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87" r:id="rId3"/>
  </p:sldMasterIdLst>
  <p:notesMasterIdLst>
    <p:notesMasterId r:id="rId23"/>
  </p:notesMasterIdLst>
  <p:sldIdLst>
    <p:sldId id="295" r:id="rId4"/>
    <p:sldId id="256" r:id="rId5"/>
    <p:sldId id="280" r:id="rId6"/>
    <p:sldId id="285" r:id="rId7"/>
    <p:sldId id="258" r:id="rId8"/>
    <p:sldId id="297" r:id="rId9"/>
    <p:sldId id="302" r:id="rId10"/>
    <p:sldId id="303" r:id="rId11"/>
    <p:sldId id="304" r:id="rId12"/>
    <p:sldId id="305" r:id="rId13"/>
    <p:sldId id="286" r:id="rId14"/>
    <p:sldId id="261" r:id="rId15"/>
    <p:sldId id="299" r:id="rId16"/>
    <p:sldId id="298" r:id="rId17"/>
    <p:sldId id="300" r:id="rId18"/>
    <p:sldId id="301" r:id="rId19"/>
    <p:sldId id="294" r:id="rId20"/>
    <p:sldId id="284" r:id="rId21"/>
    <p:sldId id="271" r:id="rId22"/>
  </p:sldIdLst>
  <p:sldSz cx="16778288" cy="9475788"/>
  <p:notesSz cx="6858000" cy="9144000"/>
  <p:defaultTextStyle>
    <a:defPPr>
      <a:defRPr lang="zh-CN"/>
    </a:defPPr>
    <a:lvl1pPr marL="0" lvl="0"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9pPr>
  </p:defaultTextStyle>
  <p:extLst>
    <p:ext uri="{EFAFB233-063F-42B5-8137-9DF3F51BA10A}">
      <p15:sldGuideLst xmlns:p15="http://schemas.microsoft.com/office/powerpoint/2012/main">
        <p15:guide id="1" orient="horz" pos="2939" userDrawn="1">
          <p15:clr>
            <a:srgbClr val="A4A3A4"/>
          </p15:clr>
        </p15:guide>
        <p15:guide id="2" pos="528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0EBB3"/>
    <a:srgbClr val="B8E08C"/>
    <a:srgbClr val="FF0066"/>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55"/>
    <p:restoredTop sz="94660"/>
  </p:normalViewPr>
  <p:slideViewPr>
    <p:cSldViewPr showGuides="1">
      <p:cViewPr varScale="1">
        <p:scale>
          <a:sx n="48" d="100"/>
          <a:sy n="48" d="100"/>
        </p:scale>
        <p:origin x="948" y="54"/>
      </p:cViewPr>
      <p:guideLst>
        <p:guide orient="horz" pos="2939"/>
        <p:guide pos="528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页眉占位符 16385"/>
          <p:cNvSpPr>
            <a:spLocks noGrp="1"/>
          </p:cNvSpPr>
          <p:nvPr>
            <p:ph type="hdr" sz="quarter"/>
          </p:nvPr>
        </p:nvSpPr>
        <p:spPr>
          <a:xfrm>
            <a:off x="0" y="0"/>
            <a:ext cx="2971800" cy="457200"/>
          </a:xfrm>
          <a:prstGeom prst="rect">
            <a:avLst/>
          </a:prstGeom>
          <a:noFill/>
          <a:ln w="9525">
            <a:noFill/>
          </a:ln>
        </p:spPr>
        <p:txBody>
          <a:bodyPr/>
          <a:lstStyle/>
          <a:p>
            <a:pPr lvl="0"/>
            <a:endParaRPr lang="zh-CN" sz="1200" dirty="0"/>
          </a:p>
        </p:txBody>
      </p:sp>
      <p:sp>
        <p:nvSpPr>
          <p:cNvPr id="16387" name="日期占位符 16386"/>
          <p:cNvSpPr>
            <a:spLocks noGrp="1"/>
          </p:cNvSpPr>
          <p:nvPr>
            <p:ph type="dt" idx="1"/>
          </p:nvPr>
        </p:nvSpPr>
        <p:spPr>
          <a:xfrm>
            <a:off x="3884613" y="0"/>
            <a:ext cx="2971800" cy="457200"/>
          </a:xfrm>
          <a:prstGeom prst="rect">
            <a:avLst/>
          </a:prstGeom>
          <a:noFill/>
          <a:ln w="9525">
            <a:noFill/>
          </a:ln>
        </p:spPr>
        <p:txBody>
          <a:bodyPr/>
          <a:lstStyle/>
          <a:p>
            <a:pPr lvl="0" algn="r"/>
            <a:endParaRPr lang="zh-CN" altLang="en-US" sz="1200" dirty="0"/>
          </a:p>
        </p:txBody>
      </p:sp>
      <p:sp>
        <p:nvSpPr>
          <p:cNvPr id="16388" name="幻灯片图像占位符 16387"/>
          <p:cNvSpPr>
            <a:spLocks noGrp="1" noRot="1" noChangeAspect="1" noTextEdit="1"/>
          </p:cNvSpPr>
          <p:nvPr>
            <p:ph type="sldImg" idx="2"/>
          </p:nvPr>
        </p:nvSpPr>
        <p:spPr>
          <a:xfrm>
            <a:off x="393700" y="685800"/>
            <a:ext cx="6070600" cy="3429000"/>
          </a:xfrm>
          <a:prstGeom prst="rect">
            <a:avLst/>
          </a:prstGeom>
          <a:ln w="9525" cap="flat" cmpd="sng">
            <a:solidFill>
              <a:srgbClr val="000000"/>
            </a:solidFill>
            <a:prstDash val="solid"/>
            <a:miter/>
            <a:headEnd type="none" w="med" len="med"/>
            <a:tailEnd type="none" w="med" len="med"/>
          </a:ln>
        </p:spPr>
      </p:sp>
      <p:sp>
        <p:nvSpPr>
          <p:cNvPr id="16389" name="文本占位符 16388"/>
          <p:cNvSpPr>
            <a:spLocks noGrp="1"/>
          </p:cNvSpPr>
          <p:nvPr>
            <p:ph type="body" sz="quarter" idx="3"/>
          </p:nvPr>
        </p:nvSpPr>
        <p:spPr>
          <a:xfrm>
            <a:off x="685800" y="4343400"/>
            <a:ext cx="5486400" cy="4114800"/>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6390" name="页脚占位符 16389"/>
          <p:cNvSpPr>
            <a:spLocks noGrp="1"/>
          </p:cNvSpPr>
          <p:nvPr>
            <p:ph type="ftr" sz="quarter" idx="4"/>
          </p:nvPr>
        </p:nvSpPr>
        <p:spPr>
          <a:xfrm>
            <a:off x="0" y="8685213"/>
            <a:ext cx="2971800" cy="457200"/>
          </a:xfrm>
          <a:prstGeom prst="rect">
            <a:avLst/>
          </a:prstGeom>
          <a:noFill/>
          <a:ln w="9525">
            <a:noFill/>
          </a:ln>
        </p:spPr>
        <p:txBody>
          <a:bodyPr anchor="b"/>
          <a:lstStyle/>
          <a:p>
            <a:pPr lvl="0"/>
            <a:endParaRPr lang="zh-CN" sz="1200" dirty="0"/>
          </a:p>
        </p:txBody>
      </p:sp>
      <p:sp>
        <p:nvSpPr>
          <p:cNvPr id="16391" name="灯片编号占位符 16390"/>
          <p:cNvSpPr>
            <a:spLocks noGrp="1"/>
          </p:cNvSpPr>
          <p:nvPr>
            <p:ph type="sldNum" sz="quarter" idx="5"/>
          </p:nvPr>
        </p:nvSpPr>
        <p:spPr>
          <a:xfrm>
            <a:off x="3884613" y="8685213"/>
            <a:ext cx="2971800" cy="457200"/>
          </a:xfrm>
          <a:prstGeom prst="rect">
            <a:avLst/>
          </a:prstGeom>
          <a:noFill/>
          <a:ln w="9525">
            <a:noFill/>
          </a:ln>
        </p:spPr>
        <p:txBody>
          <a:bodyPr anchor="b"/>
          <a:lstStyle/>
          <a:p>
            <a:pPr lvl="0" algn="r"/>
            <a:fld id="{9A0DB2DC-4C9A-4742-B13C-FB6460FD3503}" type="slidenum">
              <a:rPr lang="en-US" altLang="zh-CN" sz="1200" dirty="0"/>
              <a:t>‹#›</a:t>
            </a:fld>
            <a:endParaRPr lang="zh-CN" sz="1200" dirty="0"/>
          </a:p>
        </p:txBody>
      </p:sp>
    </p:spTree>
    <p:extLst>
      <p:ext uri="{BB962C8B-B14F-4D97-AF65-F5344CB8AC3E}">
        <p14:creationId xmlns:p14="http://schemas.microsoft.com/office/powerpoint/2010/main" val="2947591287"/>
      </p:ext>
    </p:extLst>
  </p:cSld>
  <p:clrMap bg1="lt1" tx1="dk1" bg2="lt2" tx2="dk2" accent1="accent1" accent2="accent2" accent3="accent3" accent4="accent4" accent5="accent5" accent6="accent6" hlink="hlink" folHlink="folHlink"/>
  <p:hf hdr="0" ftr="0" dt="0"/>
  <p:notesStyle>
    <a:lvl1pPr marL="0" lvl="0"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9AEC3D-87E3-4F4A-90AF-C1365B2A2E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639578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7409"/>
          <p:cNvSpPr>
            <a:spLocks noGrp="1" noRot="1" noChangeAspect="1" noTextEdit="1"/>
          </p:cNvSpPr>
          <p:nvPr>
            <p:ph type="sldImg"/>
          </p:nvPr>
        </p:nvSpPr>
        <p:spPr>
          <a:ln/>
        </p:spPr>
      </p:sp>
      <p:sp>
        <p:nvSpPr>
          <p:cNvPr id="17411" name="文本占位符 1741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a:t>
            </a:fld>
            <a:endParaRPr lang="zh-CN" sz="1200" dirty="0"/>
          </a:p>
        </p:txBody>
      </p:sp>
    </p:spTree>
    <p:extLst>
      <p:ext uri="{BB962C8B-B14F-4D97-AF65-F5344CB8AC3E}">
        <p14:creationId xmlns:p14="http://schemas.microsoft.com/office/powerpoint/2010/main" val="1069806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58369"/>
          <p:cNvSpPr>
            <a:spLocks noGrp="1" noRot="1" noChangeAspect="1" noTextEdit="1"/>
          </p:cNvSpPr>
          <p:nvPr>
            <p:ph type="sldImg"/>
          </p:nvPr>
        </p:nvSpPr>
        <p:spPr>
          <a:ln/>
        </p:spPr>
      </p:sp>
      <p:sp>
        <p:nvSpPr>
          <p:cNvPr id="58371" name="文本占位符 5837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3</a:t>
            </a:fld>
            <a:endParaRPr lang="zh-CN" sz="1200" dirty="0"/>
          </a:p>
        </p:txBody>
      </p:sp>
    </p:spTree>
    <p:extLst>
      <p:ext uri="{BB962C8B-B14F-4D97-AF65-F5344CB8AC3E}">
        <p14:creationId xmlns:p14="http://schemas.microsoft.com/office/powerpoint/2010/main" val="3451360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58369"/>
          <p:cNvSpPr>
            <a:spLocks noGrp="1" noRot="1" noChangeAspect="1" noTextEdit="1"/>
          </p:cNvSpPr>
          <p:nvPr>
            <p:ph type="sldImg"/>
          </p:nvPr>
        </p:nvSpPr>
        <p:spPr>
          <a:ln/>
        </p:spPr>
      </p:sp>
      <p:sp>
        <p:nvSpPr>
          <p:cNvPr id="58371" name="文本占位符 5837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4</a:t>
            </a:fld>
            <a:endParaRPr lang="zh-CN" sz="1200" dirty="0"/>
          </a:p>
        </p:txBody>
      </p:sp>
    </p:spTree>
    <p:extLst>
      <p:ext uri="{BB962C8B-B14F-4D97-AF65-F5344CB8AC3E}">
        <p14:creationId xmlns:p14="http://schemas.microsoft.com/office/powerpoint/2010/main" val="151054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9457"/>
          <p:cNvSpPr>
            <a:spLocks noGrp="1" noRot="1" noChangeAspect="1" noTextEdit="1"/>
          </p:cNvSpPr>
          <p:nvPr>
            <p:ph type="sldImg"/>
          </p:nvPr>
        </p:nvSpPr>
        <p:spPr>
          <a:ln/>
        </p:spPr>
      </p:sp>
      <p:sp>
        <p:nvSpPr>
          <p:cNvPr id="19459" name="文本占位符 1945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5</a:t>
            </a:fld>
            <a:endParaRPr lang="zh-CN" sz="1200" dirty="0"/>
          </a:p>
        </p:txBody>
      </p:sp>
    </p:spTree>
    <p:extLst>
      <p:ext uri="{BB962C8B-B14F-4D97-AF65-F5344CB8AC3E}">
        <p14:creationId xmlns:p14="http://schemas.microsoft.com/office/powerpoint/2010/main" val="2588755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22529"/>
          <p:cNvSpPr>
            <a:spLocks noGrp="1" noRot="1" noChangeAspect="1" noTextEdit="1"/>
          </p:cNvSpPr>
          <p:nvPr>
            <p:ph type="sldImg"/>
          </p:nvPr>
        </p:nvSpPr>
        <p:spPr>
          <a:ln/>
        </p:spPr>
      </p:sp>
      <p:sp>
        <p:nvSpPr>
          <p:cNvPr id="22531" name="文本占位符 2253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12</a:t>
            </a:fld>
            <a:endParaRPr lang="zh-CN" sz="1200" dirty="0"/>
          </a:p>
        </p:txBody>
      </p:sp>
    </p:spTree>
    <p:extLst>
      <p:ext uri="{BB962C8B-B14F-4D97-AF65-F5344CB8AC3E}">
        <p14:creationId xmlns:p14="http://schemas.microsoft.com/office/powerpoint/2010/main" val="1423234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58369"/>
          <p:cNvSpPr>
            <a:spLocks noGrp="1" noRot="1" noChangeAspect="1" noTextEdit="1"/>
          </p:cNvSpPr>
          <p:nvPr>
            <p:ph type="sldImg"/>
          </p:nvPr>
        </p:nvSpPr>
        <p:spPr>
          <a:ln/>
        </p:spPr>
      </p:sp>
      <p:sp>
        <p:nvSpPr>
          <p:cNvPr id="58371" name="文本占位符 5837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18</a:t>
            </a:fld>
            <a:endParaRPr lang="zh-CN" sz="1200" dirty="0"/>
          </a:p>
        </p:txBody>
      </p:sp>
    </p:spTree>
    <p:extLst>
      <p:ext uri="{BB962C8B-B14F-4D97-AF65-F5344CB8AC3E}">
        <p14:creationId xmlns:p14="http://schemas.microsoft.com/office/powerpoint/2010/main" val="2197858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51201"/>
          <p:cNvSpPr>
            <a:spLocks noGrp="1" noRot="1" noChangeAspect="1" noTextEdit="1"/>
          </p:cNvSpPr>
          <p:nvPr>
            <p:ph type="sldImg"/>
          </p:nvPr>
        </p:nvSpPr>
        <p:spPr>
          <a:ln/>
        </p:spPr>
      </p:sp>
      <p:sp>
        <p:nvSpPr>
          <p:cNvPr id="51203" name="文本占位符 51202"/>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19</a:t>
            </a:fld>
            <a:endParaRPr lang="zh-CN" sz="1200" dirty="0"/>
          </a:p>
        </p:txBody>
      </p:sp>
    </p:spTree>
    <p:extLst>
      <p:ext uri="{BB962C8B-B14F-4D97-AF65-F5344CB8AC3E}">
        <p14:creationId xmlns:p14="http://schemas.microsoft.com/office/powerpoint/2010/main" val="1198823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097326" y="1550835"/>
            <a:ext cx="12583954" cy="3299088"/>
          </a:xfrm>
          <a:prstGeom prst="rect">
            <a:avLst/>
          </a:prstGeom>
        </p:spPr>
        <p:txBody>
          <a:bodyPr anchor="b"/>
          <a:lstStyle>
            <a:lvl1pPr algn="ctr">
              <a:defRPr sz="8255"/>
            </a:lvl1pPr>
          </a:lstStyle>
          <a:p>
            <a:r>
              <a:rPr lang="zh-CN" altLang="en-US"/>
              <a:t>单击此处编辑母版标题样式</a:t>
            </a:r>
          </a:p>
        </p:txBody>
      </p:sp>
      <p:sp>
        <p:nvSpPr>
          <p:cNvPr id="3" name="副标题 2"/>
          <p:cNvSpPr>
            <a:spLocks noGrp="1"/>
          </p:cNvSpPr>
          <p:nvPr>
            <p:ph type="subTitle" idx="1"/>
          </p:nvPr>
        </p:nvSpPr>
        <p:spPr>
          <a:xfrm>
            <a:off x="2097326" y="4977149"/>
            <a:ext cx="12583954" cy="2287864"/>
          </a:xfrm>
          <a:prstGeom prst="rect">
            <a:avLst/>
          </a:prstGeom>
        </p:spPr>
        <p:txBody>
          <a:bodyPr/>
          <a:lstStyle>
            <a:lvl1pPr marL="0" indent="0" algn="ctr">
              <a:buNone/>
              <a:defRPr sz="3305"/>
            </a:lvl1pPr>
            <a:lvl2pPr marL="629285" indent="0" algn="ctr">
              <a:buNone/>
              <a:defRPr sz="2750"/>
            </a:lvl2pPr>
            <a:lvl3pPr marL="1258570" indent="0" algn="ctr">
              <a:buNone/>
              <a:defRPr sz="2475"/>
            </a:lvl3pPr>
            <a:lvl4pPr marL="1887855" indent="0" algn="ctr">
              <a:buNone/>
              <a:defRPr sz="2200"/>
            </a:lvl4pPr>
            <a:lvl5pPr marL="2516505" indent="0" algn="ctr">
              <a:buNone/>
              <a:defRPr sz="2200"/>
            </a:lvl5pPr>
            <a:lvl6pPr marL="3145790" indent="0" algn="ctr">
              <a:buNone/>
              <a:defRPr sz="2200"/>
            </a:lvl6pPr>
            <a:lvl7pPr marL="3775075" indent="0" algn="ctr">
              <a:buNone/>
              <a:defRPr sz="2200"/>
            </a:lvl7pPr>
            <a:lvl8pPr marL="4404360" indent="0" algn="ctr">
              <a:buNone/>
              <a:defRPr sz="2200"/>
            </a:lvl8pPr>
            <a:lvl9pPr marL="5033645" indent="0" algn="ctr">
              <a:buNone/>
              <a:defRPr sz="2200"/>
            </a:lvl9pPr>
          </a:lstStyle>
          <a:p>
            <a:r>
              <a:rPr lang="zh-CN" altLang="en-US"/>
              <a:t>单击此处编辑母版副标题样式</a:t>
            </a:r>
          </a:p>
        </p:txBody>
      </p:sp>
    </p:spTree>
  </p:cSld>
  <p:clrMapOvr>
    <a:masterClrMapping/>
  </p:clrMapOvr>
  <p:transition advClick="0" advTm="300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300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2007189" y="504515"/>
            <a:ext cx="3617887" cy="8030561"/>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153529" y="504515"/>
            <a:ext cx="10643928" cy="8030561"/>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300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153529" y="2522574"/>
            <a:ext cx="7130907" cy="601250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8494169" y="2522574"/>
            <a:ext cx="7130907" cy="289986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8494169" y="5633018"/>
            <a:ext cx="7130907" cy="290205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300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FD040-B4BB-4120-BB5E-CB0590E65D6D}"/>
              </a:ext>
            </a:extLst>
          </p:cNvPr>
          <p:cNvSpPr>
            <a:spLocks noGrp="1"/>
          </p:cNvSpPr>
          <p:nvPr>
            <p:ph type="ctrTitle"/>
          </p:nvPr>
        </p:nvSpPr>
        <p:spPr>
          <a:xfrm>
            <a:off x="2097288" y="1550784"/>
            <a:ext cx="12583717" cy="3298978"/>
          </a:xfrm>
        </p:spPr>
        <p:txBody>
          <a:bodyPr anchor="b"/>
          <a:lstStyle>
            <a:lvl1pPr algn="ctr">
              <a:defRPr sz="8236"/>
            </a:lvl1pPr>
          </a:lstStyle>
          <a:p>
            <a:r>
              <a:rPr lang="en-US"/>
              <a:t>Click to edit Master title style</a:t>
            </a:r>
          </a:p>
        </p:txBody>
      </p:sp>
      <p:sp>
        <p:nvSpPr>
          <p:cNvPr id="3" name="Subtitle 2">
            <a:extLst>
              <a:ext uri="{FF2B5EF4-FFF2-40B4-BE49-F238E27FC236}">
                <a16:creationId xmlns:a16="http://schemas.microsoft.com/office/drawing/2014/main" id="{E584192F-5330-4FDE-8F9A-70D62EFC38FD}"/>
              </a:ext>
            </a:extLst>
          </p:cNvPr>
          <p:cNvSpPr>
            <a:spLocks noGrp="1"/>
          </p:cNvSpPr>
          <p:nvPr>
            <p:ph type="subTitle" idx="1"/>
          </p:nvPr>
        </p:nvSpPr>
        <p:spPr>
          <a:xfrm>
            <a:off x="2097288" y="4976983"/>
            <a:ext cx="12583717" cy="2287788"/>
          </a:xfrm>
        </p:spPr>
        <p:txBody>
          <a:bodyPr/>
          <a:lstStyle>
            <a:lvl1pPr marL="0" indent="0" algn="ctr">
              <a:buNone/>
              <a:defRPr sz="3294"/>
            </a:lvl1pPr>
            <a:lvl2pPr marL="627603" indent="0" algn="ctr">
              <a:buNone/>
              <a:defRPr sz="2745"/>
            </a:lvl2pPr>
            <a:lvl3pPr marL="1255207" indent="0" algn="ctr">
              <a:buNone/>
              <a:defRPr sz="2471"/>
            </a:lvl3pPr>
            <a:lvl4pPr marL="1882810" indent="0" algn="ctr">
              <a:buNone/>
              <a:defRPr sz="2196"/>
            </a:lvl4pPr>
            <a:lvl5pPr marL="2510413" indent="0" algn="ctr">
              <a:buNone/>
              <a:defRPr sz="2196"/>
            </a:lvl5pPr>
            <a:lvl6pPr marL="3138016" indent="0" algn="ctr">
              <a:buNone/>
              <a:defRPr sz="2196"/>
            </a:lvl6pPr>
            <a:lvl7pPr marL="3765620" indent="0" algn="ctr">
              <a:buNone/>
              <a:defRPr sz="2196"/>
            </a:lvl7pPr>
            <a:lvl8pPr marL="4393223" indent="0" algn="ctr">
              <a:buNone/>
              <a:defRPr sz="2196"/>
            </a:lvl8pPr>
            <a:lvl9pPr marL="5020827" indent="0" algn="ctr">
              <a:buNone/>
              <a:defRPr sz="2196"/>
            </a:lvl9pPr>
          </a:lstStyle>
          <a:p>
            <a:r>
              <a:rPr lang="en-US"/>
              <a:t>Click to edit Master subtitle style</a:t>
            </a:r>
          </a:p>
        </p:txBody>
      </p:sp>
      <p:sp>
        <p:nvSpPr>
          <p:cNvPr id="4" name="Date Placeholder 3">
            <a:extLst>
              <a:ext uri="{FF2B5EF4-FFF2-40B4-BE49-F238E27FC236}">
                <a16:creationId xmlns:a16="http://schemas.microsoft.com/office/drawing/2014/main" id="{368C4025-FF93-490A-A302-F7AF79E0F0E3}"/>
              </a:ext>
            </a:extLst>
          </p:cNvPr>
          <p:cNvSpPr>
            <a:spLocks noGrp="1"/>
          </p:cNvSpPr>
          <p:nvPr>
            <p:ph type="dt" sz="half" idx="10"/>
          </p:nvPr>
        </p:nvSpPr>
        <p:spPr/>
        <p:txBody>
          <a:bodyPr/>
          <a:lstStyle/>
          <a:p>
            <a:pPr defTabSz="1255207" rtl="0" fontAlgn="auto">
              <a:spcBef>
                <a:spcPts val="0"/>
              </a:spcBef>
              <a:spcAft>
                <a:spcPts val="0"/>
              </a:spcAft>
              <a:defRPr/>
            </a:pPr>
            <a:fld id="{2BC13175-A842-402D-94AC-9F4344D322D8}" type="datetimeFigureOut">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6/8/2022</a:t>
            </a:fld>
            <a:endParaRPr lang="en-US">
              <a:solidFill>
                <a:prstClr val="black">
                  <a:tint val="75000"/>
                </a:prstClr>
              </a:solidFill>
              <a:latin typeface="Calibri" panose="020F0502020204030204"/>
              <a:ea typeface="+mn-ea"/>
              <a:cs typeface="Arial"/>
              <a:sym typeface="Arial"/>
            </a:endParaRPr>
          </a:p>
        </p:txBody>
      </p:sp>
      <p:sp>
        <p:nvSpPr>
          <p:cNvPr id="5" name="Footer Placeholder 4">
            <a:extLst>
              <a:ext uri="{FF2B5EF4-FFF2-40B4-BE49-F238E27FC236}">
                <a16:creationId xmlns:a16="http://schemas.microsoft.com/office/drawing/2014/main" id="{A8D10DD9-F9B6-413C-B2C8-C85F712F9363}"/>
              </a:ext>
            </a:extLst>
          </p:cNvPr>
          <p:cNvSpPr>
            <a:spLocks noGrp="1"/>
          </p:cNvSpPr>
          <p:nvPr>
            <p:ph type="ftr" sz="quarter" idx="11"/>
          </p:nvPr>
        </p:nvSpPr>
        <p:spPr/>
        <p:txBody>
          <a:bodyPr/>
          <a:lstStyle/>
          <a:p>
            <a:pPr defTabSz="1255207" rtl="0" fontAlgn="auto">
              <a:spcBef>
                <a:spcPts val="0"/>
              </a:spcBef>
              <a:spcAft>
                <a:spcPts val="0"/>
              </a:spcAft>
              <a:defRPr/>
            </a:pPr>
            <a:endParaRPr lang="en-US">
              <a:solidFill>
                <a:prstClr val="black">
                  <a:tint val="75000"/>
                </a:prstClr>
              </a:solidFill>
              <a:latin typeface="Calibri" panose="020F0502020204030204"/>
              <a:ea typeface="+mn-ea"/>
              <a:cs typeface="Arial"/>
              <a:sym typeface="Arial"/>
            </a:endParaRPr>
          </a:p>
        </p:txBody>
      </p:sp>
      <p:sp>
        <p:nvSpPr>
          <p:cNvPr id="6" name="Slide Number Placeholder 5">
            <a:extLst>
              <a:ext uri="{FF2B5EF4-FFF2-40B4-BE49-F238E27FC236}">
                <a16:creationId xmlns:a16="http://schemas.microsoft.com/office/drawing/2014/main" id="{17C3C5CD-772C-4DC7-8862-422D6CDBE268}"/>
              </a:ext>
            </a:extLst>
          </p:cNvPr>
          <p:cNvSpPr>
            <a:spLocks noGrp="1"/>
          </p:cNvSpPr>
          <p:nvPr>
            <p:ph type="sldNum" sz="quarter" idx="12"/>
          </p:nvPr>
        </p:nvSpPr>
        <p:spPr/>
        <p:txBody>
          <a:bodyPr/>
          <a:lstStyle/>
          <a:p>
            <a:pPr defTabSz="1255207" rtl="0" fontAlgn="auto">
              <a:spcBef>
                <a:spcPts val="0"/>
              </a:spcBef>
              <a:spcAft>
                <a:spcPts val="0"/>
              </a:spcAft>
              <a:defRPr/>
            </a:pPr>
            <a:fld id="{910CDEB6-20AA-45CE-93DB-CC33DF6391D6}" type="slidenum">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a:t>
            </a:fld>
            <a:endParaRPr lang="en-US">
              <a:solidFill>
                <a:prstClr val="black">
                  <a:tint val="75000"/>
                </a:prstClr>
              </a:solidFill>
              <a:latin typeface="Calibri" panose="020F0502020204030204"/>
              <a:ea typeface="+mn-ea"/>
              <a:cs typeface="Arial"/>
              <a:sym typeface="Arial"/>
            </a:endParaRPr>
          </a:p>
        </p:txBody>
      </p:sp>
    </p:spTree>
    <p:extLst>
      <p:ext uri="{BB962C8B-B14F-4D97-AF65-F5344CB8AC3E}">
        <p14:creationId xmlns:p14="http://schemas.microsoft.com/office/powerpoint/2010/main" val="3773009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FD040-B4BB-4120-BB5E-CB0590E65D6D}"/>
              </a:ext>
            </a:extLst>
          </p:cNvPr>
          <p:cNvSpPr>
            <a:spLocks noGrp="1"/>
          </p:cNvSpPr>
          <p:nvPr>
            <p:ph type="ctrTitle"/>
          </p:nvPr>
        </p:nvSpPr>
        <p:spPr>
          <a:xfrm>
            <a:off x="2097288" y="1550784"/>
            <a:ext cx="12583717" cy="3298978"/>
          </a:xfrm>
        </p:spPr>
        <p:txBody>
          <a:bodyPr anchor="b"/>
          <a:lstStyle>
            <a:lvl1pPr algn="ctr">
              <a:defRPr sz="8236"/>
            </a:lvl1pPr>
          </a:lstStyle>
          <a:p>
            <a:r>
              <a:rPr lang="en-US"/>
              <a:t>Click to edit Master title style</a:t>
            </a:r>
          </a:p>
        </p:txBody>
      </p:sp>
      <p:sp>
        <p:nvSpPr>
          <p:cNvPr id="3" name="Subtitle 2">
            <a:extLst>
              <a:ext uri="{FF2B5EF4-FFF2-40B4-BE49-F238E27FC236}">
                <a16:creationId xmlns:a16="http://schemas.microsoft.com/office/drawing/2014/main" id="{E584192F-5330-4FDE-8F9A-70D62EFC38FD}"/>
              </a:ext>
            </a:extLst>
          </p:cNvPr>
          <p:cNvSpPr>
            <a:spLocks noGrp="1"/>
          </p:cNvSpPr>
          <p:nvPr>
            <p:ph type="subTitle" idx="1"/>
          </p:nvPr>
        </p:nvSpPr>
        <p:spPr>
          <a:xfrm>
            <a:off x="2097288" y="4976983"/>
            <a:ext cx="12583717" cy="2287788"/>
          </a:xfrm>
        </p:spPr>
        <p:txBody>
          <a:bodyPr/>
          <a:lstStyle>
            <a:lvl1pPr marL="0" indent="0" algn="ctr">
              <a:buNone/>
              <a:defRPr sz="3294"/>
            </a:lvl1pPr>
            <a:lvl2pPr marL="627603" indent="0" algn="ctr">
              <a:buNone/>
              <a:defRPr sz="2745"/>
            </a:lvl2pPr>
            <a:lvl3pPr marL="1255207" indent="0" algn="ctr">
              <a:buNone/>
              <a:defRPr sz="2471"/>
            </a:lvl3pPr>
            <a:lvl4pPr marL="1882810" indent="0" algn="ctr">
              <a:buNone/>
              <a:defRPr sz="2196"/>
            </a:lvl4pPr>
            <a:lvl5pPr marL="2510413" indent="0" algn="ctr">
              <a:buNone/>
              <a:defRPr sz="2196"/>
            </a:lvl5pPr>
            <a:lvl6pPr marL="3138016" indent="0" algn="ctr">
              <a:buNone/>
              <a:defRPr sz="2196"/>
            </a:lvl6pPr>
            <a:lvl7pPr marL="3765620" indent="0" algn="ctr">
              <a:buNone/>
              <a:defRPr sz="2196"/>
            </a:lvl7pPr>
            <a:lvl8pPr marL="4393223" indent="0" algn="ctr">
              <a:buNone/>
              <a:defRPr sz="2196"/>
            </a:lvl8pPr>
            <a:lvl9pPr marL="5020827" indent="0" algn="ctr">
              <a:buNone/>
              <a:defRPr sz="2196"/>
            </a:lvl9pPr>
          </a:lstStyle>
          <a:p>
            <a:r>
              <a:rPr lang="en-US"/>
              <a:t>Click to edit Master subtitle style</a:t>
            </a:r>
          </a:p>
        </p:txBody>
      </p:sp>
      <p:sp>
        <p:nvSpPr>
          <p:cNvPr id="4" name="Date Placeholder 3">
            <a:extLst>
              <a:ext uri="{FF2B5EF4-FFF2-40B4-BE49-F238E27FC236}">
                <a16:creationId xmlns:a16="http://schemas.microsoft.com/office/drawing/2014/main" id="{368C4025-FF93-490A-A302-F7AF79E0F0E3}"/>
              </a:ext>
            </a:extLst>
          </p:cNvPr>
          <p:cNvSpPr>
            <a:spLocks noGrp="1"/>
          </p:cNvSpPr>
          <p:nvPr>
            <p:ph type="dt" sz="half" idx="10"/>
          </p:nvPr>
        </p:nvSpPr>
        <p:spPr/>
        <p:txBody>
          <a:bodyPr/>
          <a:lstStyle/>
          <a:p>
            <a:pPr defTabSz="1255207" rtl="0" fontAlgn="auto">
              <a:spcBef>
                <a:spcPts val="0"/>
              </a:spcBef>
              <a:spcAft>
                <a:spcPts val="0"/>
              </a:spcAft>
              <a:defRPr/>
            </a:pPr>
            <a:fld id="{2BC13175-A842-402D-94AC-9F4344D322D8}" type="datetimeFigureOut">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6/8/2022</a:t>
            </a:fld>
            <a:endParaRPr lang="en-US">
              <a:solidFill>
                <a:prstClr val="black">
                  <a:tint val="75000"/>
                </a:prstClr>
              </a:solidFill>
              <a:latin typeface="Calibri" panose="020F0502020204030204"/>
              <a:ea typeface="+mn-ea"/>
              <a:cs typeface="Arial"/>
              <a:sym typeface="Arial"/>
            </a:endParaRPr>
          </a:p>
        </p:txBody>
      </p:sp>
      <p:sp>
        <p:nvSpPr>
          <p:cNvPr id="5" name="Footer Placeholder 4">
            <a:extLst>
              <a:ext uri="{FF2B5EF4-FFF2-40B4-BE49-F238E27FC236}">
                <a16:creationId xmlns:a16="http://schemas.microsoft.com/office/drawing/2014/main" id="{A8D10DD9-F9B6-413C-B2C8-C85F712F9363}"/>
              </a:ext>
            </a:extLst>
          </p:cNvPr>
          <p:cNvSpPr>
            <a:spLocks noGrp="1"/>
          </p:cNvSpPr>
          <p:nvPr>
            <p:ph type="ftr" sz="quarter" idx="11"/>
          </p:nvPr>
        </p:nvSpPr>
        <p:spPr/>
        <p:txBody>
          <a:bodyPr/>
          <a:lstStyle/>
          <a:p>
            <a:pPr defTabSz="1255207" rtl="0" fontAlgn="auto">
              <a:spcBef>
                <a:spcPts val="0"/>
              </a:spcBef>
              <a:spcAft>
                <a:spcPts val="0"/>
              </a:spcAft>
              <a:defRPr/>
            </a:pPr>
            <a:endParaRPr lang="en-US">
              <a:solidFill>
                <a:prstClr val="black">
                  <a:tint val="75000"/>
                </a:prstClr>
              </a:solidFill>
              <a:latin typeface="Calibri" panose="020F0502020204030204"/>
              <a:ea typeface="+mn-ea"/>
              <a:cs typeface="Arial"/>
              <a:sym typeface="Arial"/>
            </a:endParaRPr>
          </a:p>
        </p:txBody>
      </p:sp>
      <p:sp>
        <p:nvSpPr>
          <p:cNvPr id="6" name="Slide Number Placeholder 5">
            <a:extLst>
              <a:ext uri="{FF2B5EF4-FFF2-40B4-BE49-F238E27FC236}">
                <a16:creationId xmlns:a16="http://schemas.microsoft.com/office/drawing/2014/main" id="{17C3C5CD-772C-4DC7-8862-422D6CDBE268}"/>
              </a:ext>
            </a:extLst>
          </p:cNvPr>
          <p:cNvSpPr>
            <a:spLocks noGrp="1"/>
          </p:cNvSpPr>
          <p:nvPr>
            <p:ph type="sldNum" sz="quarter" idx="12"/>
          </p:nvPr>
        </p:nvSpPr>
        <p:spPr/>
        <p:txBody>
          <a:bodyPr/>
          <a:lstStyle/>
          <a:p>
            <a:pPr defTabSz="1255207" rtl="0" fontAlgn="auto">
              <a:spcBef>
                <a:spcPts val="0"/>
              </a:spcBef>
              <a:spcAft>
                <a:spcPts val="0"/>
              </a:spcAft>
              <a:defRPr/>
            </a:pPr>
            <a:fld id="{910CDEB6-20AA-45CE-93DB-CC33DF6391D6}" type="slidenum">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a:t>
            </a:fld>
            <a:endParaRPr lang="en-US">
              <a:solidFill>
                <a:prstClr val="black">
                  <a:tint val="75000"/>
                </a:prstClr>
              </a:solidFill>
              <a:latin typeface="Calibri" panose="020F0502020204030204"/>
              <a:ea typeface="+mn-ea"/>
              <a:cs typeface="Arial"/>
              <a:sym typeface="Arial"/>
            </a:endParaRPr>
          </a:p>
        </p:txBody>
      </p:sp>
    </p:spTree>
    <p:extLst>
      <p:ext uri="{BB962C8B-B14F-4D97-AF65-F5344CB8AC3E}">
        <p14:creationId xmlns:p14="http://schemas.microsoft.com/office/powerpoint/2010/main" val="30529852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FD040-B4BB-4120-BB5E-CB0590E65D6D}"/>
              </a:ext>
            </a:extLst>
          </p:cNvPr>
          <p:cNvSpPr>
            <a:spLocks noGrp="1"/>
          </p:cNvSpPr>
          <p:nvPr>
            <p:ph type="ctrTitle"/>
          </p:nvPr>
        </p:nvSpPr>
        <p:spPr>
          <a:xfrm>
            <a:off x="2097288" y="1550784"/>
            <a:ext cx="12583717" cy="3298978"/>
          </a:xfrm>
        </p:spPr>
        <p:txBody>
          <a:bodyPr anchor="b"/>
          <a:lstStyle>
            <a:lvl1pPr algn="ctr">
              <a:defRPr sz="8236"/>
            </a:lvl1pPr>
          </a:lstStyle>
          <a:p>
            <a:r>
              <a:rPr lang="en-US"/>
              <a:t>Click to edit Master title style</a:t>
            </a:r>
          </a:p>
        </p:txBody>
      </p:sp>
      <p:sp>
        <p:nvSpPr>
          <p:cNvPr id="3" name="Subtitle 2">
            <a:extLst>
              <a:ext uri="{FF2B5EF4-FFF2-40B4-BE49-F238E27FC236}">
                <a16:creationId xmlns:a16="http://schemas.microsoft.com/office/drawing/2014/main" id="{E584192F-5330-4FDE-8F9A-70D62EFC38FD}"/>
              </a:ext>
            </a:extLst>
          </p:cNvPr>
          <p:cNvSpPr>
            <a:spLocks noGrp="1"/>
          </p:cNvSpPr>
          <p:nvPr>
            <p:ph type="subTitle" idx="1"/>
          </p:nvPr>
        </p:nvSpPr>
        <p:spPr>
          <a:xfrm>
            <a:off x="2097288" y="4976983"/>
            <a:ext cx="12583717" cy="2287788"/>
          </a:xfrm>
        </p:spPr>
        <p:txBody>
          <a:bodyPr/>
          <a:lstStyle>
            <a:lvl1pPr marL="0" indent="0" algn="ctr">
              <a:buNone/>
              <a:defRPr sz="3294"/>
            </a:lvl1pPr>
            <a:lvl2pPr marL="627603" indent="0" algn="ctr">
              <a:buNone/>
              <a:defRPr sz="2745"/>
            </a:lvl2pPr>
            <a:lvl3pPr marL="1255207" indent="0" algn="ctr">
              <a:buNone/>
              <a:defRPr sz="2471"/>
            </a:lvl3pPr>
            <a:lvl4pPr marL="1882810" indent="0" algn="ctr">
              <a:buNone/>
              <a:defRPr sz="2196"/>
            </a:lvl4pPr>
            <a:lvl5pPr marL="2510413" indent="0" algn="ctr">
              <a:buNone/>
              <a:defRPr sz="2196"/>
            </a:lvl5pPr>
            <a:lvl6pPr marL="3138016" indent="0" algn="ctr">
              <a:buNone/>
              <a:defRPr sz="2196"/>
            </a:lvl6pPr>
            <a:lvl7pPr marL="3765620" indent="0" algn="ctr">
              <a:buNone/>
              <a:defRPr sz="2196"/>
            </a:lvl7pPr>
            <a:lvl8pPr marL="4393223" indent="0" algn="ctr">
              <a:buNone/>
              <a:defRPr sz="2196"/>
            </a:lvl8pPr>
            <a:lvl9pPr marL="5020827" indent="0" algn="ctr">
              <a:buNone/>
              <a:defRPr sz="2196"/>
            </a:lvl9pPr>
          </a:lstStyle>
          <a:p>
            <a:r>
              <a:rPr lang="en-US"/>
              <a:t>Click to edit Master subtitle style</a:t>
            </a:r>
          </a:p>
        </p:txBody>
      </p:sp>
      <p:sp>
        <p:nvSpPr>
          <p:cNvPr id="4" name="Date Placeholder 3">
            <a:extLst>
              <a:ext uri="{FF2B5EF4-FFF2-40B4-BE49-F238E27FC236}">
                <a16:creationId xmlns:a16="http://schemas.microsoft.com/office/drawing/2014/main" id="{368C4025-FF93-490A-A302-F7AF79E0F0E3}"/>
              </a:ext>
            </a:extLst>
          </p:cNvPr>
          <p:cNvSpPr>
            <a:spLocks noGrp="1"/>
          </p:cNvSpPr>
          <p:nvPr>
            <p:ph type="dt" sz="half" idx="10"/>
          </p:nvPr>
        </p:nvSpPr>
        <p:spPr/>
        <p:txBody>
          <a:bodyPr/>
          <a:lstStyle/>
          <a:p>
            <a:pPr defTabSz="1255207" rtl="0" fontAlgn="auto">
              <a:spcBef>
                <a:spcPts val="0"/>
              </a:spcBef>
              <a:spcAft>
                <a:spcPts val="0"/>
              </a:spcAft>
              <a:defRPr/>
            </a:pPr>
            <a:fld id="{2BC13175-A842-402D-94AC-9F4344D322D8}" type="datetimeFigureOut">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6/8/2022</a:t>
            </a:fld>
            <a:endParaRPr lang="en-US">
              <a:solidFill>
                <a:prstClr val="black">
                  <a:tint val="75000"/>
                </a:prstClr>
              </a:solidFill>
              <a:latin typeface="Calibri" panose="020F0502020204030204"/>
              <a:ea typeface="+mn-ea"/>
              <a:cs typeface="Arial"/>
              <a:sym typeface="Arial"/>
            </a:endParaRPr>
          </a:p>
        </p:txBody>
      </p:sp>
      <p:sp>
        <p:nvSpPr>
          <p:cNvPr id="5" name="Footer Placeholder 4">
            <a:extLst>
              <a:ext uri="{FF2B5EF4-FFF2-40B4-BE49-F238E27FC236}">
                <a16:creationId xmlns:a16="http://schemas.microsoft.com/office/drawing/2014/main" id="{A8D10DD9-F9B6-413C-B2C8-C85F712F9363}"/>
              </a:ext>
            </a:extLst>
          </p:cNvPr>
          <p:cNvSpPr>
            <a:spLocks noGrp="1"/>
          </p:cNvSpPr>
          <p:nvPr>
            <p:ph type="ftr" sz="quarter" idx="11"/>
          </p:nvPr>
        </p:nvSpPr>
        <p:spPr/>
        <p:txBody>
          <a:bodyPr/>
          <a:lstStyle/>
          <a:p>
            <a:pPr defTabSz="1255207" rtl="0" fontAlgn="auto">
              <a:spcBef>
                <a:spcPts val="0"/>
              </a:spcBef>
              <a:spcAft>
                <a:spcPts val="0"/>
              </a:spcAft>
              <a:defRPr/>
            </a:pPr>
            <a:endParaRPr lang="en-US">
              <a:solidFill>
                <a:prstClr val="black">
                  <a:tint val="75000"/>
                </a:prstClr>
              </a:solidFill>
              <a:latin typeface="Calibri" panose="020F0502020204030204"/>
              <a:ea typeface="+mn-ea"/>
              <a:cs typeface="Arial"/>
              <a:sym typeface="Arial"/>
            </a:endParaRPr>
          </a:p>
        </p:txBody>
      </p:sp>
      <p:sp>
        <p:nvSpPr>
          <p:cNvPr id="6" name="Slide Number Placeholder 5">
            <a:extLst>
              <a:ext uri="{FF2B5EF4-FFF2-40B4-BE49-F238E27FC236}">
                <a16:creationId xmlns:a16="http://schemas.microsoft.com/office/drawing/2014/main" id="{17C3C5CD-772C-4DC7-8862-422D6CDBE268}"/>
              </a:ext>
            </a:extLst>
          </p:cNvPr>
          <p:cNvSpPr>
            <a:spLocks noGrp="1"/>
          </p:cNvSpPr>
          <p:nvPr>
            <p:ph type="sldNum" sz="quarter" idx="12"/>
          </p:nvPr>
        </p:nvSpPr>
        <p:spPr/>
        <p:txBody>
          <a:bodyPr/>
          <a:lstStyle/>
          <a:p>
            <a:pPr defTabSz="1255207" rtl="0" fontAlgn="auto">
              <a:spcBef>
                <a:spcPts val="0"/>
              </a:spcBef>
              <a:spcAft>
                <a:spcPts val="0"/>
              </a:spcAft>
              <a:defRPr/>
            </a:pPr>
            <a:fld id="{910CDEB6-20AA-45CE-93DB-CC33DF6391D6}" type="slidenum">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a:t>
            </a:fld>
            <a:endParaRPr lang="en-US">
              <a:solidFill>
                <a:prstClr val="black">
                  <a:tint val="75000"/>
                </a:prstClr>
              </a:solidFill>
              <a:latin typeface="Calibri" panose="020F0502020204030204"/>
              <a:ea typeface="+mn-ea"/>
              <a:cs typeface="Arial"/>
              <a:sym typeface="Arial"/>
            </a:endParaRPr>
          </a:p>
        </p:txBody>
      </p:sp>
    </p:spTree>
    <p:extLst>
      <p:ext uri="{BB962C8B-B14F-4D97-AF65-F5344CB8AC3E}">
        <p14:creationId xmlns:p14="http://schemas.microsoft.com/office/powerpoint/2010/main" val="18326268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FD040-B4BB-4120-BB5E-CB0590E65D6D}"/>
              </a:ext>
            </a:extLst>
          </p:cNvPr>
          <p:cNvSpPr>
            <a:spLocks noGrp="1"/>
          </p:cNvSpPr>
          <p:nvPr>
            <p:ph type="ctrTitle"/>
          </p:nvPr>
        </p:nvSpPr>
        <p:spPr>
          <a:xfrm>
            <a:off x="2097288" y="1550784"/>
            <a:ext cx="12583717" cy="3298978"/>
          </a:xfrm>
        </p:spPr>
        <p:txBody>
          <a:bodyPr anchor="b"/>
          <a:lstStyle>
            <a:lvl1pPr algn="ctr">
              <a:defRPr sz="8236"/>
            </a:lvl1pPr>
          </a:lstStyle>
          <a:p>
            <a:r>
              <a:rPr lang="en-US"/>
              <a:t>Click to edit Master title style</a:t>
            </a:r>
          </a:p>
        </p:txBody>
      </p:sp>
      <p:sp>
        <p:nvSpPr>
          <p:cNvPr id="3" name="Subtitle 2">
            <a:extLst>
              <a:ext uri="{FF2B5EF4-FFF2-40B4-BE49-F238E27FC236}">
                <a16:creationId xmlns:a16="http://schemas.microsoft.com/office/drawing/2014/main" id="{E584192F-5330-4FDE-8F9A-70D62EFC38FD}"/>
              </a:ext>
            </a:extLst>
          </p:cNvPr>
          <p:cNvSpPr>
            <a:spLocks noGrp="1"/>
          </p:cNvSpPr>
          <p:nvPr>
            <p:ph type="subTitle" idx="1"/>
          </p:nvPr>
        </p:nvSpPr>
        <p:spPr>
          <a:xfrm>
            <a:off x="2097288" y="4976983"/>
            <a:ext cx="12583717" cy="2287788"/>
          </a:xfrm>
        </p:spPr>
        <p:txBody>
          <a:bodyPr/>
          <a:lstStyle>
            <a:lvl1pPr marL="0" indent="0" algn="ctr">
              <a:buNone/>
              <a:defRPr sz="3294"/>
            </a:lvl1pPr>
            <a:lvl2pPr marL="627603" indent="0" algn="ctr">
              <a:buNone/>
              <a:defRPr sz="2745"/>
            </a:lvl2pPr>
            <a:lvl3pPr marL="1255207" indent="0" algn="ctr">
              <a:buNone/>
              <a:defRPr sz="2471"/>
            </a:lvl3pPr>
            <a:lvl4pPr marL="1882810" indent="0" algn="ctr">
              <a:buNone/>
              <a:defRPr sz="2196"/>
            </a:lvl4pPr>
            <a:lvl5pPr marL="2510413" indent="0" algn="ctr">
              <a:buNone/>
              <a:defRPr sz="2196"/>
            </a:lvl5pPr>
            <a:lvl6pPr marL="3138016" indent="0" algn="ctr">
              <a:buNone/>
              <a:defRPr sz="2196"/>
            </a:lvl6pPr>
            <a:lvl7pPr marL="3765620" indent="0" algn="ctr">
              <a:buNone/>
              <a:defRPr sz="2196"/>
            </a:lvl7pPr>
            <a:lvl8pPr marL="4393223" indent="0" algn="ctr">
              <a:buNone/>
              <a:defRPr sz="2196"/>
            </a:lvl8pPr>
            <a:lvl9pPr marL="5020827" indent="0" algn="ctr">
              <a:buNone/>
              <a:defRPr sz="2196"/>
            </a:lvl9pPr>
          </a:lstStyle>
          <a:p>
            <a:r>
              <a:rPr lang="en-US"/>
              <a:t>Click to edit Master subtitle style</a:t>
            </a:r>
          </a:p>
        </p:txBody>
      </p:sp>
      <p:sp>
        <p:nvSpPr>
          <p:cNvPr id="4" name="Date Placeholder 3">
            <a:extLst>
              <a:ext uri="{FF2B5EF4-FFF2-40B4-BE49-F238E27FC236}">
                <a16:creationId xmlns:a16="http://schemas.microsoft.com/office/drawing/2014/main" id="{368C4025-FF93-490A-A302-F7AF79E0F0E3}"/>
              </a:ext>
            </a:extLst>
          </p:cNvPr>
          <p:cNvSpPr>
            <a:spLocks noGrp="1"/>
          </p:cNvSpPr>
          <p:nvPr>
            <p:ph type="dt" sz="half" idx="10"/>
          </p:nvPr>
        </p:nvSpPr>
        <p:spPr/>
        <p:txBody>
          <a:bodyPr/>
          <a:lstStyle/>
          <a:p>
            <a:pPr defTabSz="1255207" rtl="0" fontAlgn="auto">
              <a:spcBef>
                <a:spcPts val="0"/>
              </a:spcBef>
              <a:spcAft>
                <a:spcPts val="0"/>
              </a:spcAft>
              <a:defRPr/>
            </a:pPr>
            <a:fld id="{2BC13175-A842-402D-94AC-9F4344D322D8}" type="datetimeFigureOut">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6/8/2022</a:t>
            </a:fld>
            <a:endParaRPr lang="en-US">
              <a:solidFill>
                <a:prstClr val="black">
                  <a:tint val="75000"/>
                </a:prstClr>
              </a:solidFill>
              <a:latin typeface="Calibri" panose="020F0502020204030204"/>
              <a:ea typeface="+mn-ea"/>
              <a:cs typeface="Arial"/>
              <a:sym typeface="Arial"/>
            </a:endParaRPr>
          </a:p>
        </p:txBody>
      </p:sp>
      <p:sp>
        <p:nvSpPr>
          <p:cNvPr id="5" name="Footer Placeholder 4">
            <a:extLst>
              <a:ext uri="{FF2B5EF4-FFF2-40B4-BE49-F238E27FC236}">
                <a16:creationId xmlns:a16="http://schemas.microsoft.com/office/drawing/2014/main" id="{A8D10DD9-F9B6-413C-B2C8-C85F712F9363}"/>
              </a:ext>
            </a:extLst>
          </p:cNvPr>
          <p:cNvSpPr>
            <a:spLocks noGrp="1"/>
          </p:cNvSpPr>
          <p:nvPr>
            <p:ph type="ftr" sz="quarter" idx="11"/>
          </p:nvPr>
        </p:nvSpPr>
        <p:spPr/>
        <p:txBody>
          <a:bodyPr/>
          <a:lstStyle/>
          <a:p>
            <a:pPr defTabSz="1255207" rtl="0" fontAlgn="auto">
              <a:spcBef>
                <a:spcPts val="0"/>
              </a:spcBef>
              <a:spcAft>
                <a:spcPts val="0"/>
              </a:spcAft>
              <a:defRPr/>
            </a:pPr>
            <a:endParaRPr lang="en-US">
              <a:solidFill>
                <a:prstClr val="black">
                  <a:tint val="75000"/>
                </a:prstClr>
              </a:solidFill>
              <a:latin typeface="Calibri" panose="020F0502020204030204"/>
              <a:ea typeface="+mn-ea"/>
              <a:cs typeface="Arial"/>
              <a:sym typeface="Arial"/>
            </a:endParaRPr>
          </a:p>
        </p:txBody>
      </p:sp>
      <p:sp>
        <p:nvSpPr>
          <p:cNvPr id="6" name="Slide Number Placeholder 5">
            <a:extLst>
              <a:ext uri="{FF2B5EF4-FFF2-40B4-BE49-F238E27FC236}">
                <a16:creationId xmlns:a16="http://schemas.microsoft.com/office/drawing/2014/main" id="{17C3C5CD-772C-4DC7-8862-422D6CDBE268}"/>
              </a:ext>
            </a:extLst>
          </p:cNvPr>
          <p:cNvSpPr>
            <a:spLocks noGrp="1"/>
          </p:cNvSpPr>
          <p:nvPr>
            <p:ph type="sldNum" sz="quarter" idx="12"/>
          </p:nvPr>
        </p:nvSpPr>
        <p:spPr/>
        <p:txBody>
          <a:bodyPr/>
          <a:lstStyle/>
          <a:p>
            <a:pPr defTabSz="1255207" rtl="0" fontAlgn="auto">
              <a:spcBef>
                <a:spcPts val="0"/>
              </a:spcBef>
              <a:spcAft>
                <a:spcPts val="0"/>
              </a:spcAft>
              <a:defRPr/>
            </a:pPr>
            <a:fld id="{910CDEB6-20AA-45CE-93DB-CC33DF6391D6}" type="slidenum">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a:t>
            </a:fld>
            <a:endParaRPr lang="en-US">
              <a:solidFill>
                <a:prstClr val="black">
                  <a:tint val="75000"/>
                </a:prstClr>
              </a:solidFill>
              <a:latin typeface="Calibri" panose="020F0502020204030204"/>
              <a:ea typeface="+mn-ea"/>
              <a:cs typeface="Arial"/>
              <a:sym typeface="Arial"/>
            </a:endParaRPr>
          </a:p>
        </p:txBody>
      </p:sp>
    </p:spTree>
    <p:extLst>
      <p:ext uri="{BB962C8B-B14F-4D97-AF65-F5344CB8AC3E}">
        <p14:creationId xmlns:p14="http://schemas.microsoft.com/office/powerpoint/2010/main" val="24970206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1E5B5-72C4-4323-BAD9-8B2D855EC0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4D50A0-FC5B-4A68-B3C5-CD60DF3863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D48595-8A72-4ECE-9381-4E5AF592BA22}"/>
              </a:ext>
            </a:extLst>
          </p:cNvPr>
          <p:cNvSpPr>
            <a:spLocks noGrp="1"/>
          </p:cNvSpPr>
          <p:nvPr>
            <p:ph type="dt" sz="half" idx="10"/>
          </p:nvPr>
        </p:nvSpPr>
        <p:spPr/>
        <p:txBody>
          <a:bodyPr/>
          <a:lstStyle/>
          <a:p>
            <a:pPr defTabSz="1255207" rtl="0" fontAlgn="auto">
              <a:spcBef>
                <a:spcPts val="0"/>
              </a:spcBef>
              <a:spcAft>
                <a:spcPts val="0"/>
              </a:spcAft>
              <a:defRPr/>
            </a:pPr>
            <a:fld id="{2BC13175-A842-402D-94AC-9F4344D322D8}" type="datetimeFigureOut">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6/8/2022</a:t>
            </a:fld>
            <a:endParaRPr lang="en-US">
              <a:solidFill>
                <a:prstClr val="black">
                  <a:tint val="75000"/>
                </a:prstClr>
              </a:solidFill>
              <a:latin typeface="Calibri" panose="020F0502020204030204"/>
              <a:ea typeface="+mn-ea"/>
              <a:cs typeface="Arial"/>
              <a:sym typeface="Arial"/>
            </a:endParaRPr>
          </a:p>
        </p:txBody>
      </p:sp>
      <p:sp>
        <p:nvSpPr>
          <p:cNvPr id="5" name="Footer Placeholder 4">
            <a:extLst>
              <a:ext uri="{FF2B5EF4-FFF2-40B4-BE49-F238E27FC236}">
                <a16:creationId xmlns:a16="http://schemas.microsoft.com/office/drawing/2014/main" id="{72DECAEE-6D64-427C-8231-438BEBA082C2}"/>
              </a:ext>
            </a:extLst>
          </p:cNvPr>
          <p:cNvSpPr>
            <a:spLocks noGrp="1"/>
          </p:cNvSpPr>
          <p:nvPr>
            <p:ph type="ftr" sz="quarter" idx="11"/>
          </p:nvPr>
        </p:nvSpPr>
        <p:spPr/>
        <p:txBody>
          <a:bodyPr/>
          <a:lstStyle/>
          <a:p>
            <a:pPr defTabSz="1255207" rtl="0" fontAlgn="auto">
              <a:spcBef>
                <a:spcPts val="0"/>
              </a:spcBef>
              <a:spcAft>
                <a:spcPts val="0"/>
              </a:spcAft>
              <a:defRPr/>
            </a:pPr>
            <a:endParaRPr lang="en-US">
              <a:solidFill>
                <a:prstClr val="black">
                  <a:tint val="75000"/>
                </a:prstClr>
              </a:solidFill>
              <a:latin typeface="Calibri" panose="020F0502020204030204"/>
              <a:ea typeface="+mn-ea"/>
              <a:cs typeface="Arial"/>
              <a:sym typeface="Arial"/>
            </a:endParaRPr>
          </a:p>
        </p:txBody>
      </p:sp>
      <p:sp>
        <p:nvSpPr>
          <p:cNvPr id="6" name="Slide Number Placeholder 5">
            <a:extLst>
              <a:ext uri="{FF2B5EF4-FFF2-40B4-BE49-F238E27FC236}">
                <a16:creationId xmlns:a16="http://schemas.microsoft.com/office/drawing/2014/main" id="{EE89915A-5C0D-485F-84EF-7D41248E5AA0}"/>
              </a:ext>
            </a:extLst>
          </p:cNvPr>
          <p:cNvSpPr>
            <a:spLocks noGrp="1"/>
          </p:cNvSpPr>
          <p:nvPr>
            <p:ph type="sldNum" sz="quarter" idx="12"/>
          </p:nvPr>
        </p:nvSpPr>
        <p:spPr/>
        <p:txBody>
          <a:bodyPr/>
          <a:lstStyle/>
          <a:p>
            <a:pPr defTabSz="1255207" rtl="0" fontAlgn="auto">
              <a:spcBef>
                <a:spcPts val="0"/>
              </a:spcBef>
              <a:spcAft>
                <a:spcPts val="0"/>
              </a:spcAft>
              <a:defRPr/>
            </a:pPr>
            <a:fld id="{910CDEB6-20AA-45CE-93DB-CC33DF6391D6}" type="slidenum">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a:t>
            </a:fld>
            <a:endParaRPr lang="en-US">
              <a:solidFill>
                <a:prstClr val="black">
                  <a:tint val="75000"/>
                </a:prstClr>
              </a:solidFill>
              <a:latin typeface="Calibri" panose="020F0502020204030204"/>
              <a:ea typeface="+mn-ea"/>
              <a:cs typeface="Arial"/>
              <a:sym typeface="Arial"/>
            </a:endParaRPr>
          </a:p>
        </p:txBody>
      </p:sp>
    </p:spTree>
    <p:extLst>
      <p:ext uri="{BB962C8B-B14F-4D97-AF65-F5344CB8AC3E}">
        <p14:creationId xmlns:p14="http://schemas.microsoft.com/office/powerpoint/2010/main" val="30796358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69BE0-FB2F-4DCB-82DA-30EE5193A4D4}"/>
              </a:ext>
            </a:extLst>
          </p:cNvPr>
          <p:cNvSpPr>
            <a:spLocks noGrp="1"/>
          </p:cNvSpPr>
          <p:nvPr>
            <p:ph type="title"/>
          </p:nvPr>
        </p:nvSpPr>
        <p:spPr>
          <a:xfrm>
            <a:off x="1144769" y="2362372"/>
            <a:ext cx="14471273" cy="3941664"/>
          </a:xfrm>
        </p:spPr>
        <p:txBody>
          <a:bodyPr anchor="b"/>
          <a:lstStyle>
            <a:lvl1pPr>
              <a:defRPr sz="8236"/>
            </a:lvl1pPr>
          </a:lstStyle>
          <a:p>
            <a:r>
              <a:rPr lang="en-US"/>
              <a:t>Click to edit Master title style</a:t>
            </a:r>
          </a:p>
        </p:txBody>
      </p:sp>
      <p:sp>
        <p:nvSpPr>
          <p:cNvPr id="3" name="Text Placeholder 2">
            <a:extLst>
              <a:ext uri="{FF2B5EF4-FFF2-40B4-BE49-F238E27FC236}">
                <a16:creationId xmlns:a16="http://schemas.microsoft.com/office/drawing/2014/main" id="{B0E1141E-31C4-4D92-A3AB-56B0AA88B488}"/>
              </a:ext>
            </a:extLst>
          </p:cNvPr>
          <p:cNvSpPr>
            <a:spLocks noGrp="1"/>
          </p:cNvSpPr>
          <p:nvPr>
            <p:ph type="body" idx="1"/>
          </p:nvPr>
        </p:nvSpPr>
        <p:spPr>
          <a:xfrm>
            <a:off x="1144769" y="6341326"/>
            <a:ext cx="14471273" cy="2072828"/>
          </a:xfrm>
        </p:spPr>
        <p:txBody>
          <a:bodyPr/>
          <a:lstStyle>
            <a:lvl1pPr marL="0" indent="0">
              <a:buNone/>
              <a:defRPr sz="3294">
                <a:solidFill>
                  <a:schemeClr val="tx1">
                    <a:tint val="75000"/>
                  </a:schemeClr>
                </a:solidFill>
              </a:defRPr>
            </a:lvl1pPr>
            <a:lvl2pPr marL="627603" indent="0">
              <a:buNone/>
              <a:defRPr sz="2745">
                <a:solidFill>
                  <a:schemeClr val="tx1">
                    <a:tint val="75000"/>
                  </a:schemeClr>
                </a:solidFill>
              </a:defRPr>
            </a:lvl2pPr>
            <a:lvl3pPr marL="1255207" indent="0">
              <a:buNone/>
              <a:defRPr sz="2471">
                <a:solidFill>
                  <a:schemeClr val="tx1">
                    <a:tint val="75000"/>
                  </a:schemeClr>
                </a:solidFill>
              </a:defRPr>
            </a:lvl3pPr>
            <a:lvl4pPr marL="1882810" indent="0">
              <a:buNone/>
              <a:defRPr sz="2196">
                <a:solidFill>
                  <a:schemeClr val="tx1">
                    <a:tint val="75000"/>
                  </a:schemeClr>
                </a:solidFill>
              </a:defRPr>
            </a:lvl4pPr>
            <a:lvl5pPr marL="2510413" indent="0">
              <a:buNone/>
              <a:defRPr sz="2196">
                <a:solidFill>
                  <a:schemeClr val="tx1">
                    <a:tint val="75000"/>
                  </a:schemeClr>
                </a:solidFill>
              </a:defRPr>
            </a:lvl5pPr>
            <a:lvl6pPr marL="3138016" indent="0">
              <a:buNone/>
              <a:defRPr sz="2196">
                <a:solidFill>
                  <a:schemeClr val="tx1">
                    <a:tint val="75000"/>
                  </a:schemeClr>
                </a:solidFill>
              </a:defRPr>
            </a:lvl6pPr>
            <a:lvl7pPr marL="3765620" indent="0">
              <a:buNone/>
              <a:defRPr sz="2196">
                <a:solidFill>
                  <a:schemeClr val="tx1">
                    <a:tint val="75000"/>
                  </a:schemeClr>
                </a:solidFill>
              </a:defRPr>
            </a:lvl7pPr>
            <a:lvl8pPr marL="4393223" indent="0">
              <a:buNone/>
              <a:defRPr sz="2196">
                <a:solidFill>
                  <a:schemeClr val="tx1">
                    <a:tint val="75000"/>
                  </a:schemeClr>
                </a:solidFill>
              </a:defRPr>
            </a:lvl8pPr>
            <a:lvl9pPr marL="5020827" indent="0">
              <a:buNone/>
              <a:defRPr sz="2196">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139DD9-69D9-4B7F-A62F-B9C9B528FFF0}"/>
              </a:ext>
            </a:extLst>
          </p:cNvPr>
          <p:cNvSpPr>
            <a:spLocks noGrp="1"/>
          </p:cNvSpPr>
          <p:nvPr>
            <p:ph type="dt" sz="half" idx="10"/>
          </p:nvPr>
        </p:nvSpPr>
        <p:spPr/>
        <p:txBody>
          <a:bodyPr/>
          <a:lstStyle/>
          <a:p>
            <a:pPr defTabSz="1255207" rtl="0" fontAlgn="auto">
              <a:spcBef>
                <a:spcPts val="0"/>
              </a:spcBef>
              <a:spcAft>
                <a:spcPts val="0"/>
              </a:spcAft>
              <a:defRPr/>
            </a:pPr>
            <a:fld id="{2BC13175-A842-402D-94AC-9F4344D322D8}" type="datetimeFigureOut">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6/8/2022</a:t>
            </a:fld>
            <a:endParaRPr lang="en-US">
              <a:solidFill>
                <a:prstClr val="black">
                  <a:tint val="75000"/>
                </a:prstClr>
              </a:solidFill>
              <a:latin typeface="Calibri" panose="020F0502020204030204"/>
              <a:ea typeface="+mn-ea"/>
              <a:cs typeface="Arial"/>
              <a:sym typeface="Arial"/>
            </a:endParaRPr>
          </a:p>
        </p:txBody>
      </p:sp>
      <p:sp>
        <p:nvSpPr>
          <p:cNvPr id="5" name="Footer Placeholder 4">
            <a:extLst>
              <a:ext uri="{FF2B5EF4-FFF2-40B4-BE49-F238E27FC236}">
                <a16:creationId xmlns:a16="http://schemas.microsoft.com/office/drawing/2014/main" id="{7BB6B00A-1CFD-47E0-8F86-BEBFC1537B24}"/>
              </a:ext>
            </a:extLst>
          </p:cNvPr>
          <p:cNvSpPr>
            <a:spLocks noGrp="1"/>
          </p:cNvSpPr>
          <p:nvPr>
            <p:ph type="ftr" sz="quarter" idx="11"/>
          </p:nvPr>
        </p:nvSpPr>
        <p:spPr/>
        <p:txBody>
          <a:bodyPr/>
          <a:lstStyle/>
          <a:p>
            <a:pPr defTabSz="1255207" rtl="0" fontAlgn="auto">
              <a:spcBef>
                <a:spcPts val="0"/>
              </a:spcBef>
              <a:spcAft>
                <a:spcPts val="0"/>
              </a:spcAft>
              <a:defRPr/>
            </a:pPr>
            <a:endParaRPr lang="en-US">
              <a:solidFill>
                <a:prstClr val="black">
                  <a:tint val="75000"/>
                </a:prstClr>
              </a:solidFill>
              <a:latin typeface="Calibri" panose="020F0502020204030204"/>
              <a:ea typeface="+mn-ea"/>
              <a:cs typeface="Arial"/>
              <a:sym typeface="Arial"/>
            </a:endParaRPr>
          </a:p>
        </p:txBody>
      </p:sp>
      <p:sp>
        <p:nvSpPr>
          <p:cNvPr id="6" name="Slide Number Placeholder 5">
            <a:extLst>
              <a:ext uri="{FF2B5EF4-FFF2-40B4-BE49-F238E27FC236}">
                <a16:creationId xmlns:a16="http://schemas.microsoft.com/office/drawing/2014/main" id="{A99C1636-52C1-4604-B05A-BC5D609FB1AE}"/>
              </a:ext>
            </a:extLst>
          </p:cNvPr>
          <p:cNvSpPr>
            <a:spLocks noGrp="1"/>
          </p:cNvSpPr>
          <p:nvPr>
            <p:ph type="sldNum" sz="quarter" idx="12"/>
          </p:nvPr>
        </p:nvSpPr>
        <p:spPr/>
        <p:txBody>
          <a:bodyPr/>
          <a:lstStyle/>
          <a:p>
            <a:pPr defTabSz="1255207" rtl="0" fontAlgn="auto">
              <a:spcBef>
                <a:spcPts val="0"/>
              </a:spcBef>
              <a:spcAft>
                <a:spcPts val="0"/>
              </a:spcAft>
              <a:defRPr/>
            </a:pPr>
            <a:fld id="{910CDEB6-20AA-45CE-93DB-CC33DF6391D6}" type="slidenum">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a:t>
            </a:fld>
            <a:endParaRPr lang="en-US">
              <a:solidFill>
                <a:prstClr val="black">
                  <a:tint val="75000"/>
                </a:prstClr>
              </a:solidFill>
              <a:latin typeface="Calibri" panose="020F0502020204030204"/>
              <a:ea typeface="+mn-ea"/>
              <a:cs typeface="Arial"/>
              <a:sym typeface="Arial"/>
            </a:endParaRPr>
          </a:p>
        </p:txBody>
      </p:sp>
    </p:spTree>
    <p:extLst>
      <p:ext uri="{BB962C8B-B14F-4D97-AF65-F5344CB8AC3E}">
        <p14:creationId xmlns:p14="http://schemas.microsoft.com/office/powerpoint/2010/main" val="35694576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F092D-1ADC-455B-A5DB-2304BA1864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4A9495-CE81-4537-91C4-028B04009A56}"/>
              </a:ext>
            </a:extLst>
          </p:cNvPr>
          <p:cNvSpPr>
            <a:spLocks noGrp="1"/>
          </p:cNvSpPr>
          <p:nvPr>
            <p:ph sz="half" idx="1"/>
          </p:nvPr>
        </p:nvSpPr>
        <p:spPr>
          <a:xfrm>
            <a:off x="1153508" y="2522490"/>
            <a:ext cx="7130772" cy="6012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645600-12E4-41EC-BE97-AF9718AED325}"/>
              </a:ext>
            </a:extLst>
          </p:cNvPr>
          <p:cNvSpPr>
            <a:spLocks noGrp="1"/>
          </p:cNvSpPr>
          <p:nvPr>
            <p:ph sz="half" idx="2"/>
          </p:nvPr>
        </p:nvSpPr>
        <p:spPr>
          <a:xfrm>
            <a:off x="8494011" y="2522490"/>
            <a:ext cx="7130772" cy="6012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35329D-2238-46D1-A5F5-BBF6F339940A}"/>
              </a:ext>
            </a:extLst>
          </p:cNvPr>
          <p:cNvSpPr>
            <a:spLocks noGrp="1"/>
          </p:cNvSpPr>
          <p:nvPr>
            <p:ph type="dt" sz="half" idx="10"/>
          </p:nvPr>
        </p:nvSpPr>
        <p:spPr/>
        <p:txBody>
          <a:bodyPr/>
          <a:lstStyle/>
          <a:p>
            <a:pPr defTabSz="1255207" rtl="0" fontAlgn="auto">
              <a:spcBef>
                <a:spcPts val="0"/>
              </a:spcBef>
              <a:spcAft>
                <a:spcPts val="0"/>
              </a:spcAft>
              <a:defRPr/>
            </a:pPr>
            <a:fld id="{2BC13175-A842-402D-94AC-9F4344D322D8}" type="datetimeFigureOut">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6/8/2022</a:t>
            </a:fld>
            <a:endParaRPr lang="en-US">
              <a:solidFill>
                <a:prstClr val="black">
                  <a:tint val="75000"/>
                </a:prstClr>
              </a:solidFill>
              <a:latin typeface="Calibri" panose="020F0502020204030204"/>
              <a:ea typeface="+mn-ea"/>
              <a:cs typeface="Arial"/>
              <a:sym typeface="Arial"/>
            </a:endParaRPr>
          </a:p>
        </p:txBody>
      </p:sp>
      <p:sp>
        <p:nvSpPr>
          <p:cNvPr id="6" name="Footer Placeholder 5">
            <a:extLst>
              <a:ext uri="{FF2B5EF4-FFF2-40B4-BE49-F238E27FC236}">
                <a16:creationId xmlns:a16="http://schemas.microsoft.com/office/drawing/2014/main" id="{AE196375-102C-4078-AFCE-022B800AD509}"/>
              </a:ext>
            </a:extLst>
          </p:cNvPr>
          <p:cNvSpPr>
            <a:spLocks noGrp="1"/>
          </p:cNvSpPr>
          <p:nvPr>
            <p:ph type="ftr" sz="quarter" idx="11"/>
          </p:nvPr>
        </p:nvSpPr>
        <p:spPr/>
        <p:txBody>
          <a:bodyPr/>
          <a:lstStyle/>
          <a:p>
            <a:pPr defTabSz="1255207" rtl="0" fontAlgn="auto">
              <a:spcBef>
                <a:spcPts val="0"/>
              </a:spcBef>
              <a:spcAft>
                <a:spcPts val="0"/>
              </a:spcAft>
              <a:defRPr/>
            </a:pPr>
            <a:endParaRPr lang="en-US">
              <a:solidFill>
                <a:prstClr val="black">
                  <a:tint val="75000"/>
                </a:prstClr>
              </a:solidFill>
              <a:latin typeface="Calibri" panose="020F0502020204030204"/>
              <a:ea typeface="+mn-ea"/>
              <a:cs typeface="Arial"/>
              <a:sym typeface="Arial"/>
            </a:endParaRPr>
          </a:p>
        </p:txBody>
      </p:sp>
      <p:sp>
        <p:nvSpPr>
          <p:cNvPr id="7" name="Slide Number Placeholder 6">
            <a:extLst>
              <a:ext uri="{FF2B5EF4-FFF2-40B4-BE49-F238E27FC236}">
                <a16:creationId xmlns:a16="http://schemas.microsoft.com/office/drawing/2014/main" id="{D453DAD1-461A-4FA4-96A3-744364B9182E}"/>
              </a:ext>
            </a:extLst>
          </p:cNvPr>
          <p:cNvSpPr>
            <a:spLocks noGrp="1"/>
          </p:cNvSpPr>
          <p:nvPr>
            <p:ph type="sldNum" sz="quarter" idx="12"/>
          </p:nvPr>
        </p:nvSpPr>
        <p:spPr/>
        <p:txBody>
          <a:bodyPr/>
          <a:lstStyle/>
          <a:p>
            <a:pPr defTabSz="1255207" rtl="0" fontAlgn="auto">
              <a:spcBef>
                <a:spcPts val="0"/>
              </a:spcBef>
              <a:spcAft>
                <a:spcPts val="0"/>
              </a:spcAft>
              <a:defRPr/>
            </a:pPr>
            <a:fld id="{910CDEB6-20AA-45CE-93DB-CC33DF6391D6}" type="slidenum">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a:t>
            </a:fld>
            <a:endParaRPr lang="en-US">
              <a:solidFill>
                <a:prstClr val="black">
                  <a:tint val="75000"/>
                </a:prstClr>
              </a:solidFill>
              <a:latin typeface="Calibri" panose="020F0502020204030204"/>
              <a:ea typeface="+mn-ea"/>
              <a:cs typeface="Arial"/>
              <a:sym typeface="Arial"/>
            </a:endParaRPr>
          </a:p>
        </p:txBody>
      </p:sp>
    </p:spTree>
    <p:extLst>
      <p:ext uri="{BB962C8B-B14F-4D97-AF65-F5344CB8AC3E}">
        <p14:creationId xmlns:p14="http://schemas.microsoft.com/office/powerpoint/2010/main" val="2070424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3000">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C882A-0090-44C2-BD6A-4604D30E27B6}"/>
              </a:ext>
            </a:extLst>
          </p:cNvPr>
          <p:cNvSpPr>
            <a:spLocks noGrp="1"/>
          </p:cNvSpPr>
          <p:nvPr>
            <p:ph type="title"/>
          </p:nvPr>
        </p:nvSpPr>
        <p:spPr>
          <a:xfrm>
            <a:off x="1155696" y="504503"/>
            <a:ext cx="14471273" cy="1831548"/>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3444EF-78A4-4E94-A7F7-8D8866F7304F}"/>
              </a:ext>
            </a:extLst>
          </p:cNvPr>
          <p:cNvSpPr>
            <a:spLocks noGrp="1"/>
          </p:cNvSpPr>
          <p:nvPr>
            <p:ph type="body" idx="1"/>
          </p:nvPr>
        </p:nvSpPr>
        <p:spPr>
          <a:xfrm>
            <a:off x="1155695" y="2322885"/>
            <a:ext cx="7098002" cy="1138410"/>
          </a:xfrm>
        </p:spPr>
        <p:txBody>
          <a:bodyPr anchor="b"/>
          <a:lstStyle>
            <a:lvl1pPr marL="0" indent="0">
              <a:buNone/>
              <a:defRPr sz="3294" b="1"/>
            </a:lvl1pPr>
            <a:lvl2pPr marL="627603" indent="0">
              <a:buNone/>
              <a:defRPr sz="2745" b="1"/>
            </a:lvl2pPr>
            <a:lvl3pPr marL="1255207" indent="0">
              <a:buNone/>
              <a:defRPr sz="2471" b="1"/>
            </a:lvl3pPr>
            <a:lvl4pPr marL="1882810" indent="0">
              <a:buNone/>
              <a:defRPr sz="2196" b="1"/>
            </a:lvl4pPr>
            <a:lvl5pPr marL="2510413" indent="0">
              <a:buNone/>
              <a:defRPr sz="2196" b="1"/>
            </a:lvl5pPr>
            <a:lvl6pPr marL="3138016" indent="0">
              <a:buNone/>
              <a:defRPr sz="2196" b="1"/>
            </a:lvl6pPr>
            <a:lvl7pPr marL="3765620" indent="0">
              <a:buNone/>
              <a:defRPr sz="2196" b="1"/>
            </a:lvl7pPr>
            <a:lvl8pPr marL="4393223" indent="0">
              <a:buNone/>
              <a:defRPr sz="2196" b="1"/>
            </a:lvl8pPr>
            <a:lvl9pPr marL="5020827" indent="0">
              <a:buNone/>
              <a:defRPr sz="2196" b="1"/>
            </a:lvl9pPr>
          </a:lstStyle>
          <a:p>
            <a:pPr lvl="0"/>
            <a:r>
              <a:rPr lang="en-US"/>
              <a:t>Click to edit Master text styles</a:t>
            </a:r>
          </a:p>
        </p:txBody>
      </p:sp>
      <p:sp>
        <p:nvSpPr>
          <p:cNvPr id="4" name="Content Placeholder 3">
            <a:extLst>
              <a:ext uri="{FF2B5EF4-FFF2-40B4-BE49-F238E27FC236}">
                <a16:creationId xmlns:a16="http://schemas.microsoft.com/office/drawing/2014/main" id="{C8DC8E37-77E2-4EF3-87F9-098D78A2055C}"/>
              </a:ext>
            </a:extLst>
          </p:cNvPr>
          <p:cNvSpPr>
            <a:spLocks noGrp="1"/>
          </p:cNvSpPr>
          <p:nvPr>
            <p:ph sz="half" idx="2"/>
          </p:nvPr>
        </p:nvSpPr>
        <p:spPr>
          <a:xfrm>
            <a:off x="1155695" y="3461295"/>
            <a:ext cx="7098002" cy="50910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EAE4F7D-4FA6-4770-BB8B-88A977D6D599}"/>
              </a:ext>
            </a:extLst>
          </p:cNvPr>
          <p:cNvSpPr>
            <a:spLocks noGrp="1"/>
          </p:cNvSpPr>
          <p:nvPr>
            <p:ph type="body" sz="quarter" idx="3"/>
          </p:nvPr>
        </p:nvSpPr>
        <p:spPr>
          <a:xfrm>
            <a:off x="8494011" y="2322885"/>
            <a:ext cx="7132957" cy="1138410"/>
          </a:xfrm>
        </p:spPr>
        <p:txBody>
          <a:bodyPr anchor="b"/>
          <a:lstStyle>
            <a:lvl1pPr marL="0" indent="0">
              <a:buNone/>
              <a:defRPr sz="3294" b="1"/>
            </a:lvl1pPr>
            <a:lvl2pPr marL="627603" indent="0">
              <a:buNone/>
              <a:defRPr sz="2745" b="1"/>
            </a:lvl2pPr>
            <a:lvl3pPr marL="1255207" indent="0">
              <a:buNone/>
              <a:defRPr sz="2471" b="1"/>
            </a:lvl3pPr>
            <a:lvl4pPr marL="1882810" indent="0">
              <a:buNone/>
              <a:defRPr sz="2196" b="1"/>
            </a:lvl4pPr>
            <a:lvl5pPr marL="2510413" indent="0">
              <a:buNone/>
              <a:defRPr sz="2196" b="1"/>
            </a:lvl5pPr>
            <a:lvl6pPr marL="3138016" indent="0">
              <a:buNone/>
              <a:defRPr sz="2196" b="1"/>
            </a:lvl6pPr>
            <a:lvl7pPr marL="3765620" indent="0">
              <a:buNone/>
              <a:defRPr sz="2196" b="1"/>
            </a:lvl7pPr>
            <a:lvl8pPr marL="4393223" indent="0">
              <a:buNone/>
              <a:defRPr sz="2196" b="1"/>
            </a:lvl8pPr>
            <a:lvl9pPr marL="5020827" indent="0">
              <a:buNone/>
              <a:defRPr sz="2196" b="1"/>
            </a:lvl9pPr>
          </a:lstStyle>
          <a:p>
            <a:pPr lvl="0"/>
            <a:r>
              <a:rPr lang="en-US"/>
              <a:t>Click to edit Master text styles</a:t>
            </a:r>
          </a:p>
        </p:txBody>
      </p:sp>
      <p:sp>
        <p:nvSpPr>
          <p:cNvPr id="6" name="Content Placeholder 5">
            <a:extLst>
              <a:ext uri="{FF2B5EF4-FFF2-40B4-BE49-F238E27FC236}">
                <a16:creationId xmlns:a16="http://schemas.microsoft.com/office/drawing/2014/main" id="{120ACDEE-E8B9-48FC-ABD3-8444C9605E21}"/>
              </a:ext>
            </a:extLst>
          </p:cNvPr>
          <p:cNvSpPr>
            <a:spLocks noGrp="1"/>
          </p:cNvSpPr>
          <p:nvPr>
            <p:ph sz="quarter" idx="4"/>
          </p:nvPr>
        </p:nvSpPr>
        <p:spPr>
          <a:xfrm>
            <a:off x="8494011" y="3461295"/>
            <a:ext cx="7132957" cy="50910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571AB4-0B03-49F8-A9A0-E5BDF9BF265D}"/>
              </a:ext>
            </a:extLst>
          </p:cNvPr>
          <p:cNvSpPr>
            <a:spLocks noGrp="1"/>
          </p:cNvSpPr>
          <p:nvPr>
            <p:ph type="dt" sz="half" idx="10"/>
          </p:nvPr>
        </p:nvSpPr>
        <p:spPr/>
        <p:txBody>
          <a:bodyPr/>
          <a:lstStyle/>
          <a:p>
            <a:pPr defTabSz="1255207" rtl="0" fontAlgn="auto">
              <a:spcBef>
                <a:spcPts val="0"/>
              </a:spcBef>
              <a:spcAft>
                <a:spcPts val="0"/>
              </a:spcAft>
              <a:defRPr/>
            </a:pPr>
            <a:fld id="{2BC13175-A842-402D-94AC-9F4344D322D8}" type="datetimeFigureOut">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6/8/2022</a:t>
            </a:fld>
            <a:endParaRPr lang="en-US">
              <a:solidFill>
                <a:prstClr val="black">
                  <a:tint val="75000"/>
                </a:prstClr>
              </a:solidFill>
              <a:latin typeface="Calibri" panose="020F0502020204030204"/>
              <a:ea typeface="+mn-ea"/>
              <a:cs typeface="Arial"/>
              <a:sym typeface="Arial"/>
            </a:endParaRPr>
          </a:p>
        </p:txBody>
      </p:sp>
      <p:sp>
        <p:nvSpPr>
          <p:cNvPr id="8" name="Footer Placeholder 7">
            <a:extLst>
              <a:ext uri="{FF2B5EF4-FFF2-40B4-BE49-F238E27FC236}">
                <a16:creationId xmlns:a16="http://schemas.microsoft.com/office/drawing/2014/main" id="{0D0BD79C-6F34-4536-9650-D3444486EEA0}"/>
              </a:ext>
            </a:extLst>
          </p:cNvPr>
          <p:cNvSpPr>
            <a:spLocks noGrp="1"/>
          </p:cNvSpPr>
          <p:nvPr>
            <p:ph type="ftr" sz="quarter" idx="11"/>
          </p:nvPr>
        </p:nvSpPr>
        <p:spPr/>
        <p:txBody>
          <a:bodyPr/>
          <a:lstStyle/>
          <a:p>
            <a:pPr defTabSz="1255207" rtl="0" fontAlgn="auto">
              <a:spcBef>
                <a:spcPts val="0"/>
              </a:spcBef>
              <a:spcAft>
                <a:spcPts val="0"/>
              </a:spcAft>
              <a:defRPr/>
            </a:pPr>
            <a:endParaRPr lang="en-US">
              <a:solidFill>
                <a:prstClr val="black">
                  <a:tint val="75000"/>
                </a:prstClr>
              </a:solidFill>
              <a:latin typeface="Calibri" panose="020F0502020204030204"/>
              <a:ea typeface="+mn-ea"/>
              <a:cs typeface="Arial"/>
              <a:sym typeface="Arial"/>
            </a:endParaRPr>
          </a:p>
        </p:txBody>
      </p:sp>
      <p:sp>
        <p:nvSpPr>
          <p:cNvPr id="9" name="Slide Number Placeholder 8">
            <a:extLst>
              <a:ext uri="{FF2B5EF4-FFF2-40B4-BE49-F238E27FC236}">
                <a16:creationId xmlns:a16="http://schemas.microsoft.com/office/drawing/2014/main" id="{4D79A53C-C643-41E6-A752-E3E15EA12B0A}"/>
              </a:ext>
            </a:extLst>
          </p:cNvPr>
          <p:cNvSpPr>
            <a:spLocks noGrp="1"/>
          </p:cNvSpPr>
          <p:nvPr>
            <p:ph type="sldNum" sz="quarter" idx="12"/>
          </p:nvPr>
        </p:nvSpPr>
        <p:spPr/>
        <p:txBody>
          <a:bodyPr/>
          <a:lstStyle/>
          <a:p>
            <a:pPr defTabSz="1255207" rtl="0" fontAlgn="auto">
              <a:spcBef>
                <a:spcPts val="0"/>
              </a:spcBef>
              <a:spcAft>
                <a:spcPts val="0"/>
              </a:spcAft>
              <a:defRPr/>
            </a:pPr>
            <a:fld id="{910CDEB6-20AA-45CE-93DB-CC33DF6391D6}" type="slidenum">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a:t>
            </a:fld>
            <a:endParaRPr lang="en-US">
              <a:solidFill>
                <a:prstClr val="black">
                  <a:tint val="75000"/>
                </a:prstClr>
              </a:solidFill>
              <a:latin typeface="Calibri" panose="020F0502020204030204"/>
              <a:ea typeface="+mn-ea"/>
              <a:cs typeface="Arial"/>
              <a:sym typeface="Arial"/>
            </a:endParaRPr>
          </a:p>
        </p:txBody>
      </p:sp>
    </p:spTree>
    <p:extLst>
      <p:ext uri="{BB962C8B-B14F-4D97-AF65-F5344CB8AC3E}">
        <p14:creationId xmlns:p14="http://schemas.microsoft.com/office/powerpoint/2010/main" val="33135055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CE92F-29EB-46F4-BA98-C0FEB9FC85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33B3E2A-3865-4AF3-967D-087A4729C96C}"/>
              </a:ext>
            </a:extLst>
          </p:cNvPr>
          <p:cNvSpPr>
            <a:spLocks noGrp="1"/>
          </p:cNvSpPr>
          <p:nvPr>
            <p:ph type="dt" sz="half" idx="10"/>
          </p:nvPr>
        </p:nvSpPr>
        <p:spPr/>
        <p:txBody>
          <a:bodyPr/>
          <a:lstStyle/>
          <a:p>
            <a:pPr defTabSz="1255207" rtl="0" fontAlgn="auto">
              <a:spcBef>
                <a:spcPts val="0"/>
              </a:spcBef>
              <a:spcAft>
                <a:spcPts val="0"/>
              </a:spcAft>
              <a:defRPr/>
            </a:pPr>
            <a:fld id="{2BC13175-A842-402D-94AC-9F4344D322D8}" type="datetimeFigureOut">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6/8/2022</a:t>
            </a:fld>
            <a:endParaRPr lang="en-US">
              <a:solidFill>
                <a:prstClr val="black">
                  <a:tint val="75000"/>
                </a:prstClr>
              </a:solidFill>
              <a:latin typeface="Calibri" panose="020F0502020204030204"/>
              <a:ea typeface="+mn-ea"/>
              <a:cs typeface="Arial"/>
              <a:sym typeface="Arial"/>
            </a:endParaRPr>
          </a:p>
        </p:txBody>
      </p:sp>
      <p:sp>
        <p:nvSpPr>
          <p:cNvPr id="4" name="Footer Placeholder 3">
            <a:extLst>
              <a:ext uri="{FF2B5EF4-FFF2-40B4-BE49-F238E27FC236}">
                <a16:creationId xmlns:a16="http://schemas.microsoft.com/office/drawing/2014/main" id="{17AD9006-6479-426C-89E9-C996D2FB01E9}"/>
              </a:ext>
            </a:extLst>
          </p:cNvPr>
          <p:cNvSpPr>
            <a:spLocks noGrp="1"/>
          </p:cNvSpPr>
          <p:nvPr>
            <p:ph type="ftr" sz="quarter" idx="11"/>
          </p:nvPr>
        </p:nvSpPr>
        <p:spPr/>
        <p:txBody>
          <a:bodyPr/>
          <a:lstStyle/>
          <a:p>
            <a:pPr defTabSz="1255207" rtl="0" fontAlgn="auto">
              <a:spcBef>
                <a:spcPts val="0"/>
              </a:spcBef>
              <a:spcAft>
                <a:spcPts val="0"/>
              </a:spcAft>
              <a:defRPr/>
            </a:pPr>
            <a:endParaRPr lang="en-US">
              <a:solidFill>
                <a:prstClr val="black">
                  <a:tint val="75000"/>
                </a:prstClr>
              </a:solidFill>
              <a:latin typeface="Calibri" panose="020F0502020204030204"/>
              <a:ea typeface="+mn-ea"/>
              <a:cs typeface="Arial"/>
              <a:sym typeface="Arial"/>
            </a:endParaRPr>
          </a:p>
        </p:txBody>
      </p:sp>
      <p:sp>
        <p:nvSpPr>
          <p:cNvPr id="5" name="Slide Number Placeholder 4">
            <a:extLst>
              <a:ext uri="{FF2B5EF4-FFF2-40B4-BE49-F238E27FC236}">
                <a16:creationId xmlns:a16="http://schemas.microsoft.com/office/drawing/2014/main" id="{874295F7-BC19-4F0B-9FC2-A7744B1FC74A}"/>
              </a:ext>
            </a:extLst>
          </p:cNvPr>
          <p:cNvSpPr>
            <a:spLocks noGrp="1"/>
          </p:cNvSpPr>
          <p:nvPr>
            <p:ph type="sldNum" sz="quarter" idx="12"/>
          </p:nvPr>
        </p:nvSpPr>
        <p:spPr/>
        <p:txBody>
          <a:bodyPr/>
          <a:lstStyle/>
          <a:p>
            <a:pPr defTabSz="1255207" rtl="0" fontAlgn="auto">
              <a:spcBef>
                <a:spcPts val="0"/>
              </a:spcBef>
              <a:spcAft>
                <a:spcPts val="0"/>
              </a:spcAft>
              <a:defRPr/>
            </a:pPr>
            <a:fld id="{910CDEB6-20AA-45CE-93DB-CC33DF6391D6}" type="slidenum">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a:t>
            </a:fld>
            <a:endParaRPr lang="en-US">
              <a:solidFill>
                <a:prstClr val="black">
                  <a:tint val="75000"/>
                </a:prstClr>
              </a:solidFill>
              <a:latin typeface="Calibri" panose="020F0502020204030204"/>
              <a:ea typeface="+mn-ea"/>
              <a:cs typeface="Arial"/>
              <a:sym typeface="Arial"/>
            </a:endParaRPr>
          </a:p>
        </p:txBody>
      </p:sp>
    </p:spTree>
    <p:extLst>
      <p:ext uri="{BB962C8B-B14F-4D97-AF65-F5344CB8AC3E}">
        <p14:creationId xmlns:p14="http://schemas.microsoft.com/office/powerpoint/2010/main" val="2996763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5586E8-DD38-41AF-B4A9-B4FE6C0EEC59}"/>
              </a:ext>
            </a:extLst>
          </p:cNvPr>
          <p:cNvSpPr>
            <a:spLocks noGrp="1"/>
          </p:cNvSpPr>
          <p:nvPr>
            <p:ph type="dt" sz="half" idx="10"/>
          </p:nvPr>
        </p:nvSpPr>
        <p:spPr/>
        <p:txBody>
          <a:bodyPr/>
          <a:lstStyle/>
          <a:p>
            <a:pPr defTabSz="1255207" rtl="0" fontAlgn="auto">
              <a:spcBef>
                <a:spcPts val="0"/>
              </a:spcBef>
              <a:spcAft>
                <a:spcPts val="0"/>
              </a:spcAft>
              <a:defRPr/>
            </a:pPr>
            <a:fld id="{2BC13175-A842-402D-94AC-9F4344D322D8}" type="datetimeFigureOut">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6/8/2022</a:t>
            </a:fld>
            <a:endParaRPr lang="en-US">
              <a:solidFill>
                <a:prstClr val="black">
                  <a:tint val="75000"/>
                </a:prstClr>
              </a:solidFill>
              <a:latin typeface="Calibri" panose="020F0502020204030204"/>
              <a:ea typeface="+mn-ea"/>
              <a:cs typeface="Arial"/>
              <a:sym typeface="Arial"/>
            </a:endParaRPr>
          </a:p>
        </p:txBody>
      </p:sp>
      <p:sp>
        <p:nvSpPr>
          <p:cNvPr id="3" name="Footer Placeholder 2">
            <a:extLst>
              <a:ext uri="{FF2B5EF4-FFF2-40B4-BE49-F238E27FC236}">
                <a16:creationId xmlns:a16="http://schemas.microsoft.com/office/drawing/2014/main" id="{F71AF624-6132-46D5-96C8-5F1A71688073}"/>
              </a:ext>
            </a:extLst>
          </p:cNvPr>
          <p:cNvSpPr>
            <a:spLocks noGrp="1"/>
          </p:cNvSpPr>
          <p:nvPr>
            <p:ph type="ftr" sz="quarter" idx="11"/>
          </p:nvPr>
        </p:nvSpPr>
        <p:spPr/>
        <p:txBody>
          <a:bodyPr/>
          <a:lstStyle/>
          <a:p>
            <a:pPr defTabSz="1255207" rtl="0" fontAlgn="auto">
              <a:spcBef>
                <a:spcPts val="0"/>
              </a:spcBef>
              <a:spcAft>
                <a:spcPts val="0"/>
              </a:spcAft>
              <a:defRPr/>
            </a:pPr>
            <a:endParaRPr lang="en-US">
              <a:solidFill>
                <a:prstClr val="black">
                  <a:tint val="75000"/>
                </a:prstClr>
              </a:solidFill>
              <a:latin typeface="Calibri" panose="020F0502020204030204"/>
              <a:ea typeface="+mn-ea"/>
              <a:cs typeface="Arial"/>
              <a:sym typeface="Arial"/>
            </a:endParaRPr>
          </a:p>
        </p:txBody>
      </p:sp>
      <p:sp>
        <p:nvSpPr>
          <p:cNvPr id="4" name="Slide Number Placeholder 3">
            <a:extLst>
              <a:ext uri="{FF2B5EF4-FFF2-40B4-BE49-F238E27FC236}">
                <a16:creationId xmlns:a16="http://schemas.microsoft.com/office/drawing/2014/main" id="{6D43FF16-F9B7-4810-B201-EE91E84B83FA}"/>
              </a:ext>
            </a:extLst>
          </p:cNvPr>
          <p:cNvSpPr>
            <a:spLocks noGrp="1"/>
          </p:cNvSpPr>
          <p:nvPr>
            <p:ph type="sldNum" sz="quarter" idx="12"/>
          </p:nvPr>
        </p:nvSpPr>
        <p:spPr/>
        <p:txBody>
          <a:bodyPr/>
          <a:lstStyle/>
          <a:p>
            <a:pPr defTabSz="1255207" rtl="0" fontAlgn="auto">
              <a:spcBef>
                <a:spcPts val="0"/>
              </a:spcBef>
              <a:spcAft>
                <a:spcPts val="0"/>
              </a:spcAft>
              <a:defRPr/>
            </a:pPr>
            <a:fld id="{910CDEB6-20AA-45CE-93DB-CC33DF6391D6}" type="slidenum">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a:t>
            </a:fld>
            <a:endParaRPr lang="en-US">
              <a:solidFill>
                <a:prstClr val="black">
                  <a:tint val="75000"/>
                </a:prstClr>
              </a:solidFill>
              <a:latin typeface="Calibri" panose="020F0502020204030204"/>
              <a:ea typeface="+mn-ea"/>
              <a:cs typeface="Arial"/>
              <a:sym typeface="Arial"/>
            </a:endParaRPr>
          </a:p>
        </p:txBody>
      </p:sp>
    </p:spTree>
    <p:extLst>
      <p:ext uri="{BB962C8B-B14F-4D97-AF65-F5344CB8AC3E}">
        <p14:creationId xmlns:p14="http://schemas.microsoft.com/office/powerpoint/2010/main" val="41839490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EB090-C68A-4A83-8EC9-AC0F3E9F5E99}"/>
              </a:ext>
            </a:extLst>
          </p:cNvPr>
          <p:cNvSpPr>
            <a:spLocks noGrp="1"/>
          </p:cNvSpPr>
          <p:nvPr>
            <p:ph type="title"/>
          </p:nvPr>
        </p:nvSpPr>
        <p:spPr>
          <a:xfrm>
            <a:off x="1155696" y="631719"/>
            <a:ext cx="5411434" cy="2211017"/>
          </a:xfrm>
        </p:spPr>
        <p:txBody>
          <a:bodyPr anchor="b"/>
          <a:lstStyle>
            <a:lvl1pPr>
              <a:defRPr sz="4393"/>
            </a:lvl1pPr>
          </a:lstStyle>
          <a:p>
            <a:r>
              <a:rPr lang="en-US"/>
              <a:t>Click to edit Master title style</a:t>
            </a:r>
          </a:p>
        </p:txBody>
      </p:sp>
      <p:sp>
        <p:nvSpPr>
          <p:cNvPr id="3" name="Content Placeholder 2">
            <a:extLst>
              <a:ext uri="{FF2B5EF4-FFF2-40B4-BE49-F238E27FC236}">
                <a16:creationId xmlns:a16="http://schemas.microsoft.com/office/drawing/2014/main" id="{81061AD1-D073-40FC-A154-61C4D8C55EDC}"/>
              </a:ext>
            </a:extLst>
          </p:cNvPr>
          <p:cNvSpPr>
            <a:spLocks noGrp="1"/>
          </p:cNvSpPr>
          <p:nvPr>
            <p:ph idx="1"/>
          </p:nvPr>
        </p:nvSpPr>
        <p:spPr>
          <a:xfrm>
            <a:off x="7132957" y="1364343"/>
            <a:ext cx="8494008" cy="6733951"/>
          </a:xfrm>
        </p:spPr>
        <p:txBody>
          <a:bodyPr/>
          <a:lstStyle>
            <a:lvl1pPr>
              <a:defRPr sz="4393"/>
            </a:lvl1pPr>
            <a:lvl2pPr>
              <a:defRPr sz="3844"/>
            </a:lvl2pPr>
            <a:lvl3pPr>
              <a:defRPr sz="3294"/>
            </a:lvl3pPr>
            <a:lvl4pPr>
              <a:defRPr sz="2745"/>
            </a:lvl4pPr>
            <a:lvl5pPr>
              <a:defRPr sz="2745"/>
            </a:lvl5pPr>
            <a:lvl6pPr>
              <a:defRPr sz="2745"/>
            </a:lvl6pPr>
            <a:lvl7pPr>
              <a:defRPr sz="2745"/>
            </a:lvl7pPr>
            <a:lvl8pPr>
              <a:defRPr sz="2745"/>
            </a:lvl8pPr>
            <a:lvl9pPr>
              <a:defRPr sz="274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5197D83-BF9E-4135-A5E7-7F97FF09EC8C}"/>
              </a:ext>
            </a:extLst>
          </p:cNvPr>
          <p:cNvSpPr>
            <a:spLocks noGrp="1"/>
          </p:cNvSpPr>
          <p:nvPr>
            <p:ph type="body" sz="half" idx="2"/>
          </p:nvPr>
        </p:nvSpPr>
        <p:spPr>
          <a:xfrm>
            <a:off x="1155696" y="2842736"/>
            <a:ext cx="5411434" cy="5266521"/>
          </a:xfrm>
        </p:spPr>
        <p:txBody>
          <a:bodyPr/>
          <a:lstStyle>
            <a:lvl1pPr marL="0" indent="0">
              <a:buNone/>
              <a:defRPr sz="2196"/>
            </a:lvl1pPr>
            <a:lvl2pPr marL="627603" indent="0">
              <a:buNone/>
              <a:defRPr sz="1923"/>
            </a:lvl2pPr>
            <a:lvl3pPr marL="1255207" indent="0">
              <a:buNone/>
              <a:defRPr sz="1647"/>
            </a:lvl3pPr>
            <a:lvl4pPr marL="1882810" indent="0">
              <a:buNone/>
              <a:defRPr sz="1374"/>
            </a:lvl4pPr>
            <a:lvl5pPr marL="2510413" indent="0">
              <a:buNone/>
              <a:defRPr sz="1374"/>
            </a:lvl5pPr>
            <a:lvl6pPr marL="3138016" indent="0">
              <a:buNone/>
              <a:defRPr sz="1374"/>
            </a:lvl6pPr>
            <a:lvl7pPr marL="3765620" indent="0">
              <a:buNone/>
              <a:defRPr sz="1374"/>
            </a:lvl7pPr>
            <a:lvl8pPr marL="4393223" indent="0">
              <a:buNone/>
              <a:defRPr sz="1374"/>
            </a:lvl8pPr>
            <a:lvl9pPr marL="5020827" indent="0">
              <a:buNone/>
              <a:defRPr sz="1374"/>
            </a:lvl9pPr>
          </a:lstStyle>
          <a:p>
            <a:pPr lvl="0"/>
            <a:r>
              <a:rPr lang="en-US"/>
              <a:t>Click to edit Master text styles</a:t>
            </a:r>
          </a:p>
        </p:txBody>
      </p:sp>
      <p:sp>
        <p:nvSpPr>
          <p:cNvPr id="5" name="Date Placeholder 4">
            <a:extLst>
              <a:ext uri="{FF2B5EF4-FFF2-40B4-BE49-F238E27FC236}">
                <a16:creationId xmlns:a16="http://schemas.microsoft.com/office/drawing/2014/main" id="{BF2B187E-B660-4E83-9FC4-84833E2D3876}"/>
              </a:ext>
            </a:extLst>
          </p:cNvPr>
          <p:cNvSpPr>
            <a:spLocks noGrp="1"/>
          </p:cNvSpPr>
          <p:nvPr>
            <p:ph type="dt" sz="half" idx="10"/>
          </p:nvPr>
        </p:nvSpPr>
        <p:spPr/>
        <p:txBody>
          <a:bodyPr/>
          <a:lstStyle/>
          <a:p>
            <a:pPr defTabSz="1255207" rtl="0" fontAlgn="auto">
              <a:spcBef>
                <a:spcPts val="0"/>
              </a:spcBef>
              <a:spcAft>
                <a:spcPts val="0"/>
              </a:spcAft>
              <a:defRPr/>
            </a:pPr>
            <a:fld id="{2BC13175-A842-402D-94AC-9F4344D322D8}" type="datetimeFigureOut">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6/8/2022</a:t>
            </a:fld>
            <a:endParaRPr lang="en-US">
              <a:solidFill>
                <a:prstClr val="black">
                  <a:tint val="75000"/>
                </a:prstClr>
              </a:solidFill>
              <a:latin typeface="Calibri" panose="020F0502020204030204"/>
              <a:ea typeface="+mn-ea"/>
              <a:cs typeface="Arial"/>
              <a:sym typeface="Arial"/>
            </a:endParaRPr>
          </a:p>
        </p:txBody>
      </p:sp>
      <p:sp>
        <p:nvSpPr>
          <p:cNvPr id="6" name="Footer Placeholder 5">
            <a:extLst>
              <a:ext uri="{FF2B5EF4-FFF2-40B4-BE49-F238E27FC236}">
                <a16:creationId xmlns:a16="http://schemas.microsoft.com/office/drawing/2014/main" id="{9619BEC0-4FFF-46CC-85D7-1297097F7794}"/>
              </a:ext>
            </a:extLst>
          </p:cNvPr>
          <p:cNvSpPr>
            <a:spLocks noGrp="1"/>
          </p:cNvSpPr>
          <p:nvPr>
            <p:ph type="ftr" sz="quarter" idx="11"/>
          </p:nvPr>
        </p:nvSpPr>
        <p:spPr/>
        <p:txBody>
          <a:bodyPr/>
          <a:lstStyle/>
          <a:p>
            <a:pPr defTabSz="1255207" rtl="0" fontAlgn="auto">
              <a:spcBef>
                <a:spcPts val="0"/>
              </a:spcBef>
              <a:spcAft>
                <a:spcPts val="0"/>
              </a:spcAft>
              <a:defRPr/>
            </a:pPr>
            <a:endParaRPr lang="en-US">
              <a:solidFill>
                <a:prstClr val="black">
                  <a:tint val="75000"/>
                </a:prstClr>
              </a:solidFill>
              <a:latin typeface="Calibri" panose="020F0502020204030204"/>
              <a:ea typeface="+mn-ea"/>
              <a:cs typeface="Arial"/>
              <a:sym typeface="Arial"/>
            </a:endParaRPr>
          </a:p>
        </p:txBody>
      </p:sp>
      <p:sp>
        <p:nvSpPr>
          <p:cNvPr id="7" name="Slide Number Placeholder 6">
            <a:extLst>
              <a:ext uri="{FF2B5EF4-FFF2-40B4-BE49-F238E27FC236}">
                <a16:creationId xmlns:a16="http://schemas.microsoft.com/office/drawing/2014/main" id="{AA5F280E-BAE4-4CE8-983F-F71AB537F27B}"/>
              </a:ext>
            </a:extLst>
          </p:cNvPr>
          <p:cNvSpPr>
            <a:spLocks noGrp="1"/>
          </p:cNvSpPr>
          <p:nvPr>
            <p:ph type="sldNum" sz="quarter" idx="12"/>
          </p:nvPr>
        </p:nvSpPr>
        <p:spPr/>
        <p:txBody>
          <a:bodyPr/>
          <a:lstStyle/>
          <a:p>
            <a:pPr defTabSz="1255207" rtl="0" fontAlgn="auto">
              <a:spcBef>
                <a:spcPts val="0"/>
              </a:spcBef>
              <a:spcAft>
                <a:spcPts val="0"/>
              </a:spcAft>
              <a:defRPr/>
            </a:pPr>
            <a:fld id="{910CDEB6-20AA-45CE-93DB-CC33DF6391D6}" type="slidenum">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a:t>
            </a:fld>
            <a:endParaRPr lang="en-US">
              <a:solidFill>
                <a:prstClr val="black">
                  <a:tint val="75000"/>
                </a:prstClr>
              </a:solidFill>
              <a:latin typeface="Calibri" panose="020F0502020204030204"/>
              <a:ea typeface="+mn-ea"/>
              <a:cs typeface="Arial"/>
              <a:sym typeface="Arial"/>
            </a:endParaRPr>
          </a:p>
        </p:txBody>
      </p:sp>
    </p:spTree>
    <p:extLst>
      <p:ext uri="{BB962C8B-B14F-4D97-AF65-F5344CB8AC3E}">
        <p14:creationId xmlns:p14="http://schemas.microsoft.com/office/powerpoint/2010/main" val="29451901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3E507-7C86-47FF-9603-DF45F41A6C00}"/>
              </a:ext>
            </a:extLst>
          </p:cNvPr>
          <p:cNvSpPr>
            <a:spLocks noGrp="1"/>
          </p:cNvSpPr>
          <p:nvPr>
            <p:ph type="title"/>
          </p:nvPr>
        </p:nvSpPr>
        <p:spPr>
          <a:xfrm>
            <a:off x="1155696" y="631719"/>
            <a:ext cx="5411434" cy="2211017"/>
          </a:xfrm>
        </p:spPr>
        <p:txBody>
          <a:bodyPr anchor="b"/>
          <a:lstStyle>
            <a:lvl1pPr>
              <a:defRPr sz="4393"/>
            </a:lvl1pPr>
          </a:lstStyle>
          <a:p>
            <a:r>
              <a:rPr lang="en-US"/>
              <a:t>Click to edit Master title style</a:t>
            </a:r>
          </a:p>
        </p:txBody>
      </p:sp>
      <p:sp>
        <p:nvSpPr>
          <p:cNvPr id="3" name="Picture Placeholder 2">
            <a:extLst>
              <a:ext uri="{FF2B5EF4-FFF2-40B4-BE49-F238E27FC236}">
                <a16:creationId xmlns:a16="http://schemas.microsoft.com/office/drawing/2014/main" id="{0044FBC2-E17C-41CD-935B-D9336DA54E8D}"/>
              </a:ext>
            </a:extLst>
          </p:cNvPr>
          <p:cNvSpPr>
            <a:spLocks noGrp="1"/>
          </p:cNvSpPr>
          <p:nvPr>
            <p:ph type="pic" idx="1"/>
          </p:nvPr>
        </p:nvSpPr>
        <p:spPr>
          <a:xfrm>
            <a:off x="7132957" y="1364343"/>
            <a:ext cx="8494008" cy="6733951"/>
          </a:xfrm>
        </p:spPr>
        <p:txBody>
          <a:bodyPr/>
          <a:lstStyle>
            <a:lvl1pPr marL="0" indent="0">
              <a:buNone/>
              <a:defRPr sz="4393"/>
            </a:lvl1pPr>
            <a:lvl2pPr marL="627603" indent="0">
              <a:buNone/>
              <a:defRPr sz="3844"/>
            </a:lvl2pPr>
            <a:lvl3pPr marL="1255207" indent="0">
              <a:buNone/>
              <a:defRPr sz="3294"/>
            </a:lvl3pPr>
            <a:lvl4pPr marL="1882810" indent="0">
              <a:buNone/>
              <a:defRPr sz="2745"/>
            </a:lvl4pPr>
            <a:lvl5pPr marL="2510413" indent="0">
              <a:buNone/>
              <a:defRPr sz="2745"/>
            </a:lvl5pPr>
            <a:lvl6pPr marL="3138016" indent="0">
              <a:buNone/>
              <a:defRPr sz="2745"/>
            </a:lvl6pPr>
            <a:lvl7pPr marL="3765620" indent="0">
              <a:buNone/>
              <a:defRPr sz="2745"/>
            </a:lvl7pPr>
            <a:lvl8pPr marL="4393223" indent="0">
              <a:buNone/>
              <a:defRPr sz="2745"/>
            </a:lvl8pPr>
            <a:lvl9pPr marL="5020827" indent="0">
              <a:buNone/>
              <a:defRPr sz="2745"/>
            </a:lvl9pPr>
          </a:lstStyle>
          <a:p>
            <a:endParaRPr lang="en-US"/>
          </a:p>
        </p:txBody>
      </p:sp>
      <p:sp>
        <p:nvSpPr>
          <p:cNvPr id="4" name="Text Placeholder 3">
            <a:extLst>
              <a:ext uri="{FF2B5EF4-FFF2-40B4-BE49-F238E27FC236}">
                <a16:creationId xmlns:a16="http://schemas.microsoft.com/office/drawing/2014/main" id="{E9A0344D-83A3-43E6-B2DE-4FF4ACE394E5}"/>
              </a:ext>
            </a:extLst>
          </p:cNvPr>
          <p:cNvSpPr>
            <a:spLocks noGrp="1"/>
          </p:cNvSpPr>
          <p:nvPr>
            <p:ph type="body" sz="half" idx="2"/>
          </p:nvPr>
        </p:nvSpPr>
        <p:spPr>
          <a:xfrm>
            <a:off x="1155696" y="2842736"/>
            <a:ext cx="5411434" cy="5266521"/>
          </a:xfrm>
        </p:spPr>
        <p:txBody>
          <a:bodyPr/>
          <a:lstStyle>
            <a:lvl1pPr marL="0" indent="0">
              <a:buNone/>
              <a:defRPr sz="2196"/>
            </a:lvl1pPr>
            <a:lvl2pPr marL="627603" indent="0">
              <a:buNone/>
              <a:defRPr sz="1923"/>
            </a:lvl2pPr>
            <a:lvl3pPr marL="1255207" indent="0">
              <a:buNone/>
              <a:defRPr sz="1647"/>
            </a:lvl3pPr>
            <a:lvl4pPr marL="1882810" indent="0">
              <a:buNone/>
              <a:defRPr sz="1374"/>
            </a:lvl4pPr>
            <a:lvl5pPr marL="2510413" indent="0">
              <a:buNone/>
              <a:defRPr sz="1374"/>
            </a:lvl5pPr>
            <a:lvl6pPr marL="3138016" indent="0">
              <a:buNone/>
              <a:defRPr sz="1374"/>
            </a:lvl6pPr>
            <a:lvl7pPr marL="3765620" indent="0">
              <a:buNone/>
              <a:defRPr sz="1374"/>
            </a:lvl7pPr>
            <a:lvl8pPr marL="4393223" indent="0">
              <a:buNone/>
              <a:defRPr sz="1374"/>
            </a:lvl8pPr>
            <a:lvl9pPr marL="5020827" indent="0">
              <a:buNone/>
              <a:defRPr sz="1374"/>
            </a:lvl9pPr>
          </a:lstStyle>
          <a:p>
            <a:pPr lvl="0"/>
            <a:r>
              <a:rPr lang="en-US"/>
              <a:t>Click to edit Master text styles</a:t>
            </a:r>
          </a:p>
        </p:txBody>
      </p:sp>
      <p:sp>
        <p:nvSpPr>
          <p:cNvPr id="5" name="Date Placeholder 4">
            <a:extLst>
              <a:ext uri="{FF2B5EF4-FFF2-40B4-BE49-F238E27FC236}">
                <a16:creationId xmlns:a16="http://schemas.microsoft.com/office/drawing/2014/main" id="{2113D8AE-F6A0-407B-AFA0-4BD7967E86E5}"/>
              </a:ext>
            </a:extLst>
          </p:cNvPr>
          <p:cNvSpPr>
            <a:spLocks noGrp="1"/>
          </p:cNvSpPr>
          <p:nvPr>
            <p:ph type="dt" sz="half" idx="10"/>
          </p:nvPr>
        </p:nvSpPr>
        <p:spPr/>
        <p:txBody>
          <a:bodyPr/>
          <a:lstStyle/>
          <a:p>
            <a:pPr defTabSz="1255207" rtl="0" fontAlgn="auto">
              <a:spcBef>
                <a:spcPts val="0"/>
              </a:spcBef>
              <a:spcAft>
                <a:spcPts val="0"/>
              </a:spcAft>
              <a:defRPr/>
            </a:pPr>
            <a:fld id="{2BC13175-A842-402D-94AC-9F4344D322D8}" type="datetimeFigureOut">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6/8/2022</a:t>
            </a:fld>
            <a:endParaRPr lang="en-US">
              <a:solidFill>
                <a:prstClr val="black">
                  <a:tint val="75000"/>
                </a:prstClr>
              </a:solidFill>
              <a:latin typeface="Calibri" panose="020F0502020204030204"/>
              <a:ea typeface="+mn-ea"/>
              <a:cs typeface="Arial"/>
              <a:sym typeface="Arial"/>
            </a:endParaRPr>
          </a:p>
        </p:txBody>
      </p:sp>
      <p:sp>
        <p:nvSpPr>
          <p:cNvPr id="6" name="Footer Placeholder 5">
            <a:extLst>
              <a:ext uri="{FF2B5EF4-FFF2-40B4-BE49-F238E27FC236}">
                <a16:creationId xmlns:a16="http://schemas.microsoft.com/office/drawing/2014/main" id="{A9ECCF65-9DF9-4FFD-85D8-CFFDF895E6BA}"/>
              </a:ext>
            </a:extLst>
          </p:cNvPr>
          <p:cNvSpPr>
            <a:spLocks noGrp="1"/>
          </p:cNvSpPr>
          <p:nvPr>
            <p:ph type="ftr" sz="quarter" idx="11"/>
          </p:nvPr>
        </p:nvSpPr>
        <p:spPr/>
        <p:txBody>
          <a:bodyPr/>
          <a:lstStyle/>
          <a:p>
            <a:pPr defTabSz="1255207" rtl="0" fontAlgn="auto">
              <a:spcBef>
                <a:spcPts val="0"/>
              </a:spcBef>
              <a:spcAft>
                <a:spcPts val="0"/>
              </a:spcAft>
              <a:defRPr/>
            </a:pPr>
            <a:endParaRPr lang="en-US">
              <a:solidFill>
                <a:prstClr val="black">
                  <a:tint val="75000"/>
                </a:prstClr>
              </a:solidFill>
              <a:latin typeface="Calibri" panose="020F0502020204030204"/>
              <a:ea typeface="+mn-ea"/>
              <a:cs typeface="Arial"/>
              <a:sym typeface="Arial"/>
            </a:endParaRPr>
          </a:p>
        </p:txBody>
      </p:sp>
      <p:sp>
        <p:nvSpPr>
          <p:cNvPr id="7" name="Slide Number Placeholder 6">
            <a:extLst>
              <a:ext uri="{FF2B5EF4-FFF2-40B4-BE49-F238E27FC236}">
                <a16:creationId xmlns:a16="http://schemas.microsoft.com/office/drawing/2014/main" id="{46972E32-F6D7-4676-AC06-5B2D2924E480}"/>
              </a:ext>
            </a:extLst>
          </p:cNvPr>
          <p:cNvSpPr>
            <a:spLocks noGrp="1"/>
          </p:cNvSpPr>
          <p:nvPr>
            <p:ph type="sldNum" sz="quarter" idx="12"/>
          </p:nvPr>
        </p:nvSpPr>
        <p:spPr/>
        <p:txBody>
          <a:bodyPr/>
          <a:lstStyle/>
          <a:p>
            <a:pPr defTabSz="1255207" rtl="0" fontAlgn="auto">
              <a:spcBef>
                <a:spcPts val="0"/>
              </a:spcBef>
              <a:spcAft>
                <a:spcPts val="0"/>
              </a:spcAft>
              <a:defRPr/>
            </a:pPr>
            <a:fld id="{910CDEB6-20AA-45CE-93DB-CC33DF6391D6}" type="slidenum">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a:t>
            </a:fld>
            <a:endParaRPr lang="en-US">
              <a:solidFill>
                <a:prstClr val="black">
                  <a:tint val="75000"/>
                </a:prstClr>
              </a:solidFill>
              <a:latin typeface="Calibri" panose="020F0502020204030204"/>
              <a:ea typeface="+mn-ea"/>
              <a:cs typeface="Arial"/>
              <a:sym typeface="Arial"/>
            </a:endParaRPr>
          </a:p>
        </p:txBody>
      </p:sp>
    </p:spTree>
    <p:extLst>
      <p:ext uri="{BB962C8B-B14F-4D97-AF65-F5344CB8AC3E}">
        <p14:creationId xmlns:p14="http://schemas.microsoft.com/office/powerpoint/2010/main" val="23922985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B7AB-6F58-48AD-AD54-14246505C4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75E03F-FB47-47A8-9BFE-524B1FFB63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A8554D-C18C-4A33-BA68-B842B192368A}"/>
              </a:ext>
            </a:extLst>
          </p:cNvPr>
          <p:cNvSpPr>
            <a:spLocks noGrp="1"/>
          </p:cNvSpPr>
          <p:nvPr>
            <p:ph type="dt" sz="half" idx="10"/>
          </p:nvPr>
        </p:nvSpPr>
        <p:spPr/>
        <p:txBody>
          <a:bodyPr/>
          <a:lstStyle/>
          <a:p>
            <a:pPr defTabSz="1255207" rtl="0" fontAlgn="auto">
              <a:spcBef>
                <a:spcPts val="0"/>
              </a:spcBef>
              <a:spcAft>
                <a:spcPts val="0"/>
              </a:spcAft>
              <a:defRPr/>
            </a:pPr>
            <a:fld id="{2BC13175-A842-402D-94AC-9F4344D322D8}" type="datetimeFigureOut">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6/8/2022</a:t>
            </a:fld>
            <a:endParaRPr lang="en-US">
              <a:solidFill>
                <a:prstClr val="black">
                  <a:tint val="75000"/>
                </a:prstClr>
              </a:solidFill>
              <a:latin typeface="Calibri" panose="020F0502020204030204"/>
              <a:ea typeface="+mn-ea"/>
              <a:cs typeface="Arial"/>
              <a:sym typeface="Arial"/>
            </a:endParaRPr>
          </a:p>
        </p:txBody>
      </p:sp>
      <p:sp>
        <p:nvSpPr>
          <p:cNvPr id="5" name="Footer Placeholder 4">
            <a:extLst>
              <a:ext uri="{FF2B5EF4-FFF2-40B4-BE49-F238E27FC236}">
                <a16:creationId xmlns:a16="http://schemas.microsoft.com/office/drawing/2014/main" id="{C5AD5ADC-6B6D-4716-94E9-49CEC2FE055B}"/>
              </a:ext>
            </a:extLst>
          </p:cNvPr>
          <p:cNvSpPr>
            <a:spLocks noGrp="1"/>
          </p:cNvSpPr>
          <p:nvPr>
            <p:ph type="ftr" sz="quarter" idx="11"/>
          </p:nvPr>
        </p:nvSpPr>
        <p:spPr/>
        <p:txBody>
          <a:bodyPr/>
          <a:lstStyle/>
          <a:p>
            <a:pPr defTabSz="1255207" rtl="0" fontAlgn="auto">
              <a:spcBef>
                <a:spcPts val="0"/>
              </a:spcBef>
              <a:spcAft>
                <a:spcPts val="0"/>
              </a:spcAft>
              <a:defRPr/>
            </a:pPr>
            <a:endParaRPr lang="en-US">
              <a:solidFill>
                <a:prstClr val="black">
                  <a:tint val="75000"/>
                </a:prstClr>
              </a:solidFill>
              <a:latin typeface="Calibri" panose="020F0502020204030204"/>
              <a:ea typeface="+mn-ea"/>
              <a:cs typeface="Arial"/>
              <a:sym typeface="Arial"/>
            </a:endParaRPr>
          </a:p>
        </p:txBody>
      </p:sp>
      <p:sp>
        <p:nvSpPr>
          <p:cNvPr id="6" name="Slide Number Placeholder 5">
            <a:extLst>
              <a:ext uri="{FF2B5EF4-FFF2-40B4-BE49-F238E27FC236}">
                <a16:creationId xmlns:a16="http://schemas.microsoft.com/office/drawing/2014/main" id="{B8B218FC-A575-4DF8-A6A8-DA80183033D5}"/>
              </a:ext>
            </a:extLst>
          </p:cNvPr>
          <p:cNvSpPr>
            <a:spLocks noGrp="1"/>
          </p:cNvSpPr>
          <p:nvPr>
            <p:ph type="sldNum" sz="quarter" idx="12"/>
          </p:nvPr>
        </p:nvSpPr>
        <p:spPr/>
        <p:txBody>
          <a:bodyPr/>
          <a:lstStyle/>
          <a:p>
            <a:pPr defTabSz="1255207" rtl="0" fontAlgn="auto">
              <a:spcBef>
                <a:spcPts val="0"/>
              </a:spcBef>
              <a:spcAft>
                <a:spcPts val="0"/>
              </a:spcAft>
              <a:defRPr/>
            </a:pPr>
            <a:fld id="{910CDEB6-20AA-45CE-93DB-CC33DF6391D6}" type="slidenum">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a:t>
            </a:fld>
            <a:endParaRPr lang="en-US">
              <a:solidFill>
                <a:prstClr val="black">
                  <a:tint val="75000"/>
                </a:prstClr>
              </a:solidFill>
              <a:latin typeface="Calibri" panose="020F0502020204030204"/>
              <a:ea typeface="+mn-ea"/>
              <a:cs typeface="Arial"/>
              <a:sym typeface="Arial"/>
            </a:endParaRPr>
          </a:p>
        </p:txBody>
      </p:sp>
    </p:spTree>
    <p:extLst>
      <p:ext uri="{BB962C8B-B14F-4D97-AF65-F5344CB8AC3E}">
        <p14:creationId xmlns:p14="http://schemas.microsoft.com/office/powerpoint/2010/main" val="16836876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351B2D-8DD4-4704-9864-66CDABC77E8D}"/>
              </a:ext>
            </a:extLst>
          </p:cNvPr>
          <p:cNvSpPr>
            <a:spLocks noGrp="1"/>
          </p:cNvSpPr>
          <p:nvPr>
            <p:ph type="title" orient="vert"/>
          </p:nvPr>
        </p:nvSpPr>
        <p:spPr>
          <a:xfrm>
            <a:off x="12006962" y="504498"/>
            <a:ext cx="3617818" cy="803029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4DC499-8A14-4094-9EED-7EBAA9A5F85B}"/>
              </a:ext>
            </a:extLst>
          </p:cNvPr>
          <p:cNvSpPr>
            <a:spLocks noGrp="1"/>
          </p:cNvSpPr>
          <p:nvPr>
            <p:ph type="body" orient="vert" idx="1"/>
          </p:nvPr>
        </p:nvSpPr>
        <p:spPr>
          <a:xfrm>
            <a:off x="1153507" y="504498"/>
            <a:ext cx="10643726" cy="803029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044100-381E-4815-BEE2-15400B8401F8}"/>
              </a:ext>
            </a:extLst>
          </p:cNvPr>
          <p:cNvSpPr>
            <a:spLocks noGrp="1"/>
          </p:cNvSpPr>
          <p:nvPr>
            <p:ph type="dt" sz="half" idx="10"/>
          </p:nvPr>
        </p:nvSpPr>
        <p:spPr/>
        <p:txBody>
          <a:bodyPr/>
          <a:lstStyle/>
          <a:p>
            <a:pPr defTabSz="1255207" rtl="0" fontAlgn="auto">
              <a:spcBef>
                <a:spcPts val="0"/>
              </a:spcBef>
              <a:spcAft>
                <a:spcPts val="0"/>
              </a:spcAft>
              <a:defRPr/>
            </a:pPr>
            <a:fld id="{2BC13175-A842-402D-94AC-9F4344D322D8}" type="datetimeFigureOut">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6/8/2022</a:t>
            </a:fld>
            <a:endParaRPr lang="en-US">
              <a:solidFill>
                <a:prstClr val="black">
                  <a:tint val="75000"/>
                </a:prstClr>
              </a:solidFill>
              <a:latin typeface="Calibri" panose="020F0502020204030204"/>
              <a:ea typeface="+mn-ea"/>
              <a:cs typeface="Arial"/>
              <a:sym typeface="Arial"/>
            </a:endParaRPr>
          </a:p>
        </p:txBody>
      </p:sp>
      <p:sp>
        <p:nvSpPr>
          <p:cNvPr id="5" name="Footer Placeholder 4">
            <a:extLst>
              <a:ext uri="{FF2B5EF4-FFF2-40B4-BE49-F238E27FC236}">
                <a16:creationId xmlns:a16="http://schemas.microsoft.com/office/drawing/2014/main" id="{7ACC0E2A-534F-4ED5-977B-0499E747E185}"/>
              </a:ext>
            </a:extLst>
          </p:cNvPr>
          <p:cNvSpPr>
            <a:spLocks noGrp="1"/>
          </p:cNvSpPr>
          <p:nvPr>
            <p:ph type="ftr" sz="quarter" idx="11"/>
          </p:nvPr>
        </p:nvSpPr>
        <p:spPr/>
        <p:txBody>
          <a:bodyPr/>
          <a:lstStyle/>
          <a:p>
            <a:pPr defTabSz="1255207" rtl="0" fontAlgn="auto">
              <a:spcBef>
                <a:spcPts val="0"/>
              </a:spcBef>
              <a:spcAft>
                <a:spcPts val="0"/>
              </a:spcAft>
              <a:defRPr/>
            </a:pPr>
            <a:endParaRPr lang="en-US">
              <a:solidFill>
                <a:prstClr val="black">
                  <a:tint val="75000"/>
                </a:prstClr>
              </a:solidFill>
              <a:latin typeface="Calibri" panose="020F0502020204030204"/>
              <a:ea typeface="+mn-ea"/>
              <a:cs typeface="Arial"/>
              <a:sym typeface="Arial"/>
            </a:endParaRPr>
          </a:p>
        </p:txBody>
      </p:sp>
      <p:sp>
        <p:nvSpPr>
          <p:cNvPr id="6" name="Slide Number Placeholder 5">
            <a:extLst>
              <a:ext uri="{FF2B5EF4-FFF2-40B4-BE49-F238E27FC236}">
                <a16:creationId xmlns:a16="http://schemas.microsoft.com/office/drawing/2014/main" id="{46760DEF-8D02-416C-8DF2-C2A1E04DA7F4}"/>
              </a:ext>
            </a:extLst>
          </p:cNvPr>
          <p:cNvSpPr>
            <a:spLocks noGrp="1"/>
          </p:cNvSpPr>
          <p:nvPr>
            <p:ph type="sldNum" sz="quarter" idx="12"/>
          </p:nvPr>
        </p:nvSpPr>
        <p:spPr/>
        <p:txBody>
          <a:bodyPr/>
          <a:lstStyle/>
          <a:p>
            <a:pPr defTabSz="1255207" rtl="0" fontAlgn="auto">
              <a:spcBef>
                <a:spcPts val="0"/>
              </a:spcBef>
              <a:spcAft>
                <a:spcPts val="0"/>
              </a:spcAft>
              <a:defRPr/>
            </a:pPr>
            <a:fld id="{910CDEB6-20AA-45CE-93DB-CC33DF6391D6}" type="slidenum">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a:t>
            </a:fld>
            <a:endParaRPr lang="en-US">
              <a:solidFill>
                <a:prstClr val="black">
                  <a:tint val="75000"/>
                </a:prstClr>
              </a:solidFill>
              <a:latin typeface="Calibri" panose="020F0502020204030204"/>
              <a:ea typeface="+mn-ea"/>
              <a:cs typeface="Arial"/>
              <a:sym typeface="Arial"/>
            </a:endParaRPr>
          </a:p>
        </p:txBody>
      </p:sp>
    </p:spTree>
    <p:extLst>
      <p:ext uri="{BB962C8B-B14F-4D97-AF65-F5344CB8AC3E}">
        <p14:creationId xmlns:p14="http://schemas.microsoft.com/office/powerpoint/2010/main" val="26766277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589278" y="506536"/>
            <a:ext cx="15599735" cy="8462716"/>
          </a:xfrm>
          <a:prstGeom prst="roundRect">
            <a:avLst>
              <a:gd name="adj" fmla="val 3448"/>
            </a:avLst>
          </a:prstGeom>
          <a:solidFill>
            <a:schemeClr val="lt2"/>
          </a:solidFill>
          <a:ln>
            <a:noFill/>
          </a:ln>
        </p:spPr>
        <p:txBody>
          <a:bodyPr spcFirstLastPara="1" wrap="square" lIns="167902" tIns="167902" rIns="167902" bIns="167902"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10;p2"/>
          <p:cNvSpPr txBox="1">
            <a:spLocks noGrp="1"/>
          </p:cNvSpPr>
          <p:nvPr>
            <p:ph type="ctrTitle"/>
          </p:nvPr>
        </p:nvSpPr>
        <p:spPr>
          <a:xfrm>
            <a:off x="1707279" y="3562792"/>
            <a:ext cx="9056313" cy="2988922"/>
          </a:xfrm>
          <a:prstGeom prst="rect">
            <a:avLst/>
          </a:prstGeom>
        </p:spPr>
        <p:txBody>
          <a:bodyPr spcFirstLastPara="1" wrap="square" lIns="121705" tIns="121705" rIns="121705" bIns="121705" anchor="ctr" anchorCtr="0">
            <a:noAutofit/>
          </a:bodyPr>
          <a:lstStyle>
            <a:lvl1pPr lvl="0" algn="ctr">
              <a:lnSpc>
                <a:spcPct val="80000"/>
              </a:lnSpc>
              <a:spcBef>
                <a:spcPts val="0"/>
              </a:spcBef>
              <a:spcAft>
                <a:spcPts val="0"/>
              </a:spcAft>
              <a:buClr>
                <a:srgbClr val="191919"/>
              </a:buClr>
              <a:buSzPts val="5200"/>
              <a:buNone/>
              <a:defRPr sz="7312">
                <a:solidFill>
                  <a:schemeClr val="accent2"/>
                </a:solidFill>
              </a:defRPr>
            </a:lvl1pPr>
            <a:lvl2pPr lvl="1" algn="ctr">
              <a:spcBef>
                <a:spcPts val="0"/>
              </a:spcBef>
              <a:spcAft>
                <a:spcPts val="0"/>
              </a:spcAft>
              <a:buClr>
                <a:srgbClr val="191919"/>
              </a:buClr>
              <a:buSzPts val="5200"/>
              <a:buNone/>
              <a:defRPr sz="9519">
                <a:solidFill>
                  <a:srgbClr val="191919"/>
                </a:solidFill>
              </a:defRPr>
            </a:lvl2pPr>
            <a:lvl3pPr lvl="2" algn="ctr">
              <a:spcBef>
                <a:spcPts val="0"/>
              </a:spcBef>
              <a:spcAft>
                <a:spcPts val="0"/>
              </a:spcAft>
              <a:buClr>
                <a:srgbClr val="191919"/>
              </a:buClr>
              <a:buSzPts val="5200"/>
              <a:buNone/>
              <a:defRPr sz="9519">
                <a:solidFill>
                  <a:srgbClr val="191919"/>
                </a:solidFill>
              </a:defRPr>
            </a:lvl3pPr>
            <a:lvl4pPr lvl="3" algn="ctr">
              <a:spcBef>
                <a:spcPts val="0"/>
              </a:spcBef>
              <a:spcAft>
                <a:spcPts val="0"/>
              </a:spcAft>
              <a:buClr>
                <a:srgbClr val="191919"/>
              </a:buClr>
              <a:buSzPts val="5200"/>
              <a:buNone/>
              <a:defRPr sz="9519">
                <a:solidFill>
                  <a:srgbClr val="191919"/>
                </a:solidFill>
              </a:defRPr>
            </a:lvl4pPr>
            <a:lvl5pPr lvl="4" algn="ctr">
              <a:spcBef>
                <a:spcPts val="0"/>
              </a:spcBef>
              <a:spcAft>
                <a:spcPts val="0"/>
              </a:spcAft>
              <a:buClr>
                <a:srgbClr val="191919"/>
              </a:buClr>
              <a:buSzPts val="5200"/>
              <a:buNone/>
              <a:defRPr sz="9519">
                <a:solidFill>
                  <a:srgbClr val="191919"/>
                </a:solidFill>
              </a:defRPr>
            </a:lvl5pPr>
            <a:lvl6pPr lvl="5" algn="ctr">
              <a:spcBef>
                <a:spcPts val="0"/>
              </a:spcBef>
              <a:spcAft>
                <a:spcPts val="0"/>
              </a:spcAft>
              <a:buClr>
                <a:srgbClr val="191919"/>
              </a:buClr>
              <a:buSzPts val="5200"/>
              <a:buNone/>
              <a:defRPr sz="9519">
                <a:solidFill>
                  <a:srgbClr val="191919"/>
                </a:solidFill>
              </a:defRPr>
            </a:lvl6pPr>
            <a:lvl7pPr lvl="6" algn="ctr">
              <a:spcBef>
                <a:spcPts val="0"/>
              </a:spcBef>
              <a:spcAft>
                <a:spcPts val="0"/>
              </a:spcAft>
              <a:buClr>
                <a:srgbClr val="191919"/>
              </a:buClr>
              <a:buSzPts val="5200"/>
              <a:buNone/>
              <a:defRPr sz="9519">
                <a:solidFill>
                  <a:srgbClr val="191919"/>
                </a:solidFill>
              </a:defRPr>
            </a:lvl7pPr>
            <a:lvl8pPr lvl="7" algn="ctr">
              <a:spcBef>
                <a:spcPts val="0"/>
              </a:spcBef>
              <a:spcAft>
                <a:spcPts val="0"/>
              </a:spcAft>
              <a:buClr>
                <a:srgbClr val="191919"/>
              </a:buClr>
              <a:buSzPts val="5200"/>
              <a:buNone/>
              <a:defRPr sz="9519">
                <a:solidFill>
                  <a:srgbClr val="191919"/>
                </a:solidFill>
              </a:defRPr>
            </a:lvl8pPr>
            <a:lvl9pPr lvl="8" algn="ctr">
              <a:spcBef>
                <a:spcPts val="0"/>
              </a:spcBef>
              <a:spcAft>
                <a:spcPts val="0"/>
              </a:spcAft>
              <a:buClr>
                <a:srgbClr val="191919"/>
              </a:buClr>
              <a:buSzPts val="5200"/>
              <a:buNone/>
              <a:defRPr sz="9519">
                <a:solidFill>
                  <a:srgbClr val="191919"/>
                </a:solidFill>
              </a:defRPr>
            </a:lvl9pPr>
          </a:lstStyle>
          <a:p>
            <a:endParaRPr/>
          </a:p>
        </p:txBody>
      </p:sp>
      <p:sp>
        <p:nvSpPr>
          <p:cNvPr id="11" name="Google Shape;11;p2"/>
          <p:cNvSpPr txBox="1">
            <a:spLocks noGrp="1"/>
          </p:cNvSpPr>
          <p:nvPr>
            <p:ph type="subTitle" idx="1"/>
          </p:nvPr>
        </p:nvSpPr>
        <p:spPr>
          <a:xfrm>
            <a:off x="1707279" y="6596436"/>
            <a:ext cx="9056313" cy="876559"/>
          </a:xfrm>
          <a:prstGeom prst="rect">
            <a:avLst/>
          </a:prstGeom>
        </p:spPr>
        <p:txBody>
          <a:bodyPr spcFirstLastPara="1" wrap="square" lIns="121705" tIns="121705" rIns="121705" bIns="121705" anchor="t" anchorCtr="0">
            <a:noAutofit/>
          </a:bodyPr>
          <a:lstStyle>
            <a:lvl1pPr lvl="0" algn="ctr">
              <a:lnSpc>
                <a:spcPct val="100000"/>
              </a:lnSpc>
              <a:spcBef>
                <a:spcPts val="0"/>
              </a:spcBef>
              <a:spcAft>
                <a:spcPts val="0"/>
              </a:spcAft>
              <a:buSzPts val="1400"/>
              <a:buNone/>
              <a:defRPr sz="3311"/>
            </a:lvl1pPr>
            <a:lvl2pPr lvl="1" algn="ctr">
              <a:lnSpc>
                <a:spcPct val="100000"/>
              </a:lnSpc>
              <a:spcBef>
                <a:spcPts val="0"/>
              </a:spcBef>
              <a:spcAft>
                <a:spcPts val="0"/>
              </a:spcAft>
              <a:buSzPts val="1800"/>
              <a:buNone/>
              <a:defRPr sz="3311"/>
            </a:lvl2pPr>
            <a:lvl3pPr lvl="2" algn="ctr">
              <a:lnSpc>
                <a:spcPct val="100000"/>
              </a:lnSpc>
              <a:spcBef>
                <a:spcPts val="0"/>
              </a:spcBef>
              <a:spcAft>
                <a:spcPts val="0"/>
              </a:spcAft>
              <a:buSzPts val="1800"/>
              <a:buNone/>
              <a:defRPr sz="3311"/>
            </a:lvl3pPr>
            <a:lvl4pPr lvl="3" algn="ctr">
              <a:lnSpc>
                <a:spcPct val="100000"/>
              </a:lnSpc>
              <a:spcBef>
                <a:spcPts val="0"/>
              </a:spcBef>
              <a:spcAft>
                <a:spcPts val="0"/>
              </a:spcAft>
              <a:buSzPts val="1800"/>
              <a:buNone/>
              <a:defRPr sz="3311"/>
            </a:lvl4pPr>
            <a:lvl5pPr lvl="4" algn="ctr">
              <a:lnSpc>
                <a:spcPct val="100000"/>
              </a:lnSpc>
              <a:spcBef>
                <a:spcPts val="0"/>
              </a:spcBef>
              <a:spcAft>
                <a:spcPts val="0"/>
              </a:spcAft>
              <a:buSzPts val="1800"/>
              <a:buNone/>
              <a:defRPr sz="3311"/>
            </a:lvl5pPr>
            <a:lvl6pPr lvl="5" algn="ctr">
              <a:lnSpc>
                <a:spcPct val="100000"/>
              </a:lnSpc>
              <a:spcBef>
                <a:spcPts val="0"/>
              </a:spcBef>
              <a:spcAft>
                <a:spcPts val="0"/>
              </a:spcAft>
              <a:buSzPts val="1800"/>
              <a:buNone/>
              <a:defRPr sz="3311"/>
            </a:lvl6pPr>
            <a:lvl7pPr lvl="6" algn="ctr">
              <a:lnSpc>
                <a:spcPct val="100000"/>
              </a:lnSpc>
              <a:spcBef>
                <a:spcPts val="0"/>
              </a:spcBef>
              <a:spcAft>
                <a:spcPts val="0"/>
              </a:spcAft>
              <a:buSzPts val="1800"/>
              <a:buNone/>
              <a:defRPr sz="3311"/>
            </a:lvl7pPr>
            <a:lvl8pPr lvl="7" algn="ctr">
              <a:lnSpc>
                <a:spcPct val="100000"/>
              </a:lnSpc>
              <a:spcBef>
                <a:spcPts val="0"/>
              </a:spcBef>
              <a:spcAft>
                <a:spcPts val="0"/>
              </a:spcAft>
              <a:buSzPts val="1800"/>
              <a:buNone/>
              <a:defRPr sz="3311"/>
            </a:lvl8pPr>
            <a:lvl9pPr lvl="8" algn="ctr">
              <a:lnSpc>
                <a:spcPct val="100000"/>
              </a:lnSpc>
              <a:spcBef>
                <a:spcPts val="0"/>
              </a:spcBef>
              <a:spcAft>
                <a:spcPts val="0"/>
              </a:spcAft>
              <a:buSzPts val="1800"/>
              <a:buNone/>
              <a:defRPr sz="3311"/>
            </a:lvl9pPr>
          </a:lstStyle>
          <a:p>
            <a:endParaRPr/>
          </a:p>
        </p:txBody>
      </p:sp>
      <p:sp>
        <p:nvSpPr>
          <p:cNvPr id="12" name="Google Shape;12;p2"/>
          <p:cNvSpPr txBox="1">
            <a:spLocks noGrp="1"/>
          </p:cNvSpPr>
          <p:nvPr>
            <p:ph type="title" idx="2"/>
          </p:nvPr>
        </p:nvSpPr>
        <p:spPr>
          <a:xfrm>
            <a:off x="1892466" y="1985522"/>
            <a:ext cx="8693554" cy="876559"/>
          </a:xfrm>
          <a:prstGeom prst="rect">
            <a:avLst/>
          </a:prstGeom>
        </p:spPr>
        <p:txBody>
          <a:bodyPr spcFirstLastPara="1" wrap="square" lIns="121705" tIns="121705" rIns="121705" bIns="121705" anchor="t" anchorCtr="0">
            <a:noAutofit/>
          </a:bodyPr>
          <a:lstStyle>
            <a:lvl1pPr lvl="0" algn="ctr">
              <a:spcBef>
                <a:spcPts val="0"/>
              </a:spcBef>
              <a:spcAft>
                <a:spcPts val="0"/>
              </a:spcAft>
              <a:buSzPts val="1800"/>
              <a:buNone/>
              <a:defRPr sz="3311"/>
            </a:lvl1pPr>
            <a:lvl2pPr lvl="1">
              <a:spcBef>
                <a:spcPts val="0"/>
              </a:spcBef>
              <a:spcAft>
                <a:spcPts val="0"/>
              </a:spcAft>
              <a:buSzPts val="3500"/>
              <a:buNone/>
              <a:defRPr>
                <a:latin typeface="Dosis"/>
                <a:ea typeface="Dosis"/>
                <a:cs typeface="Dosis"/>
                <a:sym typeface="Dosis"/>
              </a:defRPr>
            </a:lvl2pPr>
            <a:lvl3pPr lvl="2">
              <a:spcBef>
                <a:spcPts val="0"/>
              </a:spcBef>
              <a:spcAft>
                <a:spcPts val="0"/>
              </a:spcAft>
              <a:buSzPts val="3500"/>
              <a:buNone/>
              <a:defRPr>
                <a:latin typeface="Dosis"/>
                <a:ea typeface="Dosis"/>
                <a:cs typeface="Dosis"/>
                <a:sym typeface="Dosis"/>
              </a:defRPr>
            </a:lvl3pPr>
            <a:lvl4pPr lvl="3">
              <a:spcBef>
                <a:spcPts val="0"/>
              </a:spcBef>
              <a:spcAft>
                <a:spcPts val="0"/>
              </a:spcAft>
              <a:buSzPts val="3500"/>
              <a:buNone/>
              <a:defRPr>
                <a:latin typeface="Dosis"/>
                <a:ea typeface="Dosis"/>
                <a:cs typeface="Dosis"/>
                <a:sym typeface="Dosis"/>
              </a:defRPr>
            </a:lvl4pPr>
            <a:lvl5pPr lvl="4">
              <a:spcBef>
                <a:spcPts val="0"/>
              </a:spcBef>
              <a:spcAft>
                <a:spcPts val="0"/>
              </a:spcAft>
              <a:buSzPts val="3500"/>
              <a:buNone/>
              <a:defRPr>
                <a:latin typeface="Dosis"/>
                <a:ea typeface="Dosis"/>
                <a:cs typeface="Dosis"/>
                <a:sym typeface="Dosis"/>
              </a:defRPr>
            </a:lvl5pPr>
            <a:lvl6pPr lvl="5">
              <a:spcBef>
                <a:spcPts val="0"/>
              </a:spcBef>
              <a:spcAft>
                <a:spcPts val="0"/>
              </a:spcAft>
              <a:buSzPts val="3500"/>
              <a:buNone/>
              <a:defRPr>
                <a:latin typeface="Dosis"/>
                <a:ea typeface="Dosis"/>
                <a:cs typeface="Dosis"/>
                <a:sym typeface="Dosis"/>
              </a:defRPr>
            </a:lvl6pPr>
            <a:lvl7pPr lvl="6">
              <a:spcBef>
                <a:spcPts val="0"/>
              </a:spcBef>
              <a:spcAft>
                <a:spcPts val="0"/>
              </a:spcAft>
              <a:buSzPts val="3500"/>
              <a:buNone/>
              <a:defRPr>
                <a:latin typeface="Dosis"/>
                <a:ea typeface="Dosis"/>
                <a:cs typeface="Dosis"/>
                <a:sym typeface="Dosis"/>
              </a:defRPr>
            </a:lvl7pPr>
            <a:lvl8pPr lvl="7">
              <a:spcBef>
                <a:spcPts val="0"/>
              </a:spcBef>
              <a:spcAft>
                <a:spcPts val="0"/>
              </a:spcAft>
              <a:buSzPts val="3500"/>
              <a:buNone/>
              <a:defRPr>
                <a:latin typeface="Dosis"/>
                <a:ea typeface="Dosis"/>
                <a:cs typeface="Dosis"/>
                <a:sym typeface="Dosis"/>
              </a:defRPr>
            </a:lvl8pPr>
            <a:lvl9pPr lvl="8">
              <a:spcBef>
                <a:spcPts val="0"/>
              </a:spcBef>
              <a:spcAft>
                <a:spcPts val="0"/>
              </a:spcAft>
              <a:buSzPts val="3500"/>
              <a:buNone/>
              <a:defRPr>
                <a:latin typeface="Dosis"/>
                <a:ea typeface="Dosis"/>
                <a:cs typeface="Dosis"/>
                <a:sym typeface="Dosis"/>
              </a:defRPr>
            </a:lvl9pPr>
          </a:lstStyle>
          <a:p>
            <a:endParaRPr/>
          </a:p>
        </p:txBody>
      </p:sp>
      <p:grpSp>
        <p:nvGrpSpPr>
          <p:cNvPr id="13" name="Google Shape;13;p2"/>
          <p:cNvGrpSpPr/>
          <p:nvPr/>
        </p:nvGrpSpPr>
        <p:grpSpPr>
          <a:xfrm>
            <a:off x="859312" y="678183"/>
            <a:ext cx="14957847" cy="2501739"/>
            <a:chOff x="468316" y="368120"/>
            <a:chExt cx="8151878" cy="1357955"/>
          </a:xfrm>
        </p:grpSpPr>
        <p:grpSp>
          <p:nvGrpSpPr>
            <p:cNvPr id="14" name="Google Shape;14;p2"/>
            <p:cNvGrpSpPr/>
            <p:nvPr/>
          </p:nvGrpSpPr>
          <p:grpSpPr>
            <a:xfrm>
              <a:off x="7935890" y="368120"/>
              <a:ext cx="684304" cy="634375"/>
              <a:chOff x="6408388" y="676125"/>
              <a:chExt cx="957068" cy="887238"/>
            </a:xfrm>
          </p:grpSpPr>
          <p:sp>
            <p:nvSpPr>
              <p:cNvPr id="15" name="Google Shape;15;p2"/>
              <p:cNvSpPr/>
              <p:nvPr/>
            </p:nvSpPr>
            <p:spPr>
              <a:xfrm>
                <a:off x="6408388" y="676125"/>
                <a:ext cx="957068" cy="887238"/>
              </a:xfrm>
              <a:custGeom>
                <a:avLst/>
                <a:gdLst/>
                <a:ahLst/>
                <a:cxnLst/>
                <a:rect l="l" t="t" r="r" b="b"/>
                <a:pathLst>
                  <a:path w="17694" h="16403" extrusionOk="0">
                    <a:moveTo>
                      <a:pt x="11121" y="0"/>
                    </a:moveTo>
                    <a:cubicBezTo>
                      <a:pt x="10889" y="0"/>
                      <a:pt x="10632" y="141"/>
                      <a:pt x="10384" y="423"/>
                    </a:cubicBezTo>
                    <a:cubicBezTo>
                      <a:pt x="9083" y="1940"/>
                      <a:pt x="7547" y="7950"/>
                      <a:pt x="7547" y="7950"/>
                    </a:cubicBezTo>
                    <a:cubicBezTo>
                      <a:pt x="6051" y="7484"/>
                      <a:pt x="6476" y="794"/>
                      <a:pt x="4635" y="794"/>
                    </a:cubicBezTo>
                    <a:cubicBezTo>
                      <a:pt x="4293" y="794"/>
                      <a:pt x="3874" y="1024"/>
                      <a:pt x="3350" y="1566"/>
                    </a:cubicBezTo>
                    <a:cubicBezTo>
                      <a:pt x="0" y="5034"/>
                      <a:pt x="0" y="16383"/>
                      <a:pt x="8729" y="16402"/>
                    </a:cubicBezTo>
                    <a:cubicBezTo>
                      <a:pt x="14521" y="16402"/>
                      <a:pt x="15802" y="11871"/>
                      <a:pt x="15802" y="11871"/>
                    </a:cubicBezTo>
                    <a:cubicBezTo>
                      <a:pt x="11310" y="10945"/>
                      <a:pt x="11270" y="9999"/>
                      <a:pt x="11270" y="9999"/>
                    </a:cubicBezTo>
                    <a:cubicBezTo>
                      <a:pt x="17102" y="8994"/>
                      <a:pt x="17694" y="4147"/>
                      <a:pt x="16334" y="3911"/>
                    </a:cubicBezTo>
                    <a:cubicBezTo>
                      <a:pt x="16281" y="3902"/>
                      <a:pt x="16227" y="3898"/>
                      <a:pt x="16172" y="3898"/>
                    </a:cubicBezTo>
                    <a:cubicBezTo>
                      <a:pt x="15478" y="3898"/>
                      <a:pt x="14691" y="4569"/>
                      <a:pt x="14101" y="5203"/>
                    </a:cubicBezTo>
                    <a:lnTo>
                      <a:pt x="14101" y="5203"/>
                    </a:lnTo>
                    <a:cubicBezTo>
                      <a:pt x="15113" y="3802"/>
                      <a:pt x="16392" y="1429"/>
                      <a:pt x="14561" y="226"/>
                    </a:cubicBezTo>
                    <a:cubicBezTo>
                      <a:pt x="14532" y="207"/>
                      <a:pt x="14500" y="198"/>
                      <a:pt x="14464" y="198"/>
                    </a:cubicBezTo>
                    <a:cubicBezTo>
                      <a:pt x="13639" y="198"/>
                      <a:pt x="11131" y="5213"/>
                      <a:pt x="11112" y="5213"/>
                    </a:cubicBezTo>
                    <a:cubicBezTo>
                      <a:pt x="11112" y="5213"/>
                      <a:pt x="11112" y="5212"/>
                      <a:pt x="11113" y="5211"/>
                    </a:cubicBezTo>
                    <a:cubicBezTo>
                      <a:pt x="12449" y="1756"/>
                      <a:pt x="11942" y="0"/>
                      <a:pt x="11121"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6577853" y="807673"/>
                <a:ext cx="106611" cy="103691"/>
              </a:xfrm>
              <a:custGeom>
                <a:avLst/>
                <a:gdLst/>
                <a:ahLst/>
                <a:cxnLst/>
                <a:rect l="l" t="t" r="r" b="b"/>
                <a:pathLst>
                  <a:path w="1971" h="1917" extrusionOk="0">
                    <a:moveTo>
                      <a:pt x="749" y="1"/>
                    </a:moveTo>
                    <a:cubicBezTo>
                      <a:pt x="749" y="1"/>
                      <a:pt x="0" y="1656"/>
                      <a:pt x="867" y="1892"/>
                    </a:cubicBezTo>
                    <a:cubicBezTo>
                      <a:pt x="928" y="1909"/>
                      <a:pt x="986" y="1916"/>
                      <a:pt x="1041" y="1916"/>
                    </a:cubicBezTo>
                    <a:cubicBezTo>
                      <a:pt x="1783" y="1916"/>
                      <a:pt x="1970" y="533"/>
                      <a:pt x="1970" y="533"/>
                    </a:cubicBezTo>
                    <a:lnTo>
                      <a:pt x="1734" y="395"/>
                    </a:lnTo>
                    <a:cubicBezTo>
                      <a:pt x="1734" y="395"/>
                      <a:pt x="1466" y="1468"/>
                      <a:pt x="1071" y="1468"/>
                    </a:cubicBezTo>
                    <a:cubicBezTo>
                      <a:pt x="1024" y="1468"/>
                      <a:pt x="976" y="1453"/>
                      <a:pt x="926" y="1420"/>
                    </a:cubicBezTo>
                    <a:cubicBezTo>
                      <a:pt x="453" y="1085"/>
                      <a:pt x="1064" y="178"/>
                      <a:pt x="1064" y="178"/>
                    </a:cubicBezTo>
                    <a:lnTo>
                      <a:pt x="749"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6413700" y="777875"/>
                <a:ext cx="167998" cy="133278"/>
              </a:xfrm>
              <a:custGeom>
                <a:avLst/>
                <a:gdLst/>
                <a:ahLst/>
                <a:cxnLst/>
                <a:rect l="l" t="t" r="r" b="b"/>
                <a:pathLst>
                  <a:path w="2582" h="2464" extrusionOk="0">
                    <a:moveTo>
                      <a:pt x="1" y="0"/>
                    </a:moveTo>
                    <a:lnTo>
                      <a:pt x="1715" y="2463"/>
                    </a:lnTo>
                    <a:cubicBezTo>
                      <a:pt x="1715" y="2463"/>
                      <a:pt x="1912" y="1419"/>
                      <a:pt x="2582" y="55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6611118" y="1260788"/>
                <a:ext cx="42461" cy="48302"/>
              </a:xfrm>
              <a:custGeom>
                <a:avLst/>
                <a:gdLst/>
                <a:ahLst/>
                <a:cxnLst/>
                <a:rect l="l" t="t" r="r" b="b"/>
                <a:pathLst>
                  <a:path w="785" h="893" extrusionOk="0">
                    <a:moveTo>
                      <a:pt x="253" y="1"/>
                    </a:moveTo>
                    <a:cubicBezTo>
                      <a:pt x="1" y="1"/>
                      <a:pt x="289" y="892"/>
                      <a:pt x="513" y="892"/>
                    </a:cubicBezTo>
                    <a:cubicBezTo>
                      <a:pt x="525" y="892"/>
                      <a:pt x="536" y="890"/>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6755864" y="1437555"/>
                <a:ext cx="68207" cy="30290"/>
              </a:xfrm>
              <a:custGeom>
                <a:avLst/>
                <a:gdLst/>
                <a:ahLst/>
                <a:cxnLst/>
                <a:rect l="l" t="t" r="r" b="b"/>
                <a:pathLst>
                  <a:path w="1261" h="560" extrusionOk="0">
                    <a:moveTo>
                      <a:pt x="492" y="0"/>
                    </a:moveTo>
                    <a:lnTo>
                      <a:pt x="492" y="0"/>
                    </a:lnTo>
                    <a:cubicBezTo>
                      <a:pt x="1" y="82"/>
                      <a:pt x="735" y="559"/>
                      <a:pt x="1053" y="559"/>
                    </a:cubicBezTo>
                    <a:cubicBezTo>
                      <a:pt x="1118" y="559"/>
                      <a:pt x="1165" y="539"/>
                      <a:pt x="1182" y="493"/>
                    </a:cubicBezTo>
                    <a:cubicBezTo>
                      <a:pt x="1261" y="256"/>
                      <a:pt x="492" y="0"/>
                      <a:pt x="49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6914403" y="1510523"/>
                <a:ext cx="60851" cy="18282"/>
              </a:xfrm>
              <a:custGeom>
                <a:avLst/>
                <a:gdLst/>
                <a:ahLst/>
                <a:cxnLst/>
                <a:rect l="l" t="t" r="r" b="b"/>
                <a:pathLst>
                  <a:path w="1125" h="338" extrusionOk="0">
                    <a:moveTo>
                      <a:pt x="686" y="1"/>
                    </a:moveTo>
                    <a:cubicBezTo>
                      <a:pt x="482" y="1"/>
                      <a:pt x="280" y="31"/>
                      <a:pt x="280" y="31"/>
                    </a:cubicBezTo>
                    <a:cubicBezTo>
                      <a:pt x="0" y="232"/>
                      <a:pt x="318" y="338"/>
                      <a:pt x="637" y="338"/>
                    </a:cubicBezTo>
                    <a:cubicBezTo>
                      <a:pt x="880" y="338"/>
                      <a:pt x="1125" y="276"/>
                      <a:pt x="1108" y="149"/>
                    </a:cubicBezTo>
                    <a:cubicBezTo>
                      <a:pt x="1098" y="31"/>
                      <a:pt x="891" y="1"/>
                      <a:pt x="68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6802274" y="1503599"/>
                <a:ext cx="67613" cy="25422"/>
              </a:xfrm>
              <a:custGeom>
                <a:avLst/>
                <a:gdLst/>
                <a:ahLst/>
                <a:cxnLst/>
                <a:rect l="l" t="t" r="r" b="b"/>
                <a:pathLst>
                  <a:path w="1250" h="470" extrusionOk="0">
                    <a:moveTo>
                      <a:pt x="442" y="1"/>
                    </a:moveTo>
                    <a:cubicBezTo>
                      <a:pt x="1" y="153"/>
                      <a:pt x="653" y="470"/>
                      <a:pt x="999" y="470"/>
                    </a:cubicBezTo>
                    <a:cubicBezTo>
                      <a:pt x="1102" y="470"/>
                      <a:pt x="1177" y="442"/>
                      <a:pt x="1191" y="375"/>
                    </a:cubicBezTo>
                    <a:cubicBezTo>
                      <a:pt x="1250" y="139"/>
                      <a:pt x="442" y="1"/>
                      <a:pt x="44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6532363" y="1237367"/>
                <a:ext cx="42352" cy="47329"/>
              </a:xfrm>
              <a:custGeom>
                <a:avLst/>
                <a:gdLst/>
                <a:ahLst/>
                <a:cxnLst/>
                <a:rect l="l" t="t" r="r" b="b"/>
                <a:pathLst>
                  <a:path w="783" h="875" extrusionOk="0">
                    <a:moveTo>
                      <a:pt x="250" y="0"/>
                    </a:moveTo>
                    <a:cubicBezTo>
                      <a:pt x="1" y="0"/>
                      <a:pt x="282" y="875"/>
                      <a:pt x="505" y="875"/>
                    </a:cubicBezTo>
                    <a:cubicBezTo>
                      <a:pt x="519" y="875"/>
                      <a:pt x="532" y="871"/>
                      <a:pt x="546" y="864"/>
                    </a:cubicBezTo>
                    <a:cubicBezTo>
                      <a:pt x="782" y="766"/>
                      <a:pt x="388" y="56"/>
                      <a:pt x="388" y="56"/>
                    </a:cubicBezTo>
                    <a:cubicBezTo>
                      <a:pt x="331" y="17"/>
                      <a:pt x="285" y="0"/>
                      <a:pt x="25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6545128" y="1322667"/>
                <a:ext cx="42352" cy="48356"/>
              </a:xfrm>
              <a:custGeom>
                <a:avLst/>
                <a:gdLst/>
                <a:ahLst/>
                <a:cxnLst/>
                <a:rect l="l" t="t" r="r" b="b"/>
                <a:pathLst>
                  <a:path w="783" h="894" extrusionOk="0">
                    <a:moveTo>
                      <a:pt x="252" y="0"/>
                    </a:moveTo>
                    <a:cubicBezTo>
                      <a:pt x="0" y="0"/>
                      <a:pt x="285" y="893"/>
                      <a:pt x="523" y="893"/>
                    </a:cubicBezTo>
                    <a:cubicBezTo>
                      <a:pt x="537" y="893"/>
                      <a:pt x="552" y="890"/>
                      <a:pt x="566" y="883"/>
                    </a:cubicBezTo>
                    <a:cubicBezTo>
                      <a:pt x="782" y="785"/>
                      <a:pt x="388" y="56"/>
                      <a:pt x="388" y="56"/>
                    </a:cubicBezTo>
                    <a:cubicBezTo>
                      <a:pt x="332" y="17"/>
                      <a:pt x="287" y="0"/>
                      <a:pt x="25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24;p2"/>
              <p:cNvSpPr/>
              <p:nvPr/>
            </p:nvSpPr>
            <p:spPr>
              <a:xfrm>
                <a:off x="6611118" y="1347116"/>
                <a:ext cx="42461" cy="48248"/>
              </a:xfrm>
              <a:custGeom>
                <a:avLst/>
                <a:gdLst/>
                <a:ahLst/>
                <a:cxnLst/>
                <a:rect l="l" t="t" r="r" b="b"/>
                <a:pathLst>
                  <a:path w="785" h="892" extrusionOk="0">
                    <a:moveTo>
                      <a:pt x="253" y="1"/>
                    </a:moveTo>
                    <a:cubicBezTo>
                      <a:pt x="1" y="1"/>
                      <a:pt x="289" y="892"/>
                      <a:pt x="513" y="892"/>
                    </a:cubicBezTo>
                    <a:cubicBezTo>
                      <a:pt x="525" y="892"/>
                      <a:pt x="536" y="889"/>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25;p2"/>
              <p:cNvSpPr/>
              <p:nvPr/>
            </p:nvSpPr>
            <p:spPr>
              <a:xfrm>
                <a:off x="6618150" y="1432795"/>
                <a:ext cx="58850" cy="39756"/>
              </a:xfrm>
              <a:custGeom>
                <a:avLst/>
                <a:gdLst/>
                <a:ahLst/>
                <a:cxnLst/>
                <a:rect l="l" t="t" r="r" b="b"/>
                <a:pathLst>
                  <a:path w="1088" h="735" extrusionOk="0">
                    <a:moveTo>
                      <a:pt x="374" y="0"/>
                    </a:moveTo>
                    <a:cubicBezTo>
                      <a:pt x="1" y="0"/>
                      <a:pt x="572" y="734"/>
                      <a:pt x="846" y="734"/>
                    </a:cubicBezTo>
                    <a:cubicBezTo>
                      <a:pt x="879" y="734"/>
                      <a:pt x="908" y="723"/>
                      <a:pt x="930" y="699"/>
                    </a:cubicBezTo>
                    <a:cubicBezTo>
                      <a:pt x="1088" y="522"/>
                      <a:pt x="457" y="10"/>
                      <a:pt x="457" y="10"/>
                    </a:cubicBezTo>
                    <a:cubicBezTo>
                      <a:pt x="425" y="3"/>
                      <a:pt x="397" y="0"/>
                      <a:pt x="37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26;p2"/>
              <p:cNvSpPr/>
              <p:nvPr/>
            </p:nvSpPr>
            <p:spPr>
              <a:xfrm>
                <a:off x="6692849" y="1482288"/>
                <a:ext cx="67288" cy="26775"/>
              </a:xfrm>
              <a:custGeom>
                <a:avLst/>
                <a:gdLst/>
                <a:ahLst/>
                <a:cxnLst/>
                <a:rect l="l" t="t" r="r" b="b"/>
                <a:pathLst>
                  <a:path w="1244" h="495" extrusionOk="0">
                    <a:moveTo>
                      <a:pt x="455" y="1"/>
                    </a:moveTo>
                    <a:lnTo>
                      <a:pt x="455" y="1"/>
                    </a:lnTo>
                    <a:cubicBezTo>
                      <a:pt x="1" y="142"/>
                      <a:pt x="693" y="495"/>
                      <a:pt x="1025" y="495"/>
                    </a:cubicBezTo>
                    <a:cubicBezTo>
                      <a:pt x="1110" y="495"/>
                      <a:pt x="1172" y="471"/>
                      <a:pt x="1184" y="415"/>
                    </a:cubicBezTo>
                    <a:cubicBezTo>
                      <a:pt x="1243" y="158"/>
                      <a:pt x="455" y="1"/>
                      <a:pt x="45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2"/>
              <p:cNvSpPr/>
              <p:nvPr/>
            </p:nvSpPr>
            <p:spPr>
              <a:xfrm>
                <a:off x="6864315" y="1457893"/>
                <a:ext cx="60851" cy="18715"/>
              </a:xfrm>
              <a:custGeom>
                <a:avLst/>
                <a:gdLst/>
                <a:ahLst/>
                <a:cxnLst/>
                <a:rect l="l" t="t" r="r" b="b"/>
                <a:pathLst>
                  <a:path w="1125" h="346" extrusionOk="0">
                    <a:moveTo>
                      <a:pt x="701" y="1"/>
                    </a:moveTo>
                    <a:cubicBezTo>
                      <a:pt x="492" y="1"/>
                      <a:pt x="280" y="38"/>
                      <a:pt x="280" y="38"/>
                    </a:cubicBezTo>
                    <a:cubicBezTo>
                      <a:pt x="0" y="239"/>
                      <a:pt x="318" y="346"/>
                      <a:pt x="637" y="346"/>
                    </a:cubicBezTo>
                    <a:cubicBezTo>
                      <a:pt x="880" y="346"/>
                      <a:pt x="1125" y="284"/>
                      <a:pt x="1108" y="156"/>
                    </a:cubicBezTo>
                    <a:cubicBezTo>
                      <a:pt x="1089" y="33"/>
                      <a:pt x="896" y="1"/>
                      <a:pt x="70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2"/>
              <p:cNvSpPr/>
              <p:nvPr/>
            </p:nvSpPr>
            <p:spPr>
              <a:xfrm>
                <a:off x="6681111" y="1375243"/>
                <a:ext cx="58742" cy="39756"/>
              </a:xfrm>
              <a:custGeom>
                <a:avLst/>
                <a:gdLst/>
                <a:ahLst/>
                <a:cxnLst/>
                <a:rect l="l" t="t" r="r" b="b"/>
                <a:pathLst>
                  <a:path w="1086" h="735" extrusionOk="0">
                    <a:moveTo>
                      <a:pt x="372" y="0"/>
                    </a:moveTo>
                    <a:cubicBezTo>
                      <a:pt x="1" y="0"/>
                      <a:pt x="586" y="734"/>
                      <a:pt x="849" y="734"/>
                    </a:cubicBezTo>
                    <a:cubicBezTo>
                      <a:pt x="881" y="734"/>
                      <a:pt x="908" y="723"/>
                      <a:pt x="928" y="699"/>
                    </a:cubicBezTo>
                    <a:cubicBezTo>
                      <a:pt x="1086" y="502"/>
                      <a:pt x="456" y="10"/>
                      <a:pt x="456" y="10"/>
                    </a:cubicBezTo>
                    <a:cubicBezTo>
                      <a:pt x="424" y="3"/>
                      <a:pt x="396" y="0"/>
                      <a:pt x="37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9" name="Google Shape;29;p2"/>
            <p:cNvGrpSpPr/>
            <p:nvPr/>
          </p:nvGrpSpPr>
          <p:grpSpPr>
            <a:xfrm>
              <a:off x="468316" y="402231"/>
              <a:ext cx="684280" cy="566153"/>
              <a:chOff x="7558775" y="805000"/>
              <a:chExt cx="862247" cy="713399"/>
            </a:xfrm>
          </p:grpSpPr>
          <p:sp>
            <p:nvSpPr>
              <p:cNvPr id="30" name="Google Shape;30;p2"/>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31;p2"/>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2"/>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2"/>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2"/>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35;p2"/>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36;p2"/>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sp>
          <p:nvSpPr>
            <p:cNvPr id="37" name="Google Shape;37;p2"/>
            <p:cNvSpPr/>
            <p:nvPr/>
          </p:nvSpPr>
          <p:spPr>
            <a:xfrm>
              <a:off x="7571588" y="526075"/>
              <a:ext cx="363050" cy="704450"/>
            </a:xfrm>
            <a:custGeom>
              <a:avLst/>
              <a:gdLst/>
              <a:ahLst/>
              <a:cxnLst/>
              <a:rect l="l" t="t" r="r" b="b"/>
              <a:pathLst>
                <a:path w="14522" h="28178" extrusionOk="0">
                  <a:moveTo>
                    <a:pt x="1517" y="0"/>
                  </a:moveTo>
                  <a:cubicBezTo>
                    <a:pt x="1150" y="0"/>
                    <a:pt x="769" y="119"/>
                    <a:pt x="493" y="343"/>
                  </a:cubicBezTo>
                  <a:cubicBezTo>
                    <a:pt x="139" y="658"/>
                    <a:pt x="1" y="1131"/>
                    <a:pt x="60" y="1584"/>
                  </a:cubicBezTo>
                  <a:cubicBezTo>
                    <a:pt x="119" y="2116"/>
                    <a:pt x="414" y="2589"/>
                    <a:pt x="749" y="3003"/>
                  </a:cubicBezTo>
                  <a:cubicBezTo>
                    <a:pt x="1084" y="3436"/>
                    <a:pt x="1478" y="3830"/>
                    <a:pt x="1872" y="4205"/>
                  </a:cubicBezTo>
                  <a:cubicBezTo>
                    <a:pt x="2680" y="4953"/>
                    <a:pt x="3587" y="5584"/>
                    <a:pt x="4552" y="6096"/>
                  </a:cubicBezTo>
                  <a:cubicBezTo>
                    <a:pt x="4769" y="6510"/>
                    <a:pt x="4985" y="6923"/>
                    <a:pt x="5202" y="7337"/>
                  </a:cubicBezTo>
                  <a:cubicBezTo>
                    <a:pt x="5655" y="8283"/>
                    <a:pt x="6089" y="9229"/>
                    <a:pt x="6463" y="10194"/>
                  </a:cubicBezTo>
                  <a:cubicBezTo>
                    <a:pt x="5872" y="9583"/>
                    <a:pt x="5419" y="8835"/>
                    <a:pt x="4887" y="8165"/>
                  </a:cubicBezTo>
                  <a:cubicBezTo>
                    <a:pt x="4355" y="7495"/>
                    <a:pt x="3724" y="6884"/>
                    <a:pt x="2917" y="6589"/>
                  </a:cubicBezTo>
                  <a:cubicBezTo>
                    <a:pt x="2674" y="6497"/>
                    <a:pt x="2382" y="6440"/>
                    <a:pt x="2094" y="6440"/>
                  </a:cubicBezTo>
                  <a:cubicBezTo>
                    <a:pt x="1518" y="6440"/>
                    <a:pt x="953" y="6667"/>
                    <a:pt x="808" y="7298"/>
                  </a:cubicBezTo>
                  <a:cubicBezTo>
                    <a:pt x="572" y="8283"/>
                    <a:pt x="1695" y="8815"/>
                    <a:pt x="2424" y="9091"/>
                  </a:cubicBezTo>
                  <a:cubicBezTo>
                    <a:pt x="3370" y="9445"/>
                    <a:pt x="4394" y="9623"/>
                    <a:pt x="5399" y="9662"/>
                  </a:cubicBezTo>
                  <a:cubicBezTo>
                    <a:pt x="5411" y="9668"/>
                    <a:pt x="5422" y="9670"/>
                    <a:pt x="5434" y="9670"/>
                  </a:cubicBezTo>
                  <a:cubicBezTo>
                    <a:pt x="5462" y="9670"/>
                    <a:pt x="5490" y="9656"/>
                    <a:pt x="5517" y="9642"/>
                  </a:cubicBezTo>
                  <a:cubicBezTo>
                    <a:pt x="5892" y="10155"/>
                    <a:pt x="6286" y="10647"/>
                    <a:pt x="6778" y="11022"/>
                  </a:cubicBezTo>
                  <a:cubicBezTo>
                    <a:pt x="7054" y="11770"/>
                    <a:pt x="7310" y="12539"/>
                    <a:pt x="7547" y="13287"/>
                  </a:cubicBezTo>
                  <a:cubicBezTo>
                    <a:pt x="7409" y="13150"/>
                    <a:pt x="7251" y="12992"/>
                    <a:pt x="7113" y="12854"/>
                  </a:cubicBezTo>
                  <a:cubicBezTo>
                    <a:pt x="7094" y="12775"/>
                    <a:pt x="7035" y="12696"/>
                    <a:pt x="6936" y="12677"/>
                  </a:cubicBezTo>
                  <a:cubicBezTo>
                    <a:pt x="6424" y="12164"/>
                    <a:pt x="5892" y="11672"/>
                    <a:pt x="5281" y="11258"/>
                  </a:cubicBezTo>
                  <a:cubicBezTo>
                    <a:pt x="4564" y="10799"/>
                    <a:pt x="3710" y="10425"/>
                    <a:pt x="2847" y="10425"/>
                  </a:cubicBezTo>
                  <a:cubicBezTo>
                    <a:pt x="2785" y="10425"/>
                    <a:pt x="2723" y="10427"/>
                    <a:pt x="2661" y="10431"/>
                  </a:cubicBezTo>
                  <a:cubicBezTo>
                    <a:pt x="2227" y="10470"/>
                    <a:pt x="1754" y="10608"/>
                    <a:pt x="1478" y="10963"/>
                  </a:cubicBezTo>
                  <a:cubicBezTo>
                    <a:pt x="1222" y="11298"/>
                    <a:pt x="1222" y="11731"/>
                    <a:pt x="1400" y="12105"/>
                  </a:cubicBezTo>
                  <a:cubicBezTo>
                    <a:pt x="1813" y="12992"/>
                    <a:pt x="3074" y="13169"/>
                    <a:pt x="3921" y="13287"/>
                  </a:cubicBezTo>
                  <a:cubicBezTo>
                    <a:pt x="4249" y="13328"/>
                    <a:pt x="4580" y="13347"/>
                    <a:pt x="4910" y="13347"/>
                  </a:cubicBezTo>
                  <a:cubicBezTo>
                    <a:pt x="5552" y="13347"/>
                    <a:pt x="6193" y="13273"/>
                    <a:pt x="6818" y="13130"/>
                  </a:cubicBezTo>
                  <a:cubicBezTo>
                    <a:pt x="7113" y="13425"/>
                    <a:pt x="7409" y="13741"/>
                    <a:pt x="7724" y="14036"/>
                  </a:cubicBezTo>
                  <a:cubicBezTo>
                    <a:pt x="7744" y="14056"/>
                    <a:pt x="7764" y="14076"/>
                    <a:pt x="7783" y="14076"/>
                  </a:cubicBezTo>
                  <a:cubicBezTo>
                    <a:pt x="8039" y="15021"/>
                    <a:pt x="8276" y="15967"/>
                    <a:pt x="8493" y="16913"/>
                  </a:cubicBezTo>
                  <a:cubicBezTo>
                    <a:pt x="8118" y="16617"/>
                    <a:pt x="7823" y="16263"/>
                    <a:pt x="7507" y="15908"/>
                  </a:cubicBezTo>
                  <a:cubicBezTo>
                    <a:pt x="7153" y="15494"/>
                    <a:pt x="6759" y="15100"/>
                    <a:pt x="6286" y="14805"/>
                  </a:cubicBezTo>
                  <a:cubicBezTo>
                    <a:pt x="5615" y="14385"/>
                    <a:pt x="4801" y="14109"/>
                    <a:pt x="4003" y="14109"/>
                  </a:cubicBezTo>
                  <a:cubicBezTo>
                    <a:pt x="3863" y="14109"/>
                    <a:pt x="3724" y="14117"/>
                    <a:pt x="3587" y="14135"/>
                  </a:cubicBezTo>
                  <a:cubicBezTo>
                    <a:pt x="3114" y="14194"/>
                    <a:pt x="2661" y="14411"/>
                    <a:pt x="2385" y="14805"/>
                  </a:cubicBezTo>
                  <a:cubicBezTo>
                    <a:pt x="2129" y="15159"/>
                    <a:pt x="2050" y="15612"/>
                    <a:pt x="2247" y="16006"/>
                  </a:cubicBezTo>
                  <a:cubicBezTo>
                    <a:pt x="2661" y="16854"/>
                    <a:pt x="3862" y="17070"/>
                    <a:pt x="4710" y="17149"/>
                  </a:cubicBezTo>
                  <a:cubicBezTo>
                    <a:pt x="4868" y="17162"/>
                    <a:pt x="5028" y="17168"/>
                    <a:pt x="5188" y="17168"/>
                  </a:cubicBezTo>
                  <a:cubicBezTo>
                    <a:pt x="6003" y="17168"/>
                    <a:pt x="6835" y="17012"/>
                    <a:pt x="7626" y="16814"/>
                  </a:cubicBezTo>
                  <a:cubicBezTo>
                    <a:pt x="7665" y="16795"/>
                    <a:pt x="7704" y="16775"/>
                    <a:pt x="7724" y="16755"/>
                  </a:cubicBezTo>
                  <a:cubicBezTo>
                    <a:pt x="7980" y="17011"/>
                    <a:pt x="8256" y="17267"/>
                    <a:pt x="8552" y="17464"/>
                  </a:cubicBezTo>
                  <a:cubicBezTo>
                    <a:pt x="8571" y="17484"/>
                    <a:pt x="8591" y="17484"/>
                    <a:pt x="8611" y="17484"/>
                  </a:cubicBezTo>
                  <a:cubicBezTo>
                    <a:pt x="8808" y="18489"/>
                    <a:pt x="8985" y="19514"/>
                    <a:pt x="9143" y="20518"/>
                  </a:cubicBezTo>
                  <a:cubicBezTo>
                    <a:pt x="9084" y="20459"/>
                    <a:pt x="9025" y="20400"/>
                    <a:pt x="8946" y="20341"/>
                  </a:cubicBezTo>
                  <a:cubicBezTo>
                    <a:pt x="8788" y="20164"/>
                    <a:pt x="8611" y="19986"/>
                    <a:pt x="8414" y="19829"/>
                  </a:cubicBezTo>
                  <a:cubicBezTo>
                    <a:pt x="8059" y="19533"/>
                    <a:pt x="7704" y="19238"/>
                    <a:pt x="7291" y="19021"/>
                  </a:cubicBezTo>
                  <a:cubicBezTo>
                    <a:pt x="6834" y="18770"/>
                    <a:pt x="6299" y="18575"/>
                    <a:pt x="5762" y="18575"/>
                  </a:cubicBezTo>
                  <a:cubicBezTo>
                    <a:pt x="5582" y="18575"/>
                    <a:pt x="5400" y="18597"/>
                    <a:pt x="5222" y="18647"/>
                  </a:cubicBezTo>
                  <a:cubicBezTo>
                    <a:pt x="4828" y="18745"/>
                    <a:pt x="4552" y="18982"/>
                    <a:pt x="4473" y="19376"/>
                  </a:cubicBezTo>
                  <a:cubicBezTo>
                    <a:pt x="4414" y="19730"/>
                    <a:pt x="4493" y="20085"/>
                    <a:pt x="4670" y="20400"/>
                  </a:cubicBezTo>
                  <a:cubicBezTo>
                    <a:pt x="5084" y="21070"/>
                    <a:pt x="5813" y="21346"/>
                    <a:pt x="6562" y="21425"/>
                  </a:cubicBezTo>
                  <a:cubicBezTo>
                    <a:pt x="6677" y="21431"/>
                    <a:pt x="6794" y="21433"/>
                    <a:pt x="6912" y="21433"/>
                  </a:cubicBezTo>
                  <a:cubicBezTo>
                    <a:pt x="7196" y="21433"/>
                    <a:pt x="7485" y="21419"/>
                    <a:pt x="7764" y="21405"/>
                  </a:cubicBezTo>
                  <a:cubicBezTo>
                    <a:pt x="8236" y="21385"/>
                    <a:pt x="8690" y="21366"/>
                    <a:pt x="9162" y="21326"/>
                  </a:cubicBezTo>
                  <a:cubicBezTo>
                    <a:pt x="9182" y="21366"/>
                    <a:pt x="9222" y="21385"/>
                    <a:pt x="9261" y="21405"/>
                  </a:cubicBezTo>
                  <a:cubicBezTo>
                    <a:pt x="9340" y="21957"/>
                    <a:pt x="9399" y="22508"/>
                    <a:pt x="9458" y="23060"/>
                  </a:cubicBezTo>
                  <a:cubicBezTo>
                    <a:pt x="8847" y="22765"/>
                    <a:pt x="8197" y="22548"/>
                    <a:pt x="7547" y="22410"/>
                  </a:cubicBezTo>
                  <a:cubicBezTo>
                    <a:pt x="7261" y="22344"/>
                    <a:pt x="6913" y="22259"/>
                    <a:pt x="6584" y="22259"/>
                  </a:cubicBezTo>
                  <a:cubicBezTo>
                    <a:pt x="6322" y="22259"/>
                    <a:pt x="6072" y="22312"/>
                    <a:pt x="5872" y="22469"/>
                  </a:cubicBezTo>
                  <a:cubicBezTo>
                    <a:pt x="5399" y="22863"/>
                    <a:pt x="5636" y="23533"/>
                    <a:pt x="5990" y="23907"/>
                  </a:cubicBezTo>
                  <a:cubicBezTo>
                    <a:pt x="6264" y="24207"/>
                    <a:pt x="6640" y="24282"/>
                    <a:pt x="7028" y="24282"/>
                  </a:cubicBezTo>
                  <a:cubicBezTo>
                    <a:pt x="7228" y="24282"/>
                    <a:pt x="7432" y="24262"/>
                    <a:pt x="7626" y="24242"/>
                  </a:cubicBezTo>
                  <a:cubicBezTo>
                    <a:pt x="8256" y="24144"/>
                    <a:pt x="8887" y="23927"/>
                    <a:pt x="9458" y="23612"/>
                  </a:cubicBezTo>
                  <a:cubicBezTo>
                    <a:pt x="9478" y="23612"/>
                    <a:pt x="9497" y="23592"/>
                    <a:pt x="9497" y="23592"/>
                  </a:cubicBezTo>
                  <a:cubicBezTo>
                    <a:pt x="9635" y="25050"/>
                    <a:pt x="9714" y="26508"/>
                    <a:pt x="9754" y="27986"/>
                  </a:cubicBezTo>
                  <a:cubicBezTo>
                    <a:pt x="9763" y="28114"/>
                    <a:pt x="9867" y="28178"/>
                    <a:pt x="9968" y="28178"/>
                  </a:cubicBezTo>
                  <a:cubicBezTo>
                    <a:pt x="10069" y="28178"/>
                    <a:pt x="10167" y="28114"/>
                    <a:pt x="10167" y="27986"/>
                  </a:cubicBezTo>
                  <a:cubicBezTo>
                    <a:pt x="10128" y="26469"/>
                    <a:pt x="10029" y="24971"/>
                    <a:pt x="9891" y="23474"/>
                  </a:cubicBezTo>
                  <a:lnTo>
                    <a:pt x="9891" y="23474"/>
                  </a:lnTo>
                  <a:cubicBezTo>
                    <a:pt x="10522" y="23577"/>
                    <a:pt x="11164" y="23701"/>
                    <a:pt x="11800" y="23701"/>
                  </a:cubicBezTo>
                  <a:cubicBezTo>
                    <a:pt x="12019" y="23701"/>
                    <a:pt x="12236" y="23686"/>
                    <a:pt x="12453" y="23651"/>
                  </a:cubicBezTo>
                  <a:cubicBezTo>
                    <a:pt x="13202" y="23533"/>
                    <a:pt x="13950" y="23099"/>
                    <a:pt x="14246" y="22370"/>
                  </a:cubicBezTo>
                  <a:cubicBezTo>
                    <a:pt x="14522" y="21701"/>
                    <a:pt x="14029" y="21050"/>
                    <a:pt x="13359" y="20932"/>
                  </a:cubicBezTo>
                  <a:cubicBezTo>
                    <a:pt x="13263" y="20914"/>
                    <a:pt x="13167" y="20905"/>
                    <a:pt x="13072" y="20905"/>
                  </a:cubicBezTo>
                  <a:cubicBezTo>
                    <a:pt x="12350" y="20905"/>
                    <a:pt x="11668" y="21392"/>
                    <a:pt x="11093" y="21740"/>
                  </a:cubicBezTo>
                  <a:cubicBezTo>
                    <a:pt x="10739" y="21976"/>
                    <a:pt x="10364" y="22213"/>
                    <a:pt x="10029" y="22489"/>
                  </a:cubicBezTo>
                  <a:cubicBezTo>
                    <a:pt x="9951" y="22548"/>
                    <a:pt x="9891" y="22607"/>
                    <a:pt x="9813" y="22666"/>
                  </a:cubicBezTo>
                  <a:cubicBezTo>
                    <a:pt x="9793" y="22410"/>
                    <a:pt x="9754" y="22154"/>
                    <a:pt x="9734" y="21917"/>
                  </a:cubicBezTo>
                  <a:cubicBezTo>
                    <a:pt x="9694" y="21641"/>
                    <a:pt x="9655" y="21366"/>
                    <a:pt x="9635" y="21090"/>
                  </a:cubicBezTo>
                  <a:cubicBezTo>
                    <a:pt x="10167" y="20105"/>
                    <a:pt x="11566" y="19947"/>
                    <a:pt x="12453" y="19474"/>
                  </a:cubicBezTo>
                  <a:cubicBezTo>
                    <a:pt x="13280" y="19021"/>
                    <a:pt x="14049" y="18154"/>
                    <a:pt x="14049" y="17169"/>
                  </a:cubicBezTo>
                  <a:cubicBezTo>
                    <a:pt x="14066" y="16412"/>
                    <a:pt x="13493" y="15727"/>
                    <a:pt x="12761" y="15727"/>
                  </a:cubicBezTo>
                  <a:cubicBezTo>
                    <a:pt x="12636" y="15727"/>
                    <a:pt x="12506" y="15747"/>
                    <a:pt x="12374" y="15790"/>
                  </a:cubicBezTo>
                  <a:cubicBezTo>
                    <a:pt x="11941" y="15947"/>
                    <a:pt x="11586" y="16263"/>
                    <a:pt x="11271" y="16598"/>
                  </a:cubicBezTo>
                  <a:cubicBezTo>
                    <a:pt x="10955" y="16933"/>
                    <a:pt x="10660" y="17287"/>
                    <a:pt x="10443" y="17681"/>
                  </a:cubicBezTo>
                  <a:cubicBezTo>
                    <a:pt x="9951" y="18489"/>
                    <a:pt x="9655" y="19395"/>
                    <a:pt x="9576" y="20341"/>
                  </a:cubicBezTo>
                  <a:cubicBezTo>
                    <a:pt x="9557" y="20400"/>
                    <a:pt x="9576" y="20440"/>
                    <a:pt x="9596" y="20479"/>
                  </a:cubicBezTo>
                  <a:cubicBezTo>
                    <a:pt x="9576" y="20499"/>
                    <a:pt x="9557" y="20518"/>
                    <a:pt x="9557" y="20538"/>
                  </a:cubicBezTo>
                  <a:cubicBezTo>
                    <a:pt x="9379" y="19415"/>
                    <a:pt x="9182" y="18292"/>
                    <a:pt x="8965" y="17189"/>
                  </a:cubicBezTo>
                  <a:cubicBezTo>
                    <a:pt x="9025" y="17149"/>
                    <a:pt x="9064" y="17070"/>
                    <a:pt x="9044" y="16972"/>
                  </a:cubicBezTo>
                  <a:cubicBezTo>
                    <a:pt x="8709" y="15691"/>
                    <a:pt x="10069" y="14805"/>
                    <a:pt x="10955" y="14154"/>
                  </a:cubicBezTo>
                  <a:cubicBezTo>
                    <a:pt x="11803" y="13524"/>
                    <a:pt x="12729" y="12637"/>
                    <a:pt x="12926" y="11534"/>
                  </a:cubicBezTo>
                  <a:cubicBezTo>
                    <a:pt x="13004" y="11081"/>
                    <a:pt x="12945" y="10608"/>
                    <a:pt x="12630" y="10253"/>
                  </a:cubicBezTo>
                  <a:cubicBezTo>
                    <a:pt x="12371" y="9959"/>
                    <a:pt x="11975" y="9832"/>
                    <a:pt x="11602" y="9832"/>
                  </a:cubicBezTo>
                  <a:cubicBezTo>
                    <a:pt x="11550" y="9832"/>
                    <a:pt x="11499" y="9835"/>
                    <a:pt x="11448" y="9840"/>
                  </a:cubicBezTo>
                  <a:cubicBezTo>
                    <a:pt x="10384" y="9918"/>
                    <a:pt x="9793" y="10864"/>
                    <a:pt x="9497" y="11790"/>
                  </a:cubicBezTo>
                  <a:cubicBezTo>
                    <a:pt x="9162" y="12874"/>
                    <a:pt x="9025" y="14056"/>
                    <a:pt x="9044" y="15179"/>
                  </a:cubicBezTo>
                  <a:cubicBezTo>
                    <a:pt x="9044" y="15218"/>
                    <a:pt x="9064" y="15258"/>
                    <a:pt x="9064" y="15277"/>
                  </a:cubicBezTo>
                  <a:cubicBezTo>
                    <a:pt x="8906" y="15494"/>
                    <a:pt x="8788" y="15750"/>
                    <a:pt x="8690" y="16006"/>
                  </a:cubicBezTo>
                  <a:cubicBezTo>
                    <a:pt x="8473" y="15061"/>
                    <a:pt x="8217" y="14115"/>
                    <a:pt x="7941" y="13169"/>
                  </a:cubicBezTo>
                  <a:cubicBezTo>
                    <a:pt x="7980" y="13130"/>
                    <a:pt x="8020" y="13071"/>
                    <a:pt x="8000" y="12972"/>
                  </a:cubicBezTo>
                  <a:cubicBezTo>
                    <a:pt x="7803" y="11770"/>
                    <a:pt x="8847" y="10805"/>
                    <a:pt x="9517" y="9958"/>
                  </a:cubicBezTo>
                  <a:cubicBezTo>
                    <a:pt x="10148" y="9150"/>
                    <a:pt x="10620" y="8184"/>
                    <a:pt x="10778" y="7180"/>
                  </a:cubicBezTo>
                  <a:cubicBezTo>
                    <a:pt x="10837" y="6726"/>
                    <a:pt x="10817" y="6234"/>
                    <a:pt x="10542" y="5860"/>
                  </a:cubicBezTo>
                  <a:cubicBezTo>
                    <a:pt x="10350" y="5613"/>
                    <a:pt x="10073" y="5500"/>
                    <a:pt x="9789" y="5500"/>
                  </a:cubicBezTo>
                  <a:cubicBezTo>
                    <a:pt x="9665" y="5500"/>
                    <a:pt x="9539" y="5522"/>
                    <a:pt x="9419" y="5564"/>
                  </a:cubicBezTo>
                  <a:cubicBezTo>
                    <a:pt x="8512" y="5899"/>
                    <a:pt x="8177" y="6963"/>
                    <a:pt x="8059" y="7830"/>
                  </a:cubicBezTo>
                  <a:cubicBezTo>
                    <a:pt x="7901" y="8973"/>
                    <a:pt x="7941" y="10135"/>
                    <a:pt x="7980" y="11278"/>
                  </a:cubicBezTo>
                  <a:cubicBezTo>
                    <a:pt x="7980" y="11298"/>
                    <a:pt x="7980" y="11298"/>
                    <a:pt x="7980" y="11298"/>
                  </a:cubicBezTo>
                  <a:cubicBezTo>
                    <a:pt x="7823" y="11593"/>
                    <a:pt x="7685" y="11908"/>
                    <a:pt x="7626" y="12224"/>
                  </a:cubicBezTo>
                  <a:cubicBezTo>
                    <a:pt x="7527" y="11948"/>
                    <a:pt x="7448" y="11672"/>
                    <a:pt x="7350" y="11396"/>
                  </a:cubicBezTo>
                  <a:cubicBezTo>
                    <a:pt x="7291" y="11219"/>
                    <a:pt x="7212" y="11041"/>
                    <a:pt x="7153" y="10864"/>
                  </a:cubicBezTo>
                  <a:cubicBezTo>
                    <a:pt x="7153" y="10844"/>
                    <a:pt x="7153" y="10825"/>
                    <a:pt x="7133" y="10825"/>
                  </a:cubicBezTo>
                  <a:cubicBezTo>
                    <a:pt x="6995" y="10470"/>
                    <a:pt x="6857" y="10115"/>
                    <a:pt x="6719" y="9761"/>
                  </a:cubicBezTo>
                  <a:cubicBezTo>
                    <a:pt x="6719" y="9721"/>
                    <a:pt x="6719" y="9702"/>
                    <a:pt x="6719" y="9662"/>
                  </a:cubicBezTo>
                  <a:cubicBezTo>
                    <a:pt x="6384" y="8500"/>
                    <a:pt x="6818" y="7318"/>
                    <a:pt x="7251" y="6234"/>
                  </a:cubicBezTo>
                  <a:cubicBezTo>
                    <a:pt x="7626" y="5268"/>
                    <a:pt x="8059" y="4264"/>
                    <a:pt x="8039" y="3200"/>
                  </a:cubicBezTo>
                  <a:cubicBezTo>
                    <a:pt x="8020" y="2668"/>
                    <a:pt x="7882" y="2096"/>
                    <a:pt x="7488" y="1742"/>
                  </a:cubicBezTo>
                  <a:cubicBezTo>
                    <a:pt x="7240" y="1521"/>
                    <a:pt x="6934" y="1388"/>
                    <a:pt x="6618" y="1388"/>
                  </a:cubicBezTo>
                  <a:cubicBezTo>
                    <a:pt x="6482" y="1388"/>
                    <a:pt x="6343" y="1412"/>
                    <a:pt x="6207" y="1466"/>
                  </a:cubicBezTo>
                  <a:cubicBezTo>
                    <a:pt x="5104" y="1919"/>
                    <a:pt x="5320" y="3377"/>
                    <a:pt x="5439" y="4303"/>
                  </a:cubicBezTo>
                  <a:cubicBezTo>
                    <a:pt x="5577" y="5525"/>
                    <a:pt x="5833" y="6726"/>
                    <a:pt x="6187" y="7909"/>
                  </a:cubicBezTo>
                  <a:cubicBezTo>
                    <a:pt x="6207" y="7968"/>
                    <a:pt x="6227" y="7987"/>
                    <a:pt x="6266" y="8027"/>
                  </a:cubicBezTo>
                  <a:cubicBezTo>
                    <a:pt x="6227" y="8184"/>
                    <a:pt x="6207" y="8362"/>
                    <a:pt x="6207" y="8539"/>
                  </a:cubicBezTo>
                  <a:cubicBezTo>
                    <a:pt x="5813" y="7652"/>
                    <a:pt x="5380" y="6805"/>
                    <a:pt x="4926" y="5958"/>
                  </a:cubicBezTo>
                  <a:cubicBezTo>
                    <a:pt x="4926" y="5919"/>
                    <a:pt x="4926" y="5879"/>
                    <a:pt x="4887" y="5840"/>
                  </a:cubicBezTo>
                  <a:cubicBezTo>
                    <a:pt x="4710" y="5150"/>
                    <a:pt x="4532" y="4480"/>
                    <a:pt x="4335" y="3791"/>
                  </a:cubicBezTo>
                  <a:cubicBezTo>
                    <a:pt x="4158" y="3141"/>
                    <a:pt x="3981" y="2510"/>
                    <a:pt x="3705" y="1899"/>
                  </a:cubicBezTo>
                  <a:cubicBezTo>
                    <a:pt x="3330" y="1032"/>
                    <a:pt x="2700" y="106"/>
                    <a:pt x="1675" y="8"/>
                  </a:cubicBezTo>
                  <a:cubicBezTo>
                    <a:pt x="1623" y="3"/>
                    <a:pt x="1570" y="0"/>
                    <a:pt x="151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8;p2"/>
            <p:cNvSpPr/>
            <p:nvPr/>
          </p:nvSpPr>
          <p:spPr>
            <a:xfrm>
              <a:off x="1346075" y="7004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nvGrpSpPr>
            <p:cNvPr id="39" name="Google Shape;39;p2"/>
            <p:cNvGrpSpPr/>
            <p:nvPr/>
          </p:nvGrpSpPr>
          <p:grpSpPr>
            <a:xfrm>
              <a:off x="8243225" y="1343850"/>
              <a:ext cx="375350" cy="382225"/>
              <a:chOff x="8090375" y="1459050"/>
              <a:chExt cx="375350" cy="382225"/>
            </a:xfrm>
          </p:grpSpPr>
          <p:sp>
            <p:nvSpPr>
              <p:cNvPr id="40" name="Google Shape;40;p2"/>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41;p2"/>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42;p2"/>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43;p2"/>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44;p2"/>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45;p2"/>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46;p2"/>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47;p2"/>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11692936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77"/>
        <p:cNvGrpSpPr/>
        <p:nvPr/>
      </p:nvGrpSpPr>
      <p:grpSpPr>
        <a:xfrm>
          <a:off x="0" y="0"/>
          <a:ext cx="0" cy="0"/>
          <a:chOff x="0" y="0"/>
          <a:chExt cx="0" cy="0"/>
        </a:xfrm>
      </p:grpSpPr>
      <p:sp>
        <p:nvSpPr>
          <p:cNvPr id="78" name="Google Shape;78;p4"/>
          <p:cNvSpPr/>
          <p:nvPr/>
        </p:nvSpPr>
        <p:spPr>
          <a:xfrm>
            <a:off x="589278" y="506536"/>
            <a:ext cx="15599735" cy="8462716"/>
          </a:xfrm>
          <a:prstGeom prst="roundRect">
            <a:avLst>
              <a:gd name="adj" fmla="val 3448"/>
            </a:avLst>
          </a:prstGeom>
          <a:solidFill>
            <a:schemeClr val="lt2"/>
          </a:solidFill>
          <a:ln>
            <a:noFill/>
          </a:ln>
        </p:spPr>
        <p:txBody>
          <a:bodyPr spcFirstLastPara="1" wrap="square" lIns="167902" tIns="167902" rIns="167902" bIns="167902"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79;p4"/>
          <p:cNvSpPr txBox="1">
            <a:spLocks noGrp="1"/>
          </p:cNvSpPr>
          <p:nvPr>
            <p:ph type="title"/>
          </p:nvPr>
        </p:nvSpPr>
        <p:spPr>
          <a:xfrm>
            <a:off x="1321126" y="993728"/>
            <a:ext cx="14148698" cy="982122"/>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0" name="Google Shape;80;p4"/>
          <p:cNvSpPr txBox="1">
            <a:spLocks noGrp="1"/>
          </p:cNvSpPr>
          <p:nvPr>
            <p:ph type="body" idx="1"/>
          </p:nvPr>
        </p:nvSpPr>
        <p:spPr>
          <a:xfrm>
            <a:off x="1321126" y="2197569"/>
            <a:ext cx="14148698" cy="6284584"/>
          </a:xfrm>
          <a:prstGeom prst="rect">
            <a:avLst/>
          </a:prstGeom>
        </p:spPr>
        <p:txBody>
          <a:bodyPr spcFirstLastPara="1" wrap="square" lIns="121705" tIns="121705" rIns="121705" bIns="121705" anchor="t" anchorCtr="0">
            <a:noAutofit/>
          </a:bodyPr>
          <a:lstStyle>
            <a:lvl1pPr marL="839659" lvl="0" indent="-559773" rtl="0">
              <a:lnSpc>
                <a:spcPct val="100000"/>
              </a:lnSpc>
              <a:spcBef>
                <a:spcPts val="0"/>
              </a:spcBef>
              <a:spcAft>
                <a:spcPts val="0"/>
              </a:spcAft>
              <a:buClr>
                <a:srgbClr val="434343"/>
              </a:buClr>
              <a:buSzPts val="1200"/>
              <a:buAutoNum type="arabicPeriod"/>
              <a:defRPr sz="2345">
                <a:solidFill>
                  <a:srgbClr val="434343"/>
                </a:solidFill>
              </a:defRPr>
            </a:lvl1pPr>
            <a:lvl2pPr marL="1679317" lvl="1" indent="-559773" rtl="0">
              <a:lnSpc>
                <a:spcPct val="115000"/>
              </a:lnSpc>
              <a:spcBef>
                <a:spcPts val="2939"/>
              </a:spcBef>
              <a:spcAft>
                <a:spcPts val="0"/>
              </a:spcAft>
              <a:buClr>
                <a:srgbClr val="434343"/>
              </a:buClr>
              <a:buSzPts val="1200"/>
              <a:buFont typeface="Roboto Condensed Light"/>
              <a:buAutoNum type="alphaLcPeriod"/>
              <a:defRPr>
                <a:solidFill>
                  <a:srgbClr val="434343"/>
                </a:solidFill>
              </a:defRPr>
            </a:lvl2pPr>
            <a:lvl3pPr marL="2518976" lvl="2" indent="-559773" rtl="0">
              <a:lnSpc>
                <a:spcPct val="115000"/>
              </a:lnSpc>
              <a:spcBef>
                <a:spcPts val="2939"/>
              </a:spcBef>
              <a:spcAft>
                <a:spcPts val="0"/>
              </a:spcAft>
              <a:buClr>
                <a:srgbClr val="434343"/>
              </a:buClr>
              <a:buSzPts val="1200"/>
              <a:buFont typeface="Roboto Condensed Light"/>
              <a:buAutoNum type="romanLcPeriod"/>
              <a:defRPr>
                <a:solidFill>
                  <a:srgbClr val="434343"/>
                </a:solidFill>
              </a:defRPr>
            </a:lvl3pPr>
            <a:lvl4pPr marL="3358635" lvl="3" indent="-559773" rtl="0">
              <a:lnSpc>
                <a:spcPct val="115000"/>
              </a:lnSpc>
              <a:spcBef>
                <a:spcPts val="2939"/>
              </a:spcBef>
              <a:spcAft>
                <a:spcPts val="0"/>
              </a:spcAft>
              <a:buClr>
                <a:srgbClr val="434343"/>
              </a:buClr>
              <a:buSzPts val="1200"/>
              <a:buFont typeface="Roboto Condensed Light"/>
              <a:buAutoNum type="arabicPeriod"/>
              <a:defRPr>
                <a:solidFill>
                  <a:srgbClr val="434343"/>
                </a:solidFill>
              </a:defRPr>
            </a:lvl4pPr>
            <a:lvl5pPr marL="4198292" lvl="4" indent="-559773" rtl="0">
              <a:lnSpc>
                <a:spcPct val="115000"/>
              </a:lnSpc>
              <a:spcBef>
                <a:spcPts val="2939"/>
              </a:spcBef>
              <a:spcAft>
                <a:spcPts val="0"/>
              </a:spcAft>
              <a:buClr>
                <a:srgbClr val="434343"/>
              </a:buClr>
              <a:buSzPts val="1200"/>
              <a:buFont typeface="Roboto Condensed Light"/>
              <a:buAutoNum type="alphaLcPeriod"/>
              <a:defRPr>
                <a:solidFill>
                  <a:srgbClr val="434343"/>
                </a:solidFill>
              </a:defRPr>
            </a:lvl5pPr>
            <a:lvl6pPr marL="5037952" lvl="5" indent="-559773" rtl="0">
              <a:lnSpc>
                <a:spcPct val="115000"/>
              </a:lnSpc>
              <a:spcBef>
                <a:spcPts val="2939"/>
              </a:spcBef>
              <a:spcAft>
                <a:spcPts val="0"/>
              </a:spcAft>
              <a:buClr>
                <a:srgbClr val="434343"/>
              </a:buClr>
              <a:buSzPts val="1200"/>
              <a:buFont typeface="Roboto Condensed Light"/>
              <a:buAutoNum type="romanLcPeriod"/>
              <a:defRPr>
                <a:solidFill>
                  <a:srgbClr val="434343"/>
                </a:solidFill>
              </a:defRPr>
            </a:lvl6pPr>
            <a:lvl7pPr marL="5877609" lvl="6" indent="-559773" rtl="0">
              <a:lnSpc>
                <a:spcPct val="115000"/>
              </a:lnSpc>
              <a:spcBef>
                <a:spcPts val="2939"/>
              </a:spcBef>
              <a:spcAft>
                <a:spcPts val="0"/>
              </a:spcAft>
              <a:buClr>
                <a:srgbClr val="434343"/>
              </a:buClr>
              <a:buSzPts val="1200"/>
              <a:buFont typeface="Roboto Condensed Light"/>
              <a:buAutoNum type="arabicPeriod"/>
              <a:defRPr>
                <a:solidFill>
                  <a:srgbClr val="434343"/>
                </a:solidFill>
              </a:defRPr>
            </a:lvl7pPr>
            <a:lvl8pPr marL="6717268" lvl="7" indent="-559773" rtl="0">
              <a:lnSpc>
                <a:spcPct val="115000"/>
              </a:lnSpc>
              <a:spcBef>
                <a:spcPts val="2939"/>
              </a:spcBef>
              <a:spcAft>
                <a:spcPts val="0"/>
              </a:spcAft>
              <a:buClr>
                <a:srgbClr val="434343"/>
              </a:buClr>
              <a:buSzPts val="1200"/>
              <a:buFont typeface="Roboto Condensed Light"/>
              <a:buAutoNum type="alphaLcPeriod"/>
              <a:defRPr>
                <a:solidFill>
                  <a:srgbClr val="434343"/>
                </a:solidFill>
              </a:defRPr>
            </a:lvl8pPr>
            <a:lvl9pPr marL="7556927" lvl="8" indent="-559773" rtl="0">
              <a:lnSpc>
                <a:spcPct val="115000"/>
              </a:lnSpc>
              <a:spcBef>
                <a:spcPts val="2939"/>
              </a:spcBef>
              <a:spcAft>
                <a:spcPts val="2939"/>
              </a:spcAft>
              <a:buClr>
                <a:srgbClr val="434343"/>
              </a:buClr>
              <a:buSzPts val="1200"/>
              <a:buFont typeface="Roboto Condensed Light"/>
              <a:buAutoNum type="romanLcPeriod"/>
              <a:defRPr>
                <a:solidFill>
                  <a:srgbClr val="434343"/>
                </a:solidFill>
              </a:defRPr>
            </a:lvl9pPr>
          </a:lstStyle>
          <a:p>
            <a:endParaRPr/>
          </a:p>
        </p:txBody>
      </p:sp>
      <p:grpSp>
        <p:nvGrpSpPr>
          <p:cNvPr id="81" name="Google Shape;81;p4"/>
          <p:cNvGrpSpPr/>
          <p:nvPr/>
        </p:nvGrpSpPr>
        <p:grpSpPr>
          <a:xfrm flipH="1">
            <a:off x="14296575" y="963297"/>
            <a:ext cx="1255582" cy="1043015"/>
            <a:chOff x="7558775" y="805000"/>
            <a:chExt cx="862247" cy="713399"/>
          </a:xfrm>
        </p:grpSpPr>
        <p:sp>
          <p:nvSpPr>
            <p:cNvPr id="82" name="Google Shape;82;p4"/>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83;p4"/>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84;p4"/>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85;p4"/>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86;p4"/>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87;p4"/>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88;p4"/>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9" name="Google Shape;89;p4"/>
          <p:cNvGrpSpPr/>
          <p:nvPr/>
        </p:nvGrpSpPr>
        <p:grpSpPr>
          <a:xfrm>
            <a:off x="1023002" y="6213544"/>
            <a:ext cx="14702378" cy="2449433"/>
            <a:chOff x="557525" y="3372738"/>
            <a:chExt cx="8012650" cy="1329563"/>
          </a:xfrm>
        </p:grpSpPr>
        <p:sp>
          <p:nvSpPr>
            <p:cNvPr id="90" name="Google Shape;90;p4"/>
            <p:cNvSpPr/>
            <p:nvPr/>
          </p:nvSpPr>
          <p:spPr>
            <a:xfrm>
              <a:off x="8026350" y="4121600"/>
              <a:ext cx="543825" cy="580700"/>
            </a:xfrm>
            <a:custGeom>
              <a:avLst/>
              <a:gdLst/>
              <a:ahLst/>
              <a:cxnLst/>
              <a:rect l="l" t="t" r="r" b="b"/>
              <a:pathLst>
                <a:path w="21753" h="23228" extrusionOk="0">
                  <a:moveTo>
                    <a:pt x="20092" y="0"/>
                  </a:moveTo>
                  <a:cubicBezTo>
                    <a:pt x="20022" y="0"/>
                    <a:pt x="19954" y="35"/>
                    <a:pt x="19920" y="117"/>
                  </a:cubicBezTo>
                  <a:cubicBezTo>
                    <a:pt x="19290" y="1437"/>
                    <a:pt x="18600" y="2738"/>
                    <a:pt x="17891" y="4018"/>
                  </a:cubicBezTo>
                  <a:cubicBezTo>
                    <a:pt x="17891" y="3999"/>
                    <a:pt x="17871" y="3979"/>
                    <a:pt x="17871" y="3959"/>
                  </a:cubicBezTo>
                  <a:cubicBezTo>
                    <a:pt x="17477" y="3447"/>
                    <a:pt x="16984" y="2994"/>
                    <a:pt x="16433" y="2659"/>
                  </a:cubicBezTo>
                  <a:cubicBezTo>
                    <a:pt x="16068" y="2440"/>
                    <a:pt x="15670" y="2210"/>
                    <a:pt x="15256" y="2210"/>
                  </a:cubicBezTo>
                  <a:cubicBezTo>
                    <a:pt x="15111" y="2210"/>
                    <a:pt x="14965" y="2238"/>
                    <a:pt x="14817" y="2304"/>
                  </a:cubicBezTo>
                  <a:cubicBezTo>
                    <a:pt x="14325" y="2501"/>
                    <a:pt x="13852" y="3014"/>
                    <a:pt x="14127" y="3565"/>
                  </a:cubicBezTo>
                  <a:cubicBezTo>
                    <a:pt x="14384" y="4077"/>
                    <a:pt x="15113" y="4196"/>
                    <a:pt x="15625" y="4294"/>
                  </a:cubicBezTo>
                  <a:cubicBezTo>
                    <a:pt x="16275" y="4452"/>
                    <a:pt x="16945" y="4491"/>
                    <a:pt x="17635" y="4491"/>
                  </a:cubicBezTo>
                  <a:cubicBezTo>
                    <a:pt x="17359" y="4964"/>
                    <a:pt x="17063" y="5437"/>
                    <a:pt x="16787" y="5910"/>
                  </a:cubicBezTo>
                  <a:cubicBezTo>
                    <a:pt x="16748" y="5910"/>
                    <a:pt x="16689" y="5910"/>
                    <a:pt x="16669" y="5930"/>
                  </a:cubicBezTo>
                  <a:cubicBezTo>
                    <a:pt x="16255" y="5733"/>
                    <a:pt x="15822" y="5516"/>
                    <a:pt x="15408" y="5299"/>
                  </a:cubicBezTo>
                  <a:cubicBezTo>
                    <a:pt x="15054" y="5122"/>
                    <a:pt x="14699" y="4944"/>
                    <a:pt x="14325" y="4806"/>
                  </a:cubicBezTo>
                  <a:cubicBezTo>
                    <a:pt x="14006" y="4691"/>
                    <a:pt x="13671" y="4624"/>
                    <a:pt x="13341" y="4624"/>
                  </a:cubicBezTo>
                  <a:cubicBezTo>
                    <a:pt x="12935" y="4624"/>
                    <a:pt x="12535" y="4725"/>
                    <a:pt x="12177" y="4964"/>
                  </a:cubicBezTo>
                  <a:cubicBezTo>
                    <a:pt x="11881" y="5181"/>
                    <a:pt x="11665" y="5476"/>
                    <a:pt x="11586" y="5831"/>
                  </a:cubicBezTo>
                  <a:cubicBezTo>
                    <a:pt x="11507" y="6225"/>
                    <a:pt x="11665" y="6540"/>
                    <a:pt x="11960" y="6796"/>
                  </a:cubicBezTo>
                  <a:cubicBezTo>
                    <a:pt x="12451" y="7173"/>
                    <a:pt x="13064" y="7305"/>
                    <a:pt x="13664" y="7305"/>
                  </a:cubicBezTo>
                  <a:cubicBezTo>
                    <a:pt x="13787" y="7305"/>
                    <a:pt x="13909" y="7299"/>
                    <a:pt x="14029" y="7289"/>
                  </a:cubicBezTo>
                  <a:cubicBezTo>
                    <a:pt x="14482" y="7250"/>
                    <a:pt x="14935" y="7151"/>
                    <a:pt x="15369" y="7013"/>
                  </a:cubicBezTo>
                  <a:cubicBezTo>
                    <a:pt x="15605" y="6934"/>
                    <a:pt x="15842" y="6856"/>
                    <a:pt x="16058" y="6777"/>
                  </a:cubicBezTo>
                  <a:cubicBezTo>
                    <a:pt x="16157" y="6737"/>
                    <a:pt x="16236" y="6698"/>
                    <a:pt x="16314" y="6659"/>
                  </a:cubicBezTo>
                  <a:lnTo>
                    <a:pt x="16314" y="6659"/>
                  </a:lnTo>
                  <a:cubicBezTo>
                    <a:pt x="15763" y="7525"/>
                    <a:pt x="15191" y="8392"/>
                    <a:pt x="14600" y="9220"/>
                  </a:cubicBezTo>
                  <a:lnTo>
                    <a:pt x="14541" y="9220"/>
                  </a:lnTo>
                  <a:cubicBezTo>
                    <a:pt x="14167" y="9279"/>
                    <a:pt x="13832" y="9397"/>
                    <a:pt x="13497" y="9535"/>
                  </a:cubicBezTo>
                  <a:cubicBezTo>
                    <a:pt x="13477" y="9515"/>
                    <a:pt x="13458" y="9476"/>
                    <a:pt x="13418" y="9437"/>
                  </a:cubicBezTo>
                  <a:cubicBezTo>
                    <a:pt x="12650" y="8826"/>
                    <a:pt x="11822" y="8274"/>
                    <a:pt x="10877" y="7959"/>
                  </a:cubicBezTo>
                  <a:cubicBezTo>
                    <a:pt x="10434" y="7793"/>
                    <a:pt x="9861" y="7633"/>
                    <a:pt x="9318" y="7633"/>
                  </a:cubicBezTo>
                  <a:cubicBezTo>
                    <a:pt x="8894" y="7633"/>
                    <a:pt x="8488" y="7731"/>
                    <a:pt x="8177" y="7998"/>
                  </a:cubicBezTo>
                  <a:cubicBezTo>
                    <a:pt x="7842" y="8274"/>
                    <a:pt x="7724" y="8708"/>
                    <a:pt x="7803" y="9141"/>
                  </a:cubicBezTo>
                  <a:cubicBezTo>
                    <a:pt x="7901" y="9614"/>
                    <a:pt x="8236" y="9988"/>
                    <a:pt x="8630" y="10244"/>
                  </a:cubicBezTo>
                  <a:cubicBezTo>
                    <a:pt x="9243" y="10618"/>
                    <a:pt x="9980" y="10788"/>
                    <a:pt x="10705" y="10788"/>
                  </a:cubicBezTo>
                  <a:cubicBezTo>
                    <a:pt x="10935" y="10788"/>
                    <a:pt x="11165" y="10770"/>
                    <a:pt x="11389" y="10737"/>
                  </a:cubicBezTo>
                  <a:cubicBezTo>
                    <a:pt x="11940" y="10658"/>
                    <a:pt x="12453" y="10461"/>
                    <a:pt x="12945" y="10225"/>
                  </a:cubicBezTo>
                  <a:cubicBezTo>
                    <a:pt x="13379" y="10028"/>
                    <a:pt x="13793" y="9831"/>
                    <a:pt x="14246" y="9693"/>
                  </a:cubicBezTo>
                  <a:lnTo>
                    <a:pt x="14246" y="9693"/>
                  </a:lnTo>
                  <a:cubicBezTo>
                    <a:pt x="13674" y="10481"/>
                    <a:pt x="13064" y="11249"/>
                    <a:pt x="12433" y="11998"/>
                  </a:cubicBezTo>
                  <a:cubicBezTo>
                    <a:pt x="12413" y="11998"/>
                    <a:pt x="12394" y="12018"/>
                    <a:pt x="12374" y="12018"/>
                  </a:cubicBezTo>
                  <a:cubicBezTo>
                    <a:pt x="11980" y="12156"/>
                    <a:pt x="11586" y="12333"/>
                    <a:pt x="11172" y="12471"/>
                  </a:cubicBezTo>
                  <a:cubicBezTo>
                    <a:pt x="10404" y="11899"/>
                    <a:pt x="9537" y="11446"/>
                    <a:pt x="8611" y="11170"/>
                  </a:cubicBezTo>
                  <a:cubicBezTo>
                    <a:pt x="8131" y="11022"/>
                    <a:pt x="7520" y="10841"/>
                    <a:pt x="6944" y="10841"/>
                  </a:cubicBezTo>
                  <a:cubicBezTo>
                    <a:pt x="6527" y="10841"/>
                    <a:pt x="6128" y="10936"/>
                    <a:pt x="5813" y="11210"/>
                  </a:cubicBezTo>
                  <a:cubicBezTo>
                    <a:pt x="5498" y="11466"/>
                    <a:pt x="5320" y="11880"/>
                    <a:pt x="5419" y="12294"/>
                  </a:cubicBezTo>
                  <a:cubicBezTo>
                    <a:pt x="5537" y="12727"/>
                    <a:pt x="5911" y="13042"/>
                    <a:pt x="6286" y="13239"/>
                  </a:cubicBezTo>
                  <a:cubicBezTo>
                    <a:pt x="6830" y="13524"/>
                    <a:pt x="7451" y="13630"/>
                    <a:pt x="8070" y="13630"/>
                  </a:cubicBezTo>
                  <a:cubicBezTo>
                    <a:pt x="8392" y="13630"/>
                    <a:pt x="8714" y="13602"/>
                    <a:pt x="9024" y="13555"/>
                  </a:cubicBezTo>
                  <a:cubicBezTo>
                    <a:pt x="9734" y="13436"/>
                    <a:pt x="10443" y="13200"/>
                    <a:pt x="11113" y="12944"/>
                  </a:cubicBezTo>
                  <a:cubicBezTo>
                    <a:pt x="11130" y="12947"/>
                    <a:pt x="11146" y="12949"/>
                    <a:pt x="11162" y="12949"/>
                  </a:cubicBezTo>
                  <a:cubicBezTo>
                    <a:pt x="11238" y="12949"/>
                    <a:pt x="11300" y="12911"/>
                    <a:pt x="11349" y="12845"/>
                  </a:cubicBezTo>
                  <a:cubicBezTo>
                    <a:pt x="11527" y="12766"/>
                    <a:pt x="11724" y="12707"/>
                    <a:pt x="11921" y="12628"/>
                  </a:cubicBezTo>
                  <a:lnTo>
                    <a:pt x="11921" y="12628"/>
                  </a:lnTo>
                  <a:cubicBezTo>
                    <a:pt x="11389" y="13220"/>
                    <a:pt x="10857" y="13811"/>
                    <a:pt x="10305" y="14382"/>
                  </a:cubicBezTo>
                  <a:cubicBezTo>
                    <a:pt x="9675" y="14540"/>
                    <a:pt x="9123" y="14816"/>
                    <a:pt x="8571" y="15131"/>
                  </a:cubicBezTo>
                  <a:cubicBezTo>
                    <a:pt x="8552" y="15091"/>
                    <a:pt x="8532" y="15072"/>
                    <a:pt x="8492" y="15072"/>
                  </a:cubicBezTo>
                  <a:cubicBezTo>
                    <a:pt x="7547" y="14697"/>
                    <a:pt x="6542" y="14441"/>
                    <a:pt x="5537" y="14382"/>
                  </a:cubicBezTo>
                  <a:cubicBezTo>
                    <a:pt x="5410" y="14373"/>
                    <a:pt x="5271" y="14366"/>
                    <a:pt x="5127" y="14366"/>
                  </a:cubicBezTo>
                  <a:cubicBezTo>
                    <a:pt x="4376" y="14366"/>
                    <a:pt x="3479" y="14541"/>
                    <a:pt x="3330" y="15367"/>
                  </a:cubicBezTo>
                  <a:cubicBezTo>
                    <a:pt x="3153" y="16313"/>
                    <a:pt x="4178" y="16825"/>
                    <a:pt x="4966" y="16865"/>
                  </a:cubicBezTo>
                  <a:cubicBezTo>
                    <a:pt x="5040" y="16870"/>
                    <a:pt x="5114" y="16872"/>
                    <a:pt x="5188" y="16872"/>
                  </a:cubicBezTo>
                  <a:cubicBezTo>
                    <a:pt x="5974" y="16872"/>
                    <a:pt x="6725" y="16594"/>
                    <a:pt x="7409" y="16234"/>
                  </a:cubicBezTo>
                  <a:cubicBezTo>
                    <a:pt x="8158" y="15840"/>
                    <a:pt x="8887" y="15347"/>
                    <a:pt x="9675" y="15013"/>
                  </a:cubicBezTo>
                  <a:lnTo>
                    <a:pt x="9675" y="15013"/>
                  </a:lnTo>
                  <a:cubicBezTo>
                    <a:pt x="8926" y="15742"/>
                    <a:pt x="8158" y="16431"/>
                    <a:pt x="7350" y="17101"/>
                  </a:cubicBezTo>
                  <a:cubicBezTo>
                    <a:pt x="6995" y="17397"/>
                    <a:pt x="6621" y="17692"/>
                    <a:pt x="6246" y="17988"/>
                  </a:cubicBezTo>
                  <a:cubicBezTo>
                    <a:pt x="5163" y="18047"/>
                    <a:pt x="4079" y="18263"/>
                    <a:pt x="3054" y="18618"/>
                  </a:cubicBezTo>
                  <a:cubicBezTo>
                    <a:pt x="2523" y="18795"/>
                    <a:pt x="2010" y="19012"/>
                    <a:pt x="1518" y="19268"/>
                  </a:cubicBezTo>
                  <a:cubicBezTo>
                    <a:pt x="1045" y="19505"/>
                    <a:pt x="572" y="19800"/>
                    <a:pt x="316" y="20273"/>
                  </a:cubicBezTo>
                  <a:cubicBezTo>
                    <a:pt x="79" y="20667"/>
                    <a:pt x="1" y="21160"/>
                    <a:pt x="198" y="21574"/>
                  </a:cubicBezTo>
                  <a:cubicBezTo>
                    <a:pt x="395" y="21968"/>
                    <a:pt x="749" y="22243"/>
                    <a:pt x="1143" y="22362"/>
                  </a:cubicBezTo>
                  <a:cubicBezTo>
                    <a:pt x="1344" y="22430"/>
                    <a:pt x="1543" y="22461"/>
                    <a:pt x="1739" y="22461"/>
                  </a:cubicBezTo>
                  <a:cubicBezTo>
                    <a:pt x="2503" y="22461"/>
                    <a:pt x="3215" y="21993"/>
                    <a:pt x="3764" y="21475"/>
                  </a:cubicBezTo>
                  <a:cubicBezTo>
                    <a:pt x="4256" y="21022"/>
                    <a:pt x="4690" y="20510"/>
                    <a:pt x="5123" y="19997"/>
                  </a:cubicBezTo>
                  <a:cubicBezTo>
                    <a:pt x="5576" y="19446"/>
                    <a:pt x="6010" y="18914"/>
                    <a:pt x="6463" y="18362"/>
                  </a:cubicBezTo>
                  <a:cubicBezTo>
                    <a:pt x="6502" y="18323"/>
                    <a:pt x="6522" y="18303"/>
                    <a:pt x="6542" y="18263"/>
                  </a:cubicBezTo>
                  <a:cubicBezTo>
                    <a:pt x="7310" y="17672"/>
                    <a:pt x="8039" y="17062"/>
                    <a:pt x="8749" y="16431"/>
                  </a:cubicBezTo>
                  <a:lnTo>
                    <a:pt x="8749" y="16431"/>
                  </a:lnTo>
                  <a:cubicBezTo>
                    <a:pt x="8690" y="16589"/>
                    <a:pt x="8650" y="16746"/>
                    <a:pt x="8591" y="16924"/>
                  </a:cubicBezTo>
                  <a:cubicBezTo>
                    <a:pt x="8552" y="16924"/>
                    <a:pt x="8512" y="16943"/>
                    <a:pt x="8492" y="16983"/>
                  </a:cubicBezTo>
                  <a:cubicBezTo>
                    <a:pt x="7685" y="17929"/>
                    <a:pt x="6956" y="18933"/>
                    <a:pt x="6325" y="19978"/>
                  </a:cubicBezTo>
                  <a:cubicBezTo>
                    <a:pt x="5852" y="20785"/>
                    <a:pt x="5064" y="22027"/>
                    <a:pt x="5892" y="22894"/>
                  </a:cubicBezTo>
                  <a:cubicBezTo>
                    <a:pt x="6103" y="23118"/>
                    <a:pt x="6404" y="23228"/>
                    <a:pt x="6709" y="23228"/>
                  </a:cubicBezTo>
                  <a:cubicBezTo>
                    <a:pt x="6859" y="23228"/>
                    <a:pt x="7010" y="23202"/>
                    <a:pt x="7153" y="23150"/>
                  </a:cubicBezTo>
                  <a:cubicBezTo>
                    <a:pt x="7685" y="22992"/>
                    <a:pt x="8039" y="22539"/>
                    <a:pt x="8256" y="22046"/>
                  </a:cubicBezTo>
                  <a:cubicBezTo>
                    <a:pt x="8709" y="21101"/>
                    <a:pt x="8729" y="19997"/>
                    <a:pt x="8768" y="18953"/>
                  </a:cubicBezTo>
                  <a:cubicBezTo>
                    <a:pt x="8827" y="17791"/>
                    <a:pt x="8906" y="16530"/>
                    <a:pt x="9675" y="15604"/>
                  </a:cubicBezTo>
                  <a:cubicBezTo>
                    <a:pt x="9714" y="15584"/>
                    <a:pt x="9714" y="15545"/>
                    <a:pt x="9734" y="15525"/>
                  </a:cubicBezTo>
                  <a:cubicBezTo>
                    <a:pt x="9990" y="15269"/>
                    <a:pt x="10266" y="14993"/>
                    <a:pt x="10542" y="14717"/>
                  </a:cubicBezTo>
                  <a:cubicBezTo>
                    <a:pt x="10542" y="14717"/>
                    <a:pt x="10561" y="14697"/>
                    <a:pt x="10581" y="14678"/>
                  </a:cubicBezTo>
                  <a:cubicBezTo>
                    <a:pt x="10699" y="14540"/>
                    <a:pt x="10837" y="14421"/>
                    <a:pt x="10955" y="14284"/>
                  </a:cubicBezTo>
                  <a:cubicBezTo>
                    <a:pt x="11152" y="14067"/>
                    <a:pt x="11349" y="13850"/>
                    <a:pt x="11546" y="13633"/>
                  </a:cubicBezTo>
                  <a:lnTo>
                    <a:pt x="11546" y="13633"/>
                  </a:lnTo>
                  <a:cubicBezTo>
                    <a:pt x="11487" y="13949"/>
                    <a:pt x="11468" y="14284"/>
                    <a:pt x="11507" y="14618"/>
                  </a:cubicBezTo>
                  <a:cubicBezTo>
                    <a:pt x="11507" y="14618"/>
                    <a:pt x="11507" y="14638"/>
                    <a:pt x="11487" y="14638"/>
                  </a:cubicBezTo>
                  <a:cubicBezTo>
                    <a:pt x="10995" y="15682"/>
                    <a:pt x="10482" y="16727"/>
                    <a:pt x="10148" y="17830"/>
                  </a:cubicBezTo>
                  <a:cubicBezTo>
                    <a:pt x="9911" y="18658"/>
                    <a:pt x="9793" y="19761"/>
                    <a:pt x="10482" y="20450"/>
                  </a:cubicBezTo>
                  <a:cubicBezTo>
                    <a:pt x="10669" y="20637"/>
                    <a:pt x="10918" y="20745"/>
                    <a:pt x="11175" y="20745"/>
                  </a:cubicBezTo>
                  <a:cubicBezTo>
                    <a:pt x="11326" y="20745"/>
                    <a:pt x="11480" y="20708"/>
                    <a:pt x="11625" y="20628"/>
                  </a:cubicBezTo>
                  <a:cubicBezTo>
                    <a:pt x="12039" y="20411"/>
                    <a:pt x="12256" y="19958"/>
                    <a:pt x="12374" y="19524"/>
                  </a:cubicBezTo>
                  <a:cubicBezTo>
                    <a:pt x="12650" y="18539"/>
                    <a:pt x="12610" y="17475"/>
                    <a:pt x="12354" y="16490"/>
                  </a:cubicBezTo>
                  <a:cubicBezTo>
                    <a:pt x="12098" y="15426"/>
                    <a:pt x="11527" y="14126"/>
                    <a:pt x="12216" y="13101"/>
                  </a:cubicBezTo>
                  <a:cubicBezTo>
                    <a:pt x="12256" y="13023"/>
                    <a:pt x="12256" y="12944"/>
                    <a:pt x="12216" y="12885"/>
                  </a:cubicBezTo>
                  <a:cubicBezTo>
                    <a:pt x="12866" y="12156"/>
                    <a:pt x="13477" y="11387"/>
                    <a:pt x="14068" y="10619"/>
                  </a:cubicBezTo>
                  <a:lnTo>
                    <a:pt x="14068" y="10619"/>
                  </a:lnTo>
                  <a:cubicBezTo>
                    <a:pt x="14049" y="10895"/>
                    <a:pt x="14068" y="11170"/>
                    <a:pt x="14108" y="11427"/>
                  </a:cubicBezTo>
                  <a:cubicBezTo>
                    <a:pt x="14088" y="11446"/>
                    <a:pt x="14068" y="11486"/>
                    <a:pt x="14049" y="11505"/>
                  </a:cubicBezTo>
                  <a:cubicBezTo>
                    <a:pt x="13576" y="12550"/>
                    <a:pt x="13221" y="13653"/>
                    <a:pt x="13083" y="14796"/>
                  </a:cubicBezTo>
                  <a:cubicBezTo>
                    <a:pt x="12985" y="15761"/>
                    <a:pt x="13142" y="16865"/>
                    <a:pt x="14068" y="17377"/>
                  </a:cubicBezTo>
                  <a:cubicBezTo>
                    <a:pt x="14298" y="17498"/>
                    <a:pt x="14565" y="17574"/>
                    <a:pt x="14828" y="17574"/>
                  </a:cubicBezTo>
                  <a:cubicBezTo>
                    <a:pt x="14993" y="17574"/>
                    <a:pt x="15157" y="17544"/>
                    <a:pt x="15310" y="17475"/>
                  </a:cubicBezTo>
                  <a:cubicBezTo>
                    <a:pt x="15743" y="17278"/>
                    <a:pt x="16019" y="16865"/>
                    <a:pt x="16117" y="16411"/>
                  </a:cubicBezTo>
                  <a:cubicBezTo>
                    <a:pt x="16374" y="15328"/>
                    <a:pt x="15901" y="14146"/>
                    <a:pt x="15388" y="13220"/>
                  </a:cubicBezTo>
                  <a:cubicBezTo>
                    <a:pt x="14837" y="12274"/>
                    <a:pt x="13950" y="10914"/>
                    <a:pt x="14778" y="9870"/>
                  </a:cubicBezTo>
                  <a:cubicBezTo>
                    <a:pt x="14837" y="9791"/>
                    <a:pt x="14837" y="9712"/>
                    <a:pt x="14797" y="9634"/>
                  </a:cubicBezTo>
                  <a:cubicBezTo>
                    <a:pt x="15448" y="8727"/>
                    <a:pt x="16078" y="7782"/>
                    <a:pt x="16689" y="6836"/>
                  </a:cubicBezTo>
                  <a:cubicBezTo>
                    <a:pt x="16689" y="6856"/>
                    <a:pt x="16709" y="6875"/>
                    <a:pt x="16709" y="6915"/>
                  </a:cubicBezTo>
                  <a:cubicBezTo>
                    <a:pt x="16669" y="6934"/>
                    <a:pt x="16649" y="6954"/>
                    <a:pt x="16630" y="7013"/>
                  </a:cubicBezTo>
                  <a:cubicBezTo>
                    <a:pt x="16334" y="7900"/>
                    <a:pt x="16236" y="8846"/>
                    <a:pt x="16334" y="9791"/>
                  </a:cubicBezTo>
                  <a:cubicBezTo>
                    <a:pt x="16393" y="10244"/>
                    <a:pt x="16492" y="10698"/>
                    <a:pt x="16649" y="11131"/>
                  </a:cubicBezTo>
                  <a:cubicBezTo>
                    <a:pt x="16807" y="11565"/>
                    <a:pt x="17004" y="11998"/>
                    <a:pt x="17339" y="12313"/>
                  </a:cubicBezTo>
                  <a:cubicBezTo>
                    <a:pt x="17579" y="12527"/>
                    <a:pt x="17858" y="12621"/>
                    <a:pt x="18135" y="12621"/>
                  </a:cubicBezTo>
                  <a:cubicBezTo>
                    <a:pt x="18677" y="12621"/>
                    <a:pt x="19213" y="12263"/>
                    <a:pt x="19447" y="11742"/>
                  </a:cubicBezTo>
                  <a:cubicBezTo>
                    <a:pt x="19841" y="10836"/>
                    <a:pt x="19487" y="9712"/>
                    <a:pt x="18915" y="8983"/>
                  </a:cubicBezTo>
                  <a:cubicBezTo>
                    <a:pt x="18285" y="8176"/>
                    <a:pt x="17083" y="7466"/>
                    <a:pt x="16984" y="6343"/>
                  </a:cubicBezTo>
                  <a:cubicBezTo>
                    <a:pt x="17142" y="6107"/>
                    <a:pt x="17280" y="5870"/>
                    <a:pt x="17418" y="5654"/>
                  </a:cubicBezTo>
                  <a:cubicBezTo>
                    <a:pt x="17556" y="5417"/>
                    <a:pt x="17674" y="5201"/>
                    <a:pt x="17812" y="4984"/>
                  </a:cubicBezTo>
                  <a:cubicBezTo>
                    <a:pt x="17832" y="5082"/>
                    <a:pt x="17871" y="5161"/>
                    <a:pt x="17930" y="5240"/>
                  </a:cubicBezTo>
                  <a:cubicBezTo>
                    <a:pt x="18127" y="5634"/>
                    <a:pt x="18364" y="5989"/>
                    <a:pt x="18600" y="6343"/>
                  </a:cubicBezTo>
                  <a:cubicBezTo>
                    <a:pt x="19033" y="6993"/>
                    <a:pt x="19526" y="7821"/>
                    <a:pt x="20334" y="8018"/>
                  </a:cubicBezTo>
                  <a:cubicBezTo>
                    <a:pt x="20432" y="8041"/>
                    <a:pt x="20532" y="8052"/>
                    <a:pt x="20630" y="8052"/>
                  </a:cubicBezTo>
                  <a:cubicBezTo>
                    <a:pt x="21198" y="8052"/>
                    <a:pt x="21716" y="7674"/>
                    <a:pt x="21733" y="7053"/>
                  </a:cubicBezTo>
                  <a:cubicBezTo>
                    <a:pt x="21752" y="6284"/>
                    <a:pt x="21240" y="5575"/>
                    <a:pt x="20610" y="5161"/>
                  </a:cubicBezTo>
                  <a:cubicBezTo>
                    <a:pt x="19900" y="4688"/>
                    <a:pt x="19033" y="4491"/>
                    <a:pt x="18206" y="4294"/>
                  </a:cubicBezTo>
                  <a:cubicBezTo>
                    <a:pt x="18935" y="2974"/>
                    <a:pt x="19644" y="1634"/>
                    <a:pt x="20294" y="275"/>
                  </a:cubicBezTo>
                  <a:cubicBezTo>
                    <a:pt x="20359" y="121"/>
                    <a:pt x="20222" y="0"/>
                    <a:pt x="2009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91;p4"/>
            <p:cNvSpPr/>
            <p:nvPr/>
          </p:nvSpPr>
          <p:spPr>
            <a:xfrm>
              <a:off x="557525" y="4021125"/>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92;p4"/>
            <p:cNvSpPr/>
            <p:nvPr/>
          </p:nvSpPr>
          <p:spPr>
            <a:xfrm>
              <a:off x="887175" y="3372738"/>
              <a:ext cx="300500" cy="355225"/>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143519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85"/>
        <p:cNvGrpSpPr/>
        <p:nvPr/>
      </p:nvGrpSpPr>
      <p:grpSpPr>
        <a:xfrm>
          <a:off x="0" y="0"/>
          <a:ext cx="0" cy="0"/>
          <a:chOff x="0" y="0"/>
          <a:chExt cx="0" cy="0"/>
        </a:xfrm>
      </p:grpSpPr>
    </p:spTree>
    <p:extLst>
      <p:ext uri="{BB962C8B-B14F-4D97-AF65-F5344CB8AC3E}">
        <p14:creationId xmlns:p14="http://schemas.microsoft.com/office/powerpoint/2010/main" val="889636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144790" y="2362446"/>
            <a:ext cx="14471547" cy="3941796"/>
          </a:xfrm>
          <a:prstGeom prst="rect">
            <a:avLst/>
          </a:prstGeom>
        </p:spPr>
        <p:txBody>
          <a:bodyPr anchor="b"/>
          <a:lstStyle>
            <a:lvl1pPr>
              <a:defRPr sz="8255"/>
            </a:lvl1pPr>
          </a:lstStyle>
          <a:p>
            <a:r>
              <a:rPr lang="zh-CN" altLang="en-US"/>
              <a:t>单击此处编辑母版标题样式</a:t>
            </a:r>
          </a:p>
        </p:txBody>
      </p:sp>
      <p:sp>
        <p:nvSpPr>
          <p:cNvPr id="3" name="文本占位符 2"/>
          <p:cNvSpPr>
            <a:spLocks noGrp="1"/>
          </p:cNvSpPr>
          <p:nvPr>
            <p:ph type="body" idx="1"/>
          </p:nvPr>
        </p:nvSpPr>
        <p:spPr>
          <a:xfrm>
            <a:off x="1144790" y="6341533"/>
            <a:ext cx="14471547" cy="2072897"/>
          </a:xfrm>
          <a:prstGeom prst="rect">
            <a:avLst/>
          </a:prstGeom>
        </p:spPr>
        <p:txBody>
          <a:bodyPr/>
          <a:lstStyle>
            <a:lvl1pPr marL="0" indent="0">
              <a:buNone/>
              <a:defRPr sz="3305">
                <a:solidFill>
                  <a:schemeClr val="tx1">
                    <a:tint val="75000"/>
                  </a:schemeClr>
                </a:solidFill>
              </a:defRPr>
            </a:lvl1pPr>
            <a:lvl2pPr marL="629285" indent="0">
              <a:buNone/>
              <a:defRPr sz="2750">
                <a:solidFill>
                  <a:schemeClr val="tx1">
                    <a:tint val="75000"/>
                  </a:schemeClr>
                </a:solidFill>
              </a:defRPr>
            </a:lvl2pPr>
            <a:lvl3pPr marL="1258570" indent="0">
              <a:buNone/>
              <a:defRPr sz="2475">
                <a:solidFill>
                  <a:schemeClr val="tx1">
                    <a:tint val="75000"/>
                  </a:schemeClr>
                </a:solidFill>
              </a:defRPr>
            </a:lvl3pPr>
            <a:lvl4pPr marL="1887855" indent="0">
              <a:buNone/>
              <a:defRPr sz="2200">
                <a:solidFill>
                  <a:schemeClr val="tx1">
                    <a:tint val="75000"/>
                  </a:schemeClr>
                </a:solidFill>
              </a:defRPr>
            </a:lvl4pPr>
            <a:lvl5pPr marL="2516505" indent="0">
              <a:buNone/>
              <a:defRPr sz="2200">
                <a:solidFill>
                  <a:schemeClr val="tx1">
                    <a:tint val="75000"/>
                  </a:schemeClr>
                </a:solidFill>
              </a:defRPr>
            </a:lvl5pPr>
            <a:lvl6pPr marL="3145790" indent="0">
              <a:buNone/>
              <a:defRPr sz="2200">
                <a:solidFill>
                  <a:schemeClr val="tx1">
                    <a:tint val="75000"/>
                  </a:schemeClr>
                </a:solidFill>
              </a:defRPr>
            </a:lvl6pPr>
            <a:lvl7pPr marL="3775075" indent="0">
              <a:buNone/>
              <a:defRPr sz="2200">
                <a:solidFill>
                  <a:schemeClr val="tx1">
                    <a:tint val="75000"/>
                  </a:schemeClr>
                </a:solidFill>
              </a:defRPr>
            </a:lvl7pPr>
            <a:lvl8pPr marL="4404360" indent="0">
              <a:buNone/>
              <a:defRPr sz="2200">
                <a:solidFill>
                  <a:schemeClr val="tx1">
                    <a:tint val="75000"/>
                  </a:schemeClr>
                </a:solidFill>
              </a:defRPr>
            </a:lvl8pPr>
            <a:lvl9pPr marL="5033645" indent="0">
              <a:buNone/>
              <a:defRPr sz="2200">
                <a:solidFill>
                  <a:schemeClr val="tx1">
                    <a:tint val="75000"/>
                  </a:schemeClr>
                </a:solidFill>
              </a:defRPr>
            </a:lvl9pPr>
          </a:lstStyle>
          <a:p>
            <a:pPr lvl="0"/>
            <a:r>
              <a:rPr lang="zh-CN" altLang="en-US"/>
              <a:t>单击此处编辑母版文本样式</a:t>
            </a:r>
          </a:p>
        </p:txBody>
      </p:sp>
    </p:spTree>
  </p:cSld>
  <p:clrMapOvr>
    <a:masterClrMapping/>
  </p:clrMapOvr>
  <p:transition advClick="0" advTm="3000">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88"/>
        <p:cNvGrpSpPr/>
        <p:nvPr/>
      </p:nvGrpSpPr>
      <p:grpSpPr>
        <a:xfrm>
          <a:off x="0" y="0"/>
          <a:ext cx="0" cy="0"/>
          <a:chOff x="0" y="0"/>
          <a:chExt cx="0" cy="0"/>
        </a:xfrm>
      </p:grpSpPr>
      <p:sp>
        <p:nvSpPr>
          <p:cNvPr id="289" name="Google Shape;289;p18"/>
          <p:cNvSpPr/>
          <p:nvPr/>
        </p:nvSpPr>
        <p:spPr>
          <a:xfrm>
            <a:off x="589278" y="506536"/>
            <a:ext cx="15599735" cy="8462716"/>
          </a:xfrm>
          <a:prstGeom prst="roundRect">
            <a:avLst>
              <a:gd name="adj" fmla="val 3448"/>
            </a:avLst>
          </a:prstGeom>
          <a:solidFill>
            <a:schemeClr val="lt2"/>
          </a:solidFill>
          <a:ln>
            <a:noFill/>
          </a:ln>
        </p:spPr>
        <p:txBody>
          <a:bodyPr spcFirstLastPara="1" wrap="square" lIns="167902" tIns="167902" rIns="167902" bIns="167902"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290" name="Google Shape;290;p18"/>
          <p:cNvSpPr txBox="1">
            <a:spLocks noGrp="1"/>
          </p:cNvSpPr>
          <p:nvPr>
            <p:ph type="title"/>
          </p:nvPr>
        </p:nvSpPr>
        <p:spPr>
          <a:xfrm>
            <a:off x="1321126" y="993728"/>
            <a:ext cx="14148698" cy="982122"/>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5385117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359"/>
        <p:cNvGrpSpPr/>
        <p:nvPr/>
      </p:nvGrpSpPr>
      <p:grpSpPr>
        <a:xfrm>
          <a:off x="0" y="0"/>
          <a:ext cx="0" cy="0"/>
          <a:chOff x="0" y="0"/>
          <a:chExt cx="0" cy="0"/>
        </a:xfrm>
      </p:grpSpPr>
      <p:sp>
        <p:nvSpPr>
          <p:cNvPr id="360" name="Google Shape;360;p23"/>
          <p:cNvSpPr/>
          <p:nvPr/>
        </p:nvSpPr>
        <p:spPr>
          <a:xfrm>
            <a:off x="589278" y="506536"/>
            <a:ext cx="15599735" cy="8462716"/>
          </a:xfrm>
          <a:prstGeom prst="roundRect">
            <a:avLst>
              <a:gd name="adj" fmla="val 3448"/>
            </a:avLst>
          </a:prstGeom>
          <a:solidFill>
            <a:schemeClr val="lt2"/>
          </a:solidFill>
          <a:ln>
            <a:noFill/>
          </a:ln>
        </p:spPr>
        <p:txBody>
          <a:bodyPr spcFirstLastPara="1" wrap="square" lIns="167902" tIns="167902" rIns="167902" bIns="167902"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361" name="Google Shape;361;p23"/>
          <p:cNvSpPr txBox="1">
            <a:spLocks noGrp="1"/>
          </p:cNvSpPr>
          <p:nvPr>
            <p:ph type="title"/>
          </p:nvPr>
        </p:nvSpPr>
        <p:spPr>
          <a:xfrm>
            <a:off x="1308464" y="2927850"/>
            <a:ext cx="5980843" cy="1140742"/>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62" name="Google Shape;362;p23"/>
          <p:cNvSpPr txBox="1">
            <a:spLocks noGrp="1"/>
          </p:cNvSpPr>
          <p:nvPr>
            <p:ph type="subTitle" idx="1"/>
          </p:nvPr>
        </p:nvSpPr>
        <p:spPr>
          <a:xfrm>
            <a:off x="1308464" y="4068592"/>
            <a:ext cx="5980843" cy="2479346"/>
          </a:xfrm>
          <a:prstGeom prst="rect">
            <a:avLst/>
          </a:prstGeom>
        </p:spPr>
        <p:txBody>
          <a:bodyPr spcFirstLastPara="1" wrap="square" lIns="121705" tIns="121705" rIns="121705" bIns="12170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939"/>
              </a:spcBef>
              <a:spcAft>
                <a:spcPts val="0"/>
              </a:spcAft>
              <a:buSzPts val="1400"/>
              <a:buNone/>
              <a:defRPr/>
            </a:lvl3pPr>
            <a:lvl4pPr lvl="3" algn="ctr" rtl="0">
              <a:lnSpc>
                <a:spcPct val="100000"/>
              </a:lnSpc>
              <a:spcBef>
                <a:spcPts val="2939"/>
              </a:spcBef>
              <a:spcAft>
                <a:spcPts val="0"/>
              </a:spcAft>
              <a:buSzPts val="1400"/>
              <a:buNone/>
              <a:defRPr/>
            </a:lvl4pPr>
            <a:lvl5pPr lvl="4" algn="ctr" rtl="0">
              <a:lnSpc>
                <a:spcPct val="100000"/>
              </a:lnSpc>
              <a:spcBef>
                <a:spcPts val="2939"/>
              </a:spcBef>
              <a:spcAft>
                <a:spcPts val="0"/>
              </a:spcAft>
              <a:buSzPts val="1400"/>
              <a:buNone/>
              <a:defRPr/>
            </a:lvl5pPr>
            <a:lvl6pPr lvl="5" algn="ctr" rtl="0">
              <a:lnSpc>
                <a:spcPct val="100000"/>
              </a:lnSpc>
              <a:spcBef>
                <a:spcPts val="2939"/>
              </a:spcBef>
              <a:spcAft>
                <a:spcPts val="0"/>
              </a:spcAft>
              <a:buSzPts val="1400"/>
              <a:buNone/>
              <a:defRPr/>
            </a:lvl6pPr>
            <a:lvl7pPr lvl="6" algn="ctr" rtl="0">
              <a:lnSpc>
                <a:spcPct val="100000"/>
              </a:lnSpc>
              <a:spcBef>
                <a:spcPts val="2939"/>
              </a:spcBef>
              <a:spcAft>
                <a:spcPts val="0"/>
              </a:spcAft>
              <a:buSzPts val="1400"/>
              <a:buNone/>
              <a:defRPr/>
            </a:lvl7pPr>
            <a:lvl8pPr lvl="7" algn="ctr" rtl="0">
              <a:lnSpc>
                <a:spcPct val="100000"/>
              </a:lnSpc>
              <a:spcBef>
                <a:spcPts val="2939"/>
              </a:spcBef>
              <a:spcAft>
                <a:spcPts val="0"/>
              </a:spcAft>
              <a:buSzPts val="1400"/>
              <a:buNone/>
              <a:defRPr/>
            </a:lvl8pPr>
            <a:lvl9pPr lvl="8" algn="ctr" rtl="0">
              <a:lnSpc>
                <a:spcPct val="100000"/>
              </a:lnSpc>
              <a:spcBef>
                <a:spcPts val="2939"/>
              </a:spcBef>
              <a:spcAft>
                <a:spcPts val="2939"/>
              </a:spcAft>
              <a:buSzPts val="1400"/>
              <a:buNone/>
              <a:defRPr/>
            </a:lvl9pPr>
          </a:lstStyle>
          <a:p>
            <a:endParaRPr/>
          </a:p>
        </p:txBody>
      </p:sp>
    </p:spTree>
    <p:extLst>
      <p:ext uri="{BB962C8B-B14F-4D97-AF65-F5344CB8AC3E}">
        <p14:creationId xmlns:p14="http://schemas.microsoft.com/office/powerpoint/2010/main" val="19047335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501"/>
        <p:cNvGrpSpPr/>
        <p:nvPr/>
      </p:nvGrpSpPr>
      <p:grpSpPr>
        <a:xfrm>
          <a:off x="0" y="0"/>
          <a:ext cx="0" cy="0"/>
          <a:chOff x="0" y="0"/>
          <a:chExt cx="0" cy="0"/>
        </a:xfrm>
      </p:grpSpPr>
      <p:sp>
        <p:nvSpPr>
          <p:cNvPr id="502" name="Google Shape;502;p36"/>
          <p:cNvSpPr/>
          <p:nvPr/>
        </p:nvSpPr>
        <p:spPr>
          <a:xfrm>
            <a:off x="589278" y="506536"/>
            <a:ext cx="15599735" cy="8462716"/>
          </a:xfrm>
          <a:prstGeom prst="roundRect">
            <a:avLst>
              <a:gd name="adj" fmla="val 3448"/>
            </a:avLst>
          </a:prstGeom>
          <a:solidFill>
            <a:schemeClr val="lt2"/>
          </a:solidFill>
          <a:ln>
            <a:noFill/>
          </a:ln>
        </p:spPr>
        <p:txBody>
          <a:bodyPr spcFirstLastPara="1" wrap="square" lIns="167902" tIns="167902" rIns="167902" bIns="167902"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nvGrpSpPr>
          <p:cNvPr id="503" name="Google Shape;503;p36"/>
          <p:cNvGrpSpPr/>
          <p:nvPr/>
        </p:nvGrpSpPr>
        <p:grpSpPr>
          <a:xfrm>
            <a:off x="859312" y="678183"/>
            <a:ext cx="14957847" cy="2501739"/>
            <a:chOff x="468316" y="368120"/>
            <a:chExt cx="8151878" cy="1357955"/>
          </a:xfrm>
        </p:grpSpPr>
        <p:grpSp>
          <p:nvGrpSpPr>
            <p:cNvPr id="504" name="Google Shape;504;p36"/>
            <p:cNvGrpSpPr/>
            <p:nvPr/>
          </p:nvGrpSpPr>
          <p:grpSpPr>
            <a:xfrm>
              <a:off x="7935890" y="368120"/>
              <a:ext cx="684304" cy="634375"/>
              <a:chOff x="6408388" y="676125"/>
              <a:chExt cx="957068" cy="887238"/>
            </a:xfrm>
          </p:grpSpPr>
          <p:sp>
            <p:nvSpPr>
              <p:cNvPr id="505" name="Google Shape;505;p36"/>
              <p:cNvSpPr/>
              <p:nvPr/>
            </p:nvSpPr>
            <p:spPr>
              <a:xfrm>
                <a:off x="6408388" y="676125"/>
                <a:ext cx="957068" cy="887238"/>
              </a:xfrm>
              <a:custGeom>
                <a:avLst/>
                <a:gdLst/>
                <a:ahLst/>
                <a:cxnLst/>
                <a:rect l="l" t="t" r="r" b="b"/>
                <a:pathLst>
                  <a:path w="17694" h="16403" extrusionOk="0">
                    <a:moveTo>
                      <a:pt x="11121" y="0"/>
                    </a:moveTo>
                    <a:cubicBezTo>
                      <a:pt x="10889" y="0"/>
                      <a:pt x="10632" y="141"/>
                      <a:pt x="10384" y="423"/>
                    </a:cubicBezTo>
                    <a:cubicBezTo>
                      <a:pt x="9083" y="1940"/>
                      <a:pt x="7547" y="7950"/>
                      <a:pt x="7547" y="7950"/>
                    </a:cubicBezTo>
                    <a:cubicBezTo>
                      <a:pt x="6051" y="7484"/>
                      <a:pt x="6476" y="794"/>
                      <a:pt x="4635" y="794"/>
                    </a:cubicBezTo>
                    <a:cubicBezTo>
                      <a:pt x="4293" y="794"/>
                      <a:pt x="3874" y="1024"/>
                      <a:pt x="3350" y="1566"/>
                    </a:cubicBezTo>
                    <a:cubicBezTo>
                      <a:pt x="0" y="5034"/>
                      <a:pt x="0" y="16383"/>
                      <a:pt x="8729" y="16402"/>
                    </a:cubicBezTo>
                    <a:cubicBezTo>
                      <a:pt x="14521" y="16402"/>
                      <a:pt x="15802" y="11871"/>
                      <a:pt x="15802" y="11871"/>
                    </a:cubicBezTo>
                    <a:cubicBezTo>
                      <a:pt x="11310" y="10945"/>
                      <a:pt x="11270" y="9999"/>
                      <a:pt x="11270" y="9999"/>
                    </a:cubicBezTo>
                    <a:cubicBezTo>
                      <a:pt x="17102" y="8994"/>
                      <a:pt x="17694" y="4147"/>
                      <a:pt x="16334" y="3911"/>
                    </a:cubicBezTo>
                    <a:cubicBezTo>
                      <a:pt x="16281" y="3902"/>
                      <a:pt x="16227" y="3898"/>
                      <a:pt x="16172" y="3898"/>
                    </a:cubicBezTo>
                    <a:cubicBezTo>
                      <a:pt x="15478" y="3898"/>
                      <a:pt x="14691" y="4569"/>
                      <a:pt x="14101" y="5203"/>
                    </a:cubicBezTo>
                    <a:lnTo>
                      <a:pt x="14101" y="5203"/>
                    </a:lnTo>
                    <a:cubicBezTo>
                      <a:pt x="15113" y="3802"/>
                      <a:pt x="16392" y="1429"/>
                      <a:pt x="14561" y="226"/>
                    </a:cubicBezTo>
                    <a:cubicBezTo>
                      <a:pt x="14532" y="207"/>
                      <a:pt x="14500" y="198"/>
                      <a:pt x="14464" y="198"/>
                    </a:cubicBezTo>
                    <a:cubicBezTo>
                      <a:pt x="13639" y="198"/>
                      <a:pt x="11131" y="5213"/>
                      <a:pt x="11112" y="5213"/>
                    </a:cubicBezTo>
                    <a:cubicBezTo>
                      <a:pt x="11112" y="5213"/>
                      <a:pt x="11112" y="5212"/>
                      <a:pt x="11113" y="5211"/>
                    </a:cubicBezTo>
                    <a:cubicBezTo>
                      <a:pt x="12449" y="1756"/>
                      <a:pt x="11942" y="0"/>
                      <a:pt x="11121"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06" name="Google Shape;506;p36"/>
              <p:cNvSpPr/>
              <p:nvPr/>
            </p:nvSpPr>
            <p:spPr>
              <a:xfrm>
                <a:off x="6577853" y="807673"/>
                <a:ext cx="106611" cy="103691"/>
              </a:xfrm>
              <a:custGeom>
                <a:avLst/>
                <a:gdLst/>
                <a:ahLst/>
                <a:cxnLst/>
                <a:rect l="l" t="t" r="r" b="b"/>
                <a:pathLst>
                  <a:path w="1971" h="1917" extrusionOk="0">
                    <a:moveTo>
                      <a:pt x="749" y="1"/>
                    </a:moveTo>
                    <a:cubicBezTo>
                      <a:pt x="749" y="1"/>
                      <a:pt x="0" y="1656"/>
                      <a:pt x="867" y="1892"/>
                    </a:cubicBezTo>
                    <a:cubicBezTo>
                      <a:pt x="928" y="1909"/>
                      <a:pt x="986" y="1916"/>
                      <a:pt x="1041" y="1916"/>
                    </a:cubicBezTo>
                    <a:cubicBezTo>
                      <a:pt x="1783" y="1916"/>
                      <a:pt x="1970" y="533"/>
                      <a:pt x="1970" y="533"/>
                    </a:cubicBezTo>
                    <a:lnTo>
                      <a:pt x="1734" y="395"/>
                    </a:lnTo>
                    <a:cubicBezTo>
                      <a:pt x="1734" y="395"/>
                      <a:pt x="1466" y="1468"/>
                      <a:pt x="1071" y="1468"/>
                    </a:cubicBezTo>
                    <a:cubicBezTo>
                      <a:pt x="1024" y="1468"/>
                      <a:pt x="976" y="1453"/>
                      <a:pt x="926" y="1420"/>
                    </a:cubicBezTo>
                    <a:cubicBezTo>
                      <a:pt x="453" y="1085"/>
                      <a:pt x="1064" y="178"/>
                      <a:pt x="1064" y="178"/>
                    </a:cubicBezTo>
                    <a:lnTo>
                      <a:pt x="749"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07" name="Google Shape;507;p36"/>
              <p:cNvSpPr/>
              <p:nvPr/>
            </p:nvSpPr>
            <p:spPr>
              <a:xfrm>
                <a:off x="6413700" y="777875"/>
                <a:ext cx="167998" cy="133278"/>
              </a:xfrm>
              <a:custGeom>
                <a:avLst/>
                <a:gdLst/>
                <a:ahLst/>
                <a:cxnLst/>
                <a:rect l="l" t="t" r="r" b="b"/>
                <a:pathLst>
                  <a:path w="2582" h="2464" extrusionOk="0">
                    <a:moveTo>
                      <a:pt x="1" y="0"/>
                    </a:moveTo>
                    <a:lnTo>
                      <a:pt x="1715" y="2463"/>
                    </a:lnTo>
                    <a:cubicBezTo>
                      <a:pt x="1715" y="2463"/>
                      <a:pt x="1912" y="1419"/>
                      <a:pt x="2582" y="55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08" name="Google Shape;508;p36"/>
              <p:cNvSpPr/>
              <p:nvPr/>
            </p:nvSpPr>
            <p:spPr>
              <a:xfrm>
                <a:off x="6611118" y="1260788"/>
                <a:ext cx="42461" cy="48302"/>
              </a:xfrm>
              <a:custGeom>
                <a:avLst/>
                <a:gdLst/>
                <a:ahLst/>
                <a:cxnLst/>
                <a:rect l="l" t="t" r="r" b="b"/>
                <a:pathLst>
                  <a:path w="785" h="893" extrusionOk="0">
                    <a:moveTo>
                      <a:pt x="253" y="1"/>
                    </a:moveTo>
                    <a:cubicBezTo>
                      <a:pt x="1" y="1"/>
                      <a:pt x="289" y="892"/>
                      <a:pt x="513" y="892"/>
                    </a:cubicBezTo>
                    <a:cubicBezTo>
                      <a:pt x="525" y="892"/>
                      <a:pt x="536" y="890"/>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09" name="Google Shape;509;p36"/>
              <p:cNvSpPr/>
              <p:nvPr/>
            </p:nvSpPr>
            <p:spPr>
              <a:xfrm>
                <a:off x="6755864" y="1437555"/>
                <a:ext cx="68207" cy="30290"/>
              </a:xfrm>
              <a:custGeom>
                <a:avLst/>
                <a:gdLst/>
                <a:ahLst/>
                <a:cxnLst/>
                <a:rect l="l" t="t" r="r" b="b"/>
                <a:pathLst>
                  <a:path w="1261" h="560" extrusionOk="0">
                    <a:moveTo>
                      <a:pt x="492" y="0"/>
                    </a:moveTo>
                    <a:lnTo>
                      <a:pt x="492" y="0"/>
                    </a:lnTo>
                    <a:cubicBezTo>
                      <a:pt x="1" y="82"/>
                      <a:pt x="735" y="559"/>
                      <a:pt x="1053" y="559"/>
                    </a:cubicBezTo>
                    <a:cubicBezTo>
                      <a:pt x="1118" y="559"/>
                      <a:pt x="1165" y="539"/>
                      <a:pt x="1182" y="493"/>
                    </a:cubicBezTo>
                    <a:cubicBezTo>
                      <a:pt x="1261" y="256"/>
                      <a:pt x="492" y="0"/>
                      <a:pt x="49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10" name="Google Shape;510;p36"/>
              <p:cNvSpPr/>
              <p:nvPr/>
            </p:nvSpPr>
            <p:spPr>
              <a:xfrm>
                <a:off x="6914403" y="1510523"/>
                <a:ext cx="60851" cy="18282"/>
              </a:xfrm>
              <a:custGeom>
                <a:avLst/>
                <a:gdLst/>
                <a:ahLst/>
                <a:cxnLst/>
                <a:rect l="l" t="t" r="r" b="b"/>
                <a:pathLst>
                  <a:path w="1125" h="338" extrusionOk="0">
                    <a:moveTo>
                      <a:pt x="686" y="1"/>
                    </a:moveTo>
                    <a:cubicBezTo>
                      <a:pt x="482" y="1"/>
                      <a:pt x="280" y="31"/>
                      <a:pt x="280" y="31"/>
                    </a:cubicBezTo>
                    <a:cubicBezTo>
                      <a:pt x="0" y="232"/>
                      <a:pt x="318" y="338"/>
                      <a:pt x="637" y="338"/>
                    </a:cubicBezTo>
                    <a:cubicBezTo>
                      <a:pt x="880" y="338"/>
                      <a:pt x="1125" y="276"/>
                      <a:pt x="1108" y="149"/>
                    </a:cubicBezTo>
                    <a:cubicBezTo>
                      <a:pt x="1098" y="31"/>
                      <a:pt x="891" y="1"/>
                      <a:pt x="68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11" name="Google Shape;511;p36"/>
              <p:cNvSpPr/>
              <p:nvPr/>
            </p:nvSpPr>
            <p:spPr>
              <a:xfrm>
                <a:off x="6802274" y="1503599"/>
                <a:ext cx="67613" cy="25422"/>
              </a:xfrm>
              <a:custGeom>
                <a:avLst/>
                <a:gdLst/>
                <a:ahLst/>
                <a:cxnLst/>
                <a:rect l="l" t="t" r="r" b="b"/>
                <a:pathLst>
                  <a:path w="1250" h="470" extrusionOk="0">
                    <a:moveTo>
                      <a:pt x="442" y="1"/>
                    </a:moveTo>
                    <a:cubicBezTo>
                      <a:pt x="1" y="153"/>
                      <a:pt x="653" y="470"/>
                      <a:pt x="999" y="470"/>
                    </a:cubicBezTo>
                    <a:cubicBezTo>
                      <a:pt x="1102" y="470"/>
                      <a:pt x="1177" y="442"/>
                      <a:pt x="1191" y="375"/>
                    </a:cubicBezTo>
                    <a:cubicBezTo>
                      <a:pt x="1250" y="139"/>
                      <a:pt x="442" y="1"/>
                      <a:pt x="44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12" name="Google Shape;512;p36"/>
              <p:cNvSpPr/>
              <p:nvPr/>
            </p:nvSpPr>
            <p:spPr>
              <a:xfrm>
                <a:off x="6532363" y="1237367"/>
                <a:ext cx="42352" cy="47329"/>
              </a:xfrm>
              <a:custGeom>
                <a:avLst/>
                <a:gdLst/>
                <a:ahLst/>
                <a:cxnLst/>
                <a:rect l="l" t="t" r="r" b="b"/>
                <a:pathLst>
                  <a:path w="783" h="875" extrusionOk="0">
                    <a:moveTo>
                      <a:pt x="250" y="0"/>
                    </a:moveTo>
                    <a:cubicBezTo>
                      <a:pt x="1" y="0"/>
                      <a:pt x="282" y="875"/>
                      <a:pt x="505" y="875"/>
                    </a:cubicBezTo>
                    <a:cubicBezTo>
                      <a:pt x="519" y="875"/>
                      <a:pt x="532" y="871"/>
                      <a:pt x="546" y="864"/>
                    </a:cubicBezTo>
                    <a:cubicBezTo>
                      <a:pt x="782" y="766"/>
                      <a:pt x="388" y="56"/>
                      <a:pt x="388" y="56"/>
                    </a:cubicBezTo>
                    <a:cubicBezTo>
                      <a:pt x="331" y="17"/>
                      <a:pt x="285" y="0"/>
                      <a:pt x="25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13" name="Google Shape;513;p36"/>
              <p:cNvSpPr/>
              <p:nvPr/>
            </p:nvSpPr>
            <p:spPr>
              <a:xfrm>
                <a:off x="6545128" y="1322667"/>
                <a:ext cx="42352" cy="48356"/>
              </a:xfrm>
              <a:custGeom>
                <a:avLst/>
                <a:gdLst/>
                <a:ahLst/>
                <a:cxnLst/>
                <a:rect l="l" t="t" r="r" b="b"/>
                <a:pathLst>
                  <a:path w="783" h="894" extrusionOk="0">
                    <a:moveTo>
                      <a:pt x="252" y="0"/>
                    </a:moveTo>
                    <a:cubicBezTo>
                      <a:pt x="0" y="0"/>
                      <a:pt x="285" y="893"/>
                      <a:pt x="523" y="893"/>
                    </a:cubicBezTo>
                    <a:cubicBezTo>
                      <a:pt x="537" y="893"/>
                      <a:pt x="552" y="890"/>
                      <a:pt x="566" y="883"/>
                    </a:cubicBezTo>
                    <a:cubicBezTo>
                      <a:pt x="782" y="785"/>
                      <a:pt x="388" y="56"/>
                      <a:pt x="388" y="56"/>
                    </a:cubicBezTo>
                    <a:cubicBezTo>
                      <a:pt x="332" y="17"/>
                      <a:pt x="287" y="0"/>
                      <a:pt x="25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14" name="Google Shape;514;p36"/>
              <p:cNvSpPr/>
              <p:nvPr/>
            </p:nvSpPr>
            <p:spPr>
              <a:xfrm>
                <a:off x="6611118" y="1347116"/>
                <a:ext cx="42461" cy="48248"/>
              </a:xfrm>
              <a:custGeom>
                <a:avLst/>
                <a:gdLst/>
                <a:ahLst/>
                <a:cxnLst/>
                <a:rect l="l" t="t" r="r" b="b"/>
                <a:pathLst>
                  <a:path w="785" h="892" extrusionOk="0">
                    <a:moveTo>
                      <a:pt x="253" y="1"/>
                    </a:moveTo>
                    <a:cubicBezTo>
                      <a:pt x="1" y="1"/>
                      <a:pt x="289" y="892"/>
                      <a:pt x="513" y="892"/>
                    </a:cubicBezTo>
                    <a:cubicBezTo>
                      <a:pt x="525" y="892"/>
                      <a:pt x="536" y="889"/>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15" name="Google Shape;515;p36"/>
              <p:cNvSpPr/>
              <p:nvPr/>
            </p:nvSpPr>
            <p:spPr>
              <a:xfrm>
                <a:off x="6618150" y="1432795"/>
                <a:ext cx="58850" cy="39756"/>
              </a:xfrm>
              <a:custGeom>
                <a:avLst/>
                <a:gdLst/>
                <a:ahLst/>
                <a:cxnLst/>
                <a:rect l="l" t="t" r="r" b="b"/>
                <a:pathLst>
                  <a:path w="1088" h="735" extrusionOk="0">
                    <a:moveTo>
                      <a:pt x="374" y="0"/>
                    </a:moveTo>
                    <a:cubicBezTo>
                      <a:pt x="1" y="0"/>
                      <a:pt x="572" y="734"/>
                      <a:pt x="846" y="734"/>
                    </a:cubicBezTo>
                    <a:cubicBezTo>
                      <a:pt x="879" y="734"/>
                      <a:pt x="908" y="723"/>
                      <a:pt x="930" y="699"/>
                    </a:cubicBezTo>
                    <a:cubicBezTo>
                      <a:pt x="1088" y="522"/>
                      <a:pt x="457" y="10"/>
                      <a:pt x="457" y="10"/>
                    </a:cubicBezTo>
                    <a:cubicBezTo>
                      <a:pt x="425" y="3"/>
                      <a:pt x="397" y="0"/>
                      <a:pt x="37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16" name="Google Shape;516;p36"/>
              <p:cNvSpPr/>
              <p:nvPr/>
            </p:nvSpPr>
            <p:spPr>
              <a:xfrm>
                <a:off x="6692849" y="1482288"/>
                <a:ext cx="67288" cy="26775"/>
              </a:xfrm>
              <a:custGeom>
                <a:avLst/>
                <a:gdLst/>
                <a:ahLst/>
                <a:cxnLst/>
                <a:rect l="l" t="t" r="r" b="b"/>
                <a:pathLst>
                  <a:path w="1244" h="495" extrusionOk="0">
                    <a:moveTo>
                      <a:pt x="455" y="1"/>
                    </a:moveTo>
                    <a:lnTo>
                      <a:pt x="455" y="1"/>
                    </a:lnTo>
                    <a:cubicBezTo>
                      <a:pt x="1" y="142"/>
                      <a:pt x="693" y="495"/>
                      <a:pt x="1025" y="495"/>
                    </a:cubicBezTo>
                    <a:cubicBezTo>
                      <a:pt x="1110" y="495"/>
                      <a:pt x="1172" y="471"/>
                      <a:pt x="1184" y="415"/>
                    </a:cubicBezTo>
                    <a:cubicBezTo>
                      <a:pt x="1243" y="158"/>
                      <a:pt x="455" y="1"/>
                      <a:pt x="45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17" name="Google Shape;517;p36"/>
              <p:cNvSpPr/>
              <p:nvPr/>
            </p:nvSpPr>
            <p:spPr>
              <a:xfrm>
                <a:off x="6864315" y="1457893"/>
                <a:ext cx="60851" cy="18715"/>
              </a:xfrm>
              <a:custGeom>
                <a:avLst/>
                <a:gdLst/>
                <a:ahLst/>
                <a:cxnLst/>
                <a:rect l="l" t="t" r="r" b="b"/>
                <a:pathLst>
                  <a:path w="1125" h="346" extrusionOk="0">
                    <a:moveTo>
                      <a:pt x="701" y="1"/>
                    </a:moveTo>
                    <a:cubicBezTo>
                      <a:pt x="492" y="1"/>
                      <a:pt x="280" y="38"/>
                      <a:pt x="280" y="38"/>
                    </a:cubicBezTo>
                    <a:cubicBezTo>
                      <a:pt x="0" y="239"/>
                      <a:pt x="318" y="346"/>
                      <a:pt x="637" y="346"/>
                    </a:cubicBezTo>
                    <a:cubicBezTo>
                      <a:pt x="880" y="346"/>
                      <a:pt x="1125" y="284"/>
                      <a:pt x="1108" y="156"/>
                    </a:cubicBezTo>
                    <a:cubicBezTo>
                      <a:pt x="1089" y="33"/>
                      <a:pt x="896" y="1"/>
                      <a:pt x="70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18" name="Google Shape;518;p36"/>
              <p:cNvSpPr/>
              <p:nvPr/>
            </p:nvSpPr>
            <p:spPr>
              <a:xfrm>
                <a:off x="6681111" y="1375243"/>
                <a:ext cx="58742" cy="39756"/>
              </a:xfrm>
              <a:custGeom>
                <a:avLst/>
                <a:gdLst/>
                <a:ahLst/>
                <a:cxnLst/>
                <a:rect l="l" t="t" r="r" b="b"/>
                <a:pathLst>
                  <a:path w="1086" h="735" extrusionOk="0">
                    <a:moveTo>
                      <a:pt x="372" y="0"/>
                    </a:moveTo>
                    <a:cubicBezTo>
                      <a:pt x="1" y="0"/>
                      <a:pt x="586" y="734"/>
                      <a:pt x="849" y="734"/>
                    </a:cubicBezTo>
                    <a:cubicBezTo>
                      <a:pt x="881" y="734"/>
                      <a:pt x="908" y="723"/>
                      <a:pt x="928" y="699"/>
                    </a:cubicBezTo>
                    <a:cubicBezTo>
                      <a:pt x="1086" y="502"/>
                      <a:pt x="456" y="10"/>
                      <a:pt x="456" y="10"/>
                    </a:cubicBezTo>
                    <a:cubicBezTo>
                      <a:pt x="424" y="3"/>
                      <a:pt x="396" y="0"/>
                      <a:pt x="37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19" name="Google Shape;519;p36"/>
            <p:cNvGrpSpPr/>
            <p:nvPr/>
          </p:nvGrpSpPr>
          <p:grpSpPr>
            <a:xfrm>
              <a:off x="468316" y="402231"/>
              <a:ext cx="684280" cy="566153"/>
              <a:chOff x="7558775" y="805000"/>
              <a:chExt cx="862247" cy="713399"/>
            </a:xfrm>
          </p:grpSpPr>
          <p:sp>
            <p:nvSpPr>
              <p:cNvPr id="520" name="Google Shape;520;p36"/>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21" name="Google Shape;521;p36"/>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22" name="Google Shape;522;p36"/>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23" name="Google Shape;523;p36"/>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24" name="Google Shape;524;p36"/>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25" name="Google Shape;525;p36"/>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26" name="Google Shape;526;p36"/>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sp>
          <p:nvSpPr>
            <p:cNvPr id="527" name="Google Shape;527;p36"/>
            <p:cNvSpPr/>
            <p:nvPr/>
          </p:nvSpPr>
          <p:spPr>
            <a:xfrm>
              <a:off x="7571588" y="526075"/>
              <a:ext cx="363050" cy="704450"/>
            </a:xfrm>
            <a:custGeom>
              <a:avLst/>
              <a:gdLst/>
              <a:ahLst/>
              <a:cxnLst/>
              <a:rect l="l" t="t" r="r" b="b"/>
              <a:pathLst>
                <a:path w="14522" h="28178" extrusionOk="0">
                  <a:moveTo>
                    <a:pt x="1517" y="0"/>
                  </a:moveTo>
                  <a:cubicBezTo>
                    <a:pt x="1150" y="0"/>
                    <a:pt x="769" y="119"/>
                    <a:pt x="493" y="343"/>
                  </a:cubicBezTo>
                  <a:cubicBezTo>
                    <a:pt x="139" y="658"/>
                    <a:pt x="1" y="1131"/>
                    <a:pt x="60" y="1584"/>
                  </a:cubicBezTo>
                  <a:cubicBezTo>
                    <a:pt x="119" y="2116"/>
                    <a:pt x="414" y="2589"/>
                    <a:pt x="749" y="3003"/>
                  </a:cubicBezTo>
                  <a:cubicBezTo>
                    <a:pt x="1084" y="3436"/>
                    <a:pt x="1478" y="3830"/>
                    <a:pt x="1872" y="4205"/>
                  </a:cubicBezTo>
                  <a:cubicBezTo>
                    <a:pt x="2680" y="4953"/>
                    <a:pt x="3587" y="5584"/>
                    <a:pt x="4552" y="6096"/>
                  </a:cubicBezTo>
                  <a:cubicBezTo>
                    <a:pt x="4769" y="6510"/>
                    <a:pt x="4985" y="6923"/>
                    <a:pt x="5202" y="7337"/>
                  </a:cubicBezTo>
                  <a:cubicBezTo>
                    <a:pt x="5655" y="8283"/>
                    <a:pt x="6089" y="9229"/>
                    <a:pt x="6463" y="10194"/>
                  </a:cubicBezTo>
                  <a:cubicBezTo>
                    <a:pt x="5872" y="9583"/>
                    <a:pt x="5419" y="8835"/>
                    <a:pt x="4887" y="8165"/>
                  </a:cubicBezTo>
                  <a:cubicBezTo>
                    <a:pt x="4355" y="7495"/>
                    <a:pt x="3724" y="6884"/>
                    <a:pt x="2917" y="6589"/>
                  </a:cubicBezTo>
                  <a:cubicBezTo>
                    <a:pt x="2674" y="6497"/>
                    <a:pt x="2382" y="6440"/>
                    <a:pt x="2094" y="6440"/>
                  </a:cubicBezTo>
                  <a:cubicBezTo>
                    <a:pt x="1518" y="6440"/>
                    <a:pt x="953" y="6667"/>
                    <a:pt x="808" y="7298"/>
                  </a:cubicBezTo>
                  <a:cubicBezTo>
                    <a:pt x="572" y="8283"/>
                    <a:pt x="1695" y="8815"/>
                    <a:pt x="2424" y="9091"/>
                  </a:cubicBezTo>
                  <a:cubicBezTo>
                    <a:pt x="3370" y="9445"/>
                    <a:pt x="4394" y="9623"/>
                    <a:pt x="5399" y="9662"/>
                  </a:cubicBezTo>
                  <a:cubicBezTo>
                    <a:pt x="5411" y="9668"/>
                    <a:pt x="5422" y="9670"/>
                    <a:pt x="5434" y="9670"/>
                  </a:cubicBezTo>
                  <a:cubicBezTo>
                    <a:pt x="5462" y="9670"/>
                    <a:pt x="5490" y="9656"/>
                    <a:pt x="5517" y="9642"/>
                  </a:cubicBezTo>
                  <a:cubicBezTo>
                    <a:pt x="5892" y="10155"/>
                    <a:pt x="6286" y="10647"/>
                    <a:pt x="6778" y="11022"/>
                  </a:cubicBezTo>
                  <a:cubicBezTo>
                    <a:pt x="7054" y="11770"/>
                    <a:pt x="7310" y="12539"/>
                    <a:pt x="7547" y="13287"/>
                  </a:cubicBezTo>
                  <a:cubicBezTo>
                    <a:pt x="7409" y="13150"/>
                    <a:pt x="7251" y="12992"/>
                    <a:pt x="7113" y="12854"/>
                  </a:cubicBezTo>
                  <a:cubicBezTo>
                    <a:pt x="7094" y="12775"/>
                    <a:pt x="7035" y="12696"/>
                    <a:pt x="6936" y="12677"/>
                  </a:cubicBezTo>
                  <a:cubicBezTo>
                    <a:pt x="6424" y="12164"/>
                    <a:pt x="5892" y="11672"/>
                    <a:pt x="5281" y="11258"/>
                  </a:cubicBezTo>
                  <a:cubicBezTo>
                    <a:pt x="4564" y="10799"/>
                    <a:pt x="3710" y="10425"/>
                    <a:pt x="2847" y="10425"/>
                  </a:cubicBezTo>
                  <a:cubicBezTo>
                    <a:pt x="2785" y="10425"/>
                    <a:pt x="2723" y="10427"/>
                    <a:pt x="2661" y="10431"/>
                  </a:cubicBezTo>
                  <a:cubicBezTo>
                    <a:pt x="2227" y="10470"/>
                    <a:pt x="1754" y="10608"/>
                    <a:pt x="1478" y="10963"/>
                  </a:cubicBezTo>
                  <a:cubicBezTo>
                    <a:pt x="1222" y="11298"/>
                    <a:pt x="1222" y="11731"/>
                    <a:pt x="1400" y="12105"/>
                  </a:cubicBezTo>
                  <a:cubicBezTo>
                    <a:pt x="1813" y="12992"/>
                    <a:pt x="3074" y="13169"/>
                    <a:pt x="3921" y="13287"/>
                  </a:cubicBezTo>
                  <a:cubicBezTo>
                    <a:pt x="4249" y="13328"/>
                    <a:pt x="4580" y="13347"/>
                    <a:pt x="4910" y="13347"/>
                  </a:cubicBezTo>
                  <a:cubicBezTo>
                    <a:pt x="5552" y="13347"/>
                    <a:pt x="6193" y="13273"/>
                    <a:pt x="6818" y="13130"/>
                  </a:cubicBezTo>
                  <a:cubicBezTo>
                    <a:pt x="7113" y="13425"/>
                    <a:pt x="7409" y="13741"/>
                    <a:pt x="7724" y="14036"/>
                  </a:cubicBezTo>
                  <a:cubicBezTo>
                    <a:pt x="7744" y="14056"/>
                    <a:pt x="7764" y="14076"/>
                    <a:pt x="7783" y="14076"/>
                  </a:cubicBezTo>
                  <a:cubicBezTo>
                    <a:pt x="8039" y="15021"/>
                    <a:pt x="8276" y="15967"/>
                    <a:pt x="8493" y="16913"/>
                  </a:cubicBezTo>
                  <a:cubicBezTo>
                    <a:pt x="8118" y="16617"/>
                    <a:pt x="7823" y="16263"/>
                    <a:pt x="7507" y="15908"/>
                  </a:cubicBezTo>
                  <a:cubicBezTo>
                    <a:pt x="7153" y="15494"/>
                    <a:pt x="6759" y="15100"/>
                    <a:pt x="6286" y="14805"/>
                  </a:cubicBezTo>
                  <a:cubicBezTo>
                    <a:pt x="5615" y="14385"/>
                    <a:pt x="4801" y="14109"/>
                    <a:pt x="4003" y="14109"/>
                  </a:cubicBezTo>
                  <a:cubicBezTo>
                    <a:pt x="3863" y="14109"/>
                    <a:pt x="3724" y="14117"/>
                    <a:pt x="3587" y="14135"/>
                  </a:cubicBezTo>
                  <a:cubicBezTo>
                    <a:pt x="3114" y="14194"/>
                    <a:pt x="2661" y="14411"/>
                    <a:pt x="2385" y="14805"/>
                  </a:cubicBezTo>
                  <a:cubicBezTo>
                    <a:pt x="2129" y="15159"/>
                    <a:pt x="2050" y="15612"/>
                    <a:pt x="2247" y="16006"/>
                  </a:cubicBezTo>
                  <a:cubicBezTo>
                    <a:pt x="2661" y="16854"/>
                    <a:pt x="3862" y="17070"/>
                    <a:pt x="4710" y="17149"/>
                  </a:cubicBezTo>
                  <a:cubicBezTo>
                    <a:pt x="4868" y="17162"/>
                    <a:pt x="5028" y="17168"/>
                    <a:pt x="5188" y="17168"/>
                  </a:cubicBezTo>
                  <a:cubicBezTo>
                    <a:pt x="6003" y="17168"/>
                    <a:pt x="6835" y="17012"/>
                    <a:pt x="7626" y="16814"/>
                  </a:cubicBezTo>
                  <a:cubicBezTo>
                    <a:pt x="7665" y="16795"/>
                    <a:pt x="7704" y="16775"/>
                    <a:pt x="7724" y="16755"/>
                  </a:cubicBezTo>
                  <a:cubicBezTo>
                    <a:pt x="7980" y="17011"/>
                    <a:pt x="8256" y="17267"/>
                    <a:pt x="8552" y="17464"/>
                  </a:cubicBezTo>
                  <a:cubicBezTo>
                    <a:pt x="8571" y="17484"/>
                    <a:pt x="8591" y="17484"/>
                    <a:pt x="8611" y="17484"/>
                  </a:cubicBezTo>
                  <a:cubicBezTo>
                    <a:pt x="8808" y="18489"/>
                    <a:pt x="8985" y="19514"/>
                    <a:pt x="9143" y="20518"/>
                  </a:cubicBezTo>
                  <a:cubicBezTo>
                    <a:pt x="9084" y="20459"/>
                    <a:pt x="9025" y="20400"/>
                    <a:pt x="8946" y="20341"/>
                  </a:cubicBezTo>
                  <a:cubicBezTo>
                    <a:pt x="8788" y="20164"/>
                    <a:pt x="8611" y="19986"/>
                    <a:pt x="8414" y="19829"/>
                  </a:cubicBezTo>
                  <a:cubicBezTo>
                    <a:pt x="8059" y="19533"/>
                    <a:pt x="7704" y="19238"/>
                    <a:pt x="7291" y="19021"/>
                  </a:cubicBezTo>
                  <a:cubicBezTo>
                    <a:pt x="6834" y="18770"/>
                    <a:pt x="6299" y="18575"/>
                    <a:pt x="5762" y="18575"/>
                  </a:cubicBezTo>
                  <a:cubicBezTo>
                    <a:pt x="5582" y="18575"/>
                    <a:pt x="5400" y="18597"/>
                    <a:pt x="5222" y="18647"/>
                  </a:cubicBezTo>
                  <a:cubicBezTo>
                    <a:pt x="4828" y="18745"/>
                    <a:pt x="4552" y="18982"/>
                    <a:pt x="4473" y="19376"/>
                  </a:cubicBezTo>
                  <a:cubicBezTo>
                    <a:pt x="4414" y="19730"/>
                    <a:pt x="4493" y="20085"/>
                    <a:pt x="4670" y="20400"/>
                  </a:cubicBezTo>
                  <a:cubicBezTo>
                    <a:pt x="5084" y="21070"/>
                    <a:pt x="5813" y="21346"/>
                    <a:pt x="6562" y="21425"/>
                  </a:cubicBezTo>
                  <a:cubicBezTo>
                    <a:pt x="6677" y="21431"/>
                    <a:pt x="6794" y="21433"/>
                    <a:pt x="6912" y="21433"/>
                  </a:cubicBezTo>
                  <a:cubicBezTo>
                    <a:pt x="7196" y="21433"/>
                    <a:pt x="7485" y="21419"/>
                    <a:pt x="7764" y="21405"/>
                  </a:cubicBezTo>
                  <a:cubicBezTo>
                    <a:pt x="8236" y="21385"/>
                    <a:pt x="8690" y="21366"/>
                    <a:pt x="9162" y="21326"/>
                  </a:cubicBezTo>
                  <a:cubicBezTo>
                    <a:pt x="9182" y="21366"/>
                    <a:pt x="9222" y="21385"/>
                    <a:pt x="9261" y="21405"/>
                  </a:cubicBezTo>
                  <a:cubicBezTo>
                    <a:pt x="9340" y="21957"/>
                    <a:pt x="9399" y="22508"/>
                    <a:pt x="9458" y="23060"/>
                  </a:cubicBezTo>
                  <a:cubicBezTo>
                    <a:pt x="8847" y="22765"/>
                    <a:pt x="8197" y="22548"/>
                    <a:pt x="7547" y="22410"/>
                  </a:cubicBezTo>
                  <a:cubicBezTo>
                    <a:pt x="7261" y="22344"/>
                    <a:pt x="6913" y="22259"/>
                    <a:pt x="6584" y="22259"/>
                  </a:cubicBezTo>
                  <a:cubicBezTo>
                    <a:pt x="6322" y="22259"/>
                    <a:pt x="6072" y="22312"/>
                    <a:pt x="5872" y="22469"/>
                  </a:cubicBezTo>
                  <a:cubicBezTo>
                    <a:pt x="5399" y="22863"/>
                    <a:pt x="5636" y="23533"/>
                    <a:pt x="5990" y="23907"/>
                  </a:cubicBezTo>
                  <a:cubicBezTo>
                    <a:pt x="6264" y="24207"/>
                    <a:pt x="6640" y="24282"/>
                    <a:pt x="7028" y="24282"/>
                  </a:cubicBezTo>
                  <a:cubicBezTo>
                    <a:pt x="7228" y="24282"/>
                    <a:pt x="7432" y="24262"/>
                    <a:pt x="7626" y="24242"/>
                  </a:cubicBezTo>
                  <a:cubicBezTo>
                    <a:pt x="8256" y="24144"/>
                    <a:pt x="8887" y="23927"/>
                    <a:pt x="9458" y="23612"/>
                  </a:cubicBezTo>
                  <a:cubicBezTo>
                    <a:pt x="9478" y="23612"/>
                    <a:pt x="9497" y="23592"/>
                    <a:pt x="9497" y="23592"/>
                  </a:cubicBezTo>
                  <a:cubicBezTo>
                    <a:pt x="9635" y="25050"/>
                    <a:pt x="9714" y="26508"/>
                    <a:pt x="9754" y="27986"/>
                  </a:cubicBezTo>
                  <a:cubicBezTo>
                    <a:pt x="9763" y="28114"/>
                    <a:pt x="9867" y="28178"/>
                    <a:pt x="9968" y="28178"/>
                  </a:cubicBezTo>
                  <a:cubicBezTo>
                    <a:pt x="10069" y="28178"/>
                    <a:pt x="10167" y="28114"/>
                    <a:pt x="10167" y="27986"/>
                  </a:cubicBezTo>
                  <a:cubicBezTo>
                    <a:pt x="10128" y="26469"/>
                    <a:pt x="10029" y="24971"/>
                    <a:pt x="9891" y="23474"/>
                  </a:cubicBezTo>
                  <a:lnTo>
                    <a:pt x="9891" y="23474"/>
                  </a:lnTo>
                  <a:cubicBezTo>
                    <a:pt x="10522" y="23577"/>
                    <a:pt x="11164" y="23701"/>
                    <a:pt x="11800" y="23701"/>
                  </a:cubicBezTo>
                  <a:cubicBezTo>
                    <a:pt x="12019" y="23701"/>
                    <a:pt x="12236" y="23686"/>
                    <a:pt x="12453" y="23651"/>
                  </a:cubicBezTo>
                  <a:cubicBezTo>
                    <a:pt x="13202" y="23533"/>
                    <a:pt x="13950" y="23099"/>
                    <a:pt x="14246" y="22370"/>
                  </a:cubicBezTo>
                  <a:cubicBezTo>
                    <a:pt x="14522" y="21701"/>
                    <a:pt x="14029" y="21050"/>
                    <a:pt x="13359" y="20932"/>
                  </a:cubicBezTo>
                  <a:cubicBezTo>
                    <a:pt x="13263" y="20914"/>
                    <a:pt x="13167" y="20905"/>
                    <a:pt x="13072" y="20905"/>
                  </a:cubicBezTo>
                  <a:cubicBezTo>
                    <a:pt x="12350" y="20905"/>
                    <a:pt x="11668" y="21392"/>
                    <a:pt x="11093" y="21740"/>
                  </a:cubicBezTo>
                  <a:cubicBezTo>
                    <a:pt x="10739" y="21976"/>
                    <a:pt x="10364" y="22213"/>
                    <a:pt x="10029" y="22489"/>
                  </a:cubicBezTo>
                  <a:cubicBezTo>
                    <a:pt x="9951" y="22548"/>
                    <a:pt x="9891" y="22607"/>
                    <a:pt x="9813" y="22666"/>
                  </a:cubicBezTo>
                  <a:cubicBezTo>
                    <a:pt x="9793" y="22410"/>
                    <a:pt x="9754" y="22154"/>
                    <a:pt x="9734" y="21917"/>
                  </a:cubicBezTo>
                  <a:cubicBezTo>
                    <a:pt x="9694" y="21641"/>
                    <a:pt x="9655" y="21366"/>
                    <a:pt x="9635" y="21090"/>
                  </a:cubicBezTo>
                  <a:cubicBezTo>
                    <a:pt x="10167" y="20105"/>
                    <a:pt x="11566" y="19947"/>
                    <a:pt x="12453" y="19474"/>
                  </a:cubicBezTo>
                  <a:cubicBezTo>
                    <a:pt x="13280" y="19021"/>
                    <a:pt x="14049" y="18154"/>
                    <a:pt x="14049" y="17169"/>
                  </a:cubicBezTo>
                  <a:cubicBezTo>
                    <a:pt x="14066" y="16412"/>
                    <a:pt x="13493" y="15727"/>
                    <a:pt x="12761" y="15727"/>
                  </a:cubicBezTo>
                  <a:cubicBezTo>
                    <a:pt x="12636" y="15727"/>
                    <a:pt x="12506" y="15747"/>
                    <a:pt x="12374" y="15790"/>
                  </a:cubicBezTo>
                  <a:cubicBezTo>
                    <a:pt x="11941" y="15947"/>
                    <a:pt x="11586" y="16263"/>
                    <a:pt x="11271" y="16598"/>
                  </a:cubicBezTo>
                  <a:cubicBezTo>
                    <a:pt x="10955" y="16933"/>
                    <a:pt x="10660" y="17287"/>
                    <a:pt x="10443" y="17681"/>
                  </a:cubicBezTo>
                  <a:cubicBezTo>
                    <a:pt x="9951" y="18489"/>
                    <a:pt x="9655" y="19395"/>
                    <a:pt x="9576" y="20341"/>
                  </a:cubicBezTo>
                  <a:cubicBezTo>
                    <a:pt x="9557" y="20400"/>
                    <a:pt x="9576" y="20440"/>
                    <a:pt x="9596" y="20479"/>
                  </a:cubicBezTo>
                  <a:cubicBezTo>
                    <a:pt x="9576" y="20499"/>
                    <a:pt x="9557" y="20518"/>
                    <a:pt x="9557" y="20538"/>
                  </a:cubicBezTo>
                  <a:cubicBezTo>
                    <a:pt x="9379" y="19415"/>
                    <a:pt x="9182" y="18292"/>
                    <a:pt x="8965" y="17189"/>
                  </a:cubicBezTo>
                  <a:cubicBezTo>
                    <a:pt x="9025" y="17149"/>
                    <a:pt x="9064" y="17070"/>
                    <a:pt x="9044" y="16972"/>
                  </a:cubicBezTo>
                  <a:cubicBezTo>
                    <a:pt x="8709" y="15691"/>
                    <a:pt x="10069" y="14805"/>
                    <a:pt x="10955" y="14154"/>
                  </a:cubicBezTo>
                  <a:cubicBezTo>
                    <a:pt x="11803" y="13524"/>
                    <a:pt x="12729" y="12637"/>
                    <a:pt x="12926" y="11534"/>
                  </a:cubicBezTo>
                  <a:cubicBezTo>
                    <a:pt x="13004" y="11081"/>
                    <a:pt x="12945" y="10608"/>
                    <a:pt x="12630" y="10253"/>
                  </a:cubicBezTo>
                  <a:cubicBezTo>
                    <a:pt x="12371" y="9959"/>
                    <a:pt x="11975" y="9832"/>
                    <a:pt x="11602" y="9832"/>
                  </a:cubicBezTo>
                  <a:cubicBezTo>
                    <a:pt x="11550" y="9832"/>
                    <a:pt x="11499" y="9835"/>
                    <a:pt x="11448" y="9840"/>
                  </a:cubicBezTo>
                  <a:cubicBezTo>
                    <a:pt x="10384" y="9918"/>
                    <a:pt x="9793" y="10864"/>
                    <a:pt x="9497" y="11790"/>
                  </a:cubicBezTo>
                  <a:cubicBezTo>
                    <a:pt x="9162" y="12874"/>
                    <a:pt x="9025" y="14056"/>
                    <a:pt x="9044" y="15179"/>
                  </a:cubicBezTo>
                  <a:cubicBezTo>
                    <a:pt x="9044" y="15218"/>
                    <a:pt x="9064" y="15258"/>
                    <a:pt x="9064" y="15277"/>
                  </a:cubicBezTo>
                  <a:cubicBezTo>
                    <a:pt x="8906" y="15494"/>
                    <a:pt x="8788" y="15750"/>
                    <a:pt x="8690" y="16006"/>
                  </a:cubicBezTo>
                  <a:cubicBezTo>
                    <a:pt x="8473" y="15061"/>
                    <a:pt x="8217" y="14115"/>
                    <a:pt x="7941" y="13169"/>
                  </a:cubicBezTo>
                  <a:cubicBezTo>
                    <a:pt x="7980" y="13130"/>
                    <a:pt x="8020" y="13071"/>
                    <a:pt x="8000" y="12972"/>
                  </a:cubicBezTo>
                  <a:cubicBezTo>
                    <a:pt x="7803" y="11770"/>
                    <a:pt x="8847" y="10805"/>
                    <a:pt x="9517" y="9958"/>
                  </a:cubicBezTo>
                  <a:cubicBezTo>
                    <a:pt x="10148" y="9150"/>
                    <a:pt x="10620" y="8184"/>
                    <a:pt x="10778" y="7180"/>
                  </a:cubicBezTo>
                  <a:cubicBezTo>
                    <a:pt x="10837" y="6726"/>
                    <a:pt x="10817" y="6234"/>
                    <a:pt x="10542" y="5860"/>
                  </a:cubicBezTo>
                  <a:cubicBezTo>
                    <a:pt x="10350" y="5613"/>
                    <a:pt x="10073" y="5500"/>
                    <a:pt x="9789" y="5500"/>
                  </a:cubicBezTo>
                  <a:cubicBezTo>
                    <a:pt x="9665" y="5500"/>
                    <a:pt x="9539" y="5522"/>
                    <a:pt x="9419" y="5564"/>
                  </a:cubicBezTo>
                  <a:cubicBezTo>
                    <a:pt x="8512" y="5899"/>
                    <a:pt x="8177" y="6963"/>
                    <a:pt x="8059" y="7830"/>
                  </a:cubicBezTo>
                  <a:cubicBezTo>
                    <a:pt x="7901" y="8973"/>
                    <a:pt x="7941" y="10135"/>
                    <a:pt x="7980" y="11278"/>
                  </a:cubicBezTo>
                  <a:cubicBezTo>
                    <a:pt x="7980" y="11298"/>
                    <a:pt x="7980" y="11298"/>
                    <a:pt x="7980" y="11298"/>
                  </a:cubicBezTo>
                  <a:cubicBezTo>
                    <a:pt x="7823" y="11593"/>
                    <a:pt x="7685" y="11908"/>
                    <a:pt x="7626" y="12224"/>
                  </a:cubicBezTo>
                  <a:cubicBezTo>
                    <a:pt x="7527" y="11948"/>
                    <a:pt x="7448" y="11672"/>
                    <a:pt x="7350" y="11396"/>
                  </a:cubicBezTo>
                  <a:cubicBezTo>
                    <a:pt x="7291" y="11219"/>
                    <a:pt x="7212" y="11041"/>
                    <a:pt x="7153" y="10864"/>
                  </a:cubicBezTo>
                  <a:cubicBezTo>
                    <a:pt x="7153" y="10844"/>
                    <a:pt x="7153" y="10825"/>
                    <a:pt x="7133" y="10825"/>
                  </a:cubicBezTo>
                  <a:cubicBezTo>
                    <a:pt x="6995" y="10470"/>
                    <a:pt x="6857" y="10115"/>
                    <a:pt x="6719" y="9761"/>
                  </a:cubicBezTo>
                  <a:cubicBezTo>
                    <a:pt x="6719" y="9721"/>
                    <a:pt x="6719" y="9702"/>
                    <a:pt x="6719" y="9662"/>
                  </a:cubicBezTo>
                  <a:cubicBezTo>
                    <a:pt x="6384" y="8500"/>
                    <a:pt x="6818" y="7318"/>
                    <a:pt x="7251" y="6234"/>
                  </a:cubicBezTo>
                  <a:cubicBezTo>
                    <a:pt x="7626" y="5268"/>
                    <a:pt x="8059" y="4264"/>
                    <a:pt x="8039" y="3200"/>
                  </a:cubicBezTo>
                  <a:cubicBezTo>
                    <a:pt x="8020" y="2668"/>
                    <a:pt x="7882" y="2096"/>
                    <a:pt x="7488" y="1742"/>
                  </a:cubicBezTo>
                  <a:cubicBezTo>
                    <a:pt x="7240" y="1521"/>
                    <a:pt x="6934" y="1388"/>
                    <a:pt x="6618" y="1388"/>
                  </a:cubicBezTo>
                  <a:cubicBezTo>
                    <a:pt x="6482" y="1388"/>
                    <a:pt x="6343" y="1412"/>
                    <a:pt x="6207" y="1466"/>
                  </a:cubicBezTo>
                  <a:cubicBezTo>
                    <a:pt x="5104" y="1919"/>
                    <a:pt x="5320" y="3377"/>
                    <a:pt x="5439" y="4303"/>
                  </a:cubicBezTo>
                  <a:cubicBezTo>
                    <a:pt x="5577" y="5525"/>
                    <a:pt x="5833" y="6726"/>
                    <a:pt x="6187" y="7909"/>
                  </a:cubicBezTo>
                  <a:cubicBezTo>
                    <a:pt x="6207" y="7968"/>
                    <a:pt x="6227" y="7987"/>
                    <a:pt x="6266" y="8027"/>
                  </a:cubicBezTo>
                  <a:cubicBezTo>
                    <a:pt x="6227" y="8184"/>
                    <a:pt x="6207" y="8362"/>
                    <a:pt x="6207" y="8539"/>
                  </a:cubicBezTo>
                  <a:cubicBezTo>
                    <a:pt x="5813" y="7652"/>
                    <a:pt x="5380" y="6805"/>
                    <a:pt x="4926" y="5958"/>
                  </a:cubicBezTo>
                  <a:cubicBezTo>
                    <a:pt x="4926" y="5919"/>
                    <a:pt x="4926" y="5879"/>
                    <a:pt x="4887" y="5840"/>
                  </a:cubicBezTo>
                  <a:cubicBezTo>
                    <a:pt x="4710" y="5150"/>
                    <a:pt x="4532" y="4480"/>
                    <a:pt x="4335" y="3791"/>
                  </a:cubicBezTo>
                  <a:cubicBezTo>
                    <a:pt x="4158" y="3141"/>
                    <a:pt x="3981" y="2510"/>
                    <a:pt x="3705" y="1899"/>
                  </a:cubicBezTo>
                  <a:cubicBezTo>
                    <a:pt x="3330" y="1032"/>
                    <a:pt x="2700" y="106"/>
                    <a:pt x="1675" y="8"/>
                  </a:cubicBezTo>
                  <a:cubicBezTo>
                    <a:pt x="1623" y="3"/>
                    <a:pt x="1570" y="0"/>
                    <a:pt x="151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28" name="Google Shape;528;p36"/>
            <p:cNvSpPr/>
            <p:nvPr/>
          </p:nvSpPr>
          <p:spPr>
            <a:xfrm>
              <a:off x="1346075" y="7004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nvGrpSpPr>
            <p:cNvPr id="529" name="Google Shape;529;p36"/>
            <p:cNvGrpSpPr/>
            <p:nvPr/>
          </p:nvGrpSpPr>
          <p:grpSpPr>
            <a:xfrm>
              <a:off x="8243225" y="1343850"/>
              <a:ext cx="375350" cy="382225"/>
              <a:chOff x="8090375" y="1459050"/>
              <a:chExt cx="375350" cy="382225"/>
            </a:xfrm>
          </p:grpSpPr>
          <p:sp>
            <p:nvSpPr>
              <p:cNvPr id="530" name="Google Shape;530;p36"/>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31" name="Google Shape;531;p36"/>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32" name="Google Shape;532;p36"/>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33" name="Google Shape;533;p36"/>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34" name="Google Shape;534;p36"/>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35" name="Google Shape;535;p36"/>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36" name="Google Shape;536;p36"/>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37" name="Google Shape;537;p36"/>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538" name="Google Shape;538;p36"/>
          <p:cNvGrpSpPr/>
          <p:nvPr/>
        </p:nvGrpSpPr>
        <p:grpSpPr>
          <a:xfrm>
            <a:off x="859328" y="4328815"/>
            <a:ext cx="8155068" cy="4291970"/>
            <a:chOff x="468325" y="2349700"/>
            <a:chExt cx="4444431" cy="2329700"/>
          </a:xfrm>
        </p:grpSpPr>
        <p:sp>
          <p:nvSpPr>
            <p:cNvPr id="539" name="Google Shape;539;p36"/>
            <p:cNvSpPr/>
            <p:nvPr/>
          </p:nvSpPr>
          <p:spPr>
            <a:xfrm>
              <a:off x="468325" y="4080650"/>
              <a:ext cx="522650" cy="598750"/>
            </a:xfrm>
            <a:custGeom>
              <a:avLst/>
              <a:gdLst/>
              <a:ahLst/>
              <a:cxnLst/>
              <a:rect l="l" t="t" r="r" b="b"/>
              <a:pathLst>
                <a:path w="20906" h="23950" extrusionOk="0">
                  <a:moveTo>
                    <a:pt x="14158" y="1"/>
                  </a:moveTo>
                  <a:cubicBezTo>
                    <a:pt x="13988" y="1"/>
                    <a:pt x="13816" y="32"/>
                    <a:pt x="13654" y="91"/>
                  </a:cubicBezTo>
                  <a:cubicBezTo>
                    <a:pt x="13142" y="288"/>
                    <a:pt x="12807" y="780"/>
                    <a:pt x="12610" y="1253"/>
                  </a:cubicBezTo>
                  <a:cubicBezTo>
                    <a:pt x="12216" y="2258"/>
                    <a:pt x="12256" y="3342"/>
                    <a:pt x="12275" y="4386"/>
                  </a:cubicBezTo>
                  <a:cubicBezTo>
                    <a:pt x="12295" y="5548"/>
                    <a:pt x="12275" y="6809"/>
                    <a:pt x="11566" y="7794"/>
                  </a:cubicBezTo>
                  <a:cubicBezTo>
                    <a:pt x="11546" y="7814"/>
                    <a:pt x="11527" y="7834"/>
                    <a:pt x="11527" y="7873"/>
                  </a:cubicBezTo>
                  <a:cubicBezTo>
                    <a:pt x="11270" y="8149"/>
                    <a:pt x="11014" y="8425"/>
                    <a:pt x="10758" y="8701"/>
                  </a:cubicBezTo>
                  <a:cubicBezTo>
                    <a:pt x="10738" y="8720"/>
                    <a:pt x="10738" y="8740"/>
                    <a:pt x="10719" y="8760"/>
                  </a:cubicBezTo>
                  <a:cubicBezTo>
                    <a:pt x="10600" y="8898"/>
                    <a:pt x="10482" y="9036"/>
                    <a:pt x="10364" y="9174"/>
                  </a:cubicBezTo>
                  <a:cubicBezTo>
                    <a:pt x="10167" y="9390"/>
                    <a:pt x="9990" y="9627"/>
                    <a:pt x="9793" y="9843"/>
                  </a:cubicBezTo>
                  <a:cubicBezTo>
                    <a:pt x="9852" y="9528"/>
                    <a:pt x="9852" y="9193"/>
                    <a:pt x="9793" y="8858"/>
                  </a:cubicBezTo>
                  <a:cubicBezTo>
                    <a:pt x="9793" y="8858"/>
                    <a:pt x="9793" y="8858"/>
                    <a:pt x="9812" y="8839"/>
                  </a:cubicBezTo>
                  <a:cubicBezTo>
                    <a:pt x="10246" y="7794"/>
                    <a:pt x="10699" y="6711"/>
                    <a:pt x="10955" y="5588"/>
                  </a:cubicBezTo>
                  <a:cubicBezTo>
                    <a:pt x="11152" y="4740"/>
                    <a:pt x="11231" y="3637"/>
                    <a:pt x="10482" y="2987"/>
                  </a:cubicBezTo>
                  <a:cubicBezTo>
                    <a:pt x="10295" y="2823"/>
                    <a:pt x="10059" y="2729"/>
                    <a:pt x="9820" y="2729"/>
                  </a:cubicBezTo>
                  <a:cubicBezTo>
                    <a:pt x="9656" y="2729"/>
                    <a:pt x="9491" y="2773"/>
                    <a:pt x="9340" y="2869"/>
                  </a:cubicBezTo>
                  <a:cubicBezTo>
                    <a:pt x="8945" y="3105"/>
                    <a:pt x="8748" y="3578"/>
                    <a:pt x="8650" y="4011"/>
                  </a:cubicBezTo>
                  <a:cubicBezTo>
                    <a:pt x="8433" y="5016"/>
                    <a:pt x="8532" y="6080"/>
                    <a:pt x="8847" y="7046"/>
                  </a:cubicBezTo>
                  <a:cubicBezTo>
                    <a:pt x="9162" y="8090"/>
                    <a:pt x="9812" y="9371"/>
                    <a:pt x="9182" y="10415"/>
                  </a:cubicBezTo>
                  <a:cubicBezTo>
                    <a:pt x="9123" y="10494"/>
                    <a:pt x="9142" y="10572"/>
                    <a:pt x="9182" y="10632"/>
                  </a:cubicBezTo>
                  <a:cubicBezTo>
                    <a:pt x="8571" y="11400"/>
                    <a:pt x="8000" y="12208"/>
                    <a:pt x="7468" y="13016"/>
                  </a:cubicBezTo>
                  <a:cubicBezTo>
                    <a:pt x="7468" y="12740"/>
                    <a:pt x="7428" y="12464"/>
                    <a:pt x="7369" y="12188"/>
                  </a:cubicBezTo>
                  <a:cubicBezTo>
                    <a:pt x="7389" y="12168"/>
                    <a:pt x="7409" y="12149"/>
                    <a:pt x="7428" y="12109"/>
                  </a:cubicBezTo>
                  <a:cubicBezTo>
                    <a:pt x="7842" y="11065"/>
                    <a:pt x="8138" y="9922"/>
                    <a:pt x="8197" y="8779"/>
                  </a:cubicBezTo>
                  <a:cubicBezTo>
                    <a:pt x="8256" y="7814"/>
                    <a:pt x="8039" y="6730"/>
                    <a:pt x="7074" y="6258"/>
                  </a:cubicBezTo>
                  <a:cubicBezTo>
                    <a:pt x="6872" y="6162"/>
                    <a:pt x="6641" y="6106"/>
                    <a:pt x="6410" y="6106"/>
                  </a:cubicBezTo>
                  <a:cubicBezTo>
                    <a:pt x="6212" y="6106"/>
                    <a:pt x="6014" y="6147"/>
                    <a:pt x="5832" y="6238"/>
                  </a:cubicBezTo>
                  <a:cubicBezTo>
                    <a:pt x="5399" y="6455"/>
                    <a:pt x="5163" y="6868"/>
                    <a:pt x="5084" y="7341"/>
                  </a:cubicBezTo>
                  <a:cubicBezTo>
                    <a:pt x="4887" y="8425"/>
                    <a:pt x="5438" y="9587"/>
                    <a:pt x="6010" y="10474"/>
                  </a:cubicBezTo>
                  <a:cubicBezTo>
                    <a:pt x="6581" y="11400"/>
                    <a:pt x="7547" y="12700"/>
                    <a:pt x="6798" y="13804"/>
                  </a:cubicBezTo>
                  <a:cubicBezTo>
                    <a:pt x="6739" y="13883"/>
                    <a:pt x="6758" y="13961"/>
                    <a:pt x="6798" y="14020"/>
                  </a:cubicBezTo>
                  <a:cubicBezTo>
                    <a:pt x="6187" y="14966"/>
                    <a:pt x="5596" y="15951"/>
                    <a:pt x="5064" y="16936"/>
                  </a:cubicBezTo>
                  <a:cubicBezTo>
                    <a:pt x="5044" y="16917"/>
                    <a:pt x="5044" y="16877"/>
                    <a:pt x="5025" y="16858"/>
                  </a:cubicBezTo>
                  <a:cubicBezTo>
                    <a:pt x="5064" y="16838"/>
                    <a:pt x="5084" y="16799"/>
                    <a:pt x="5103" y="16739"/>
                  </a:cubicBezTo>
                  <a:cubicBezTo>
                    <a:pt x="5360" y="15833"/>
                    <a:pt x="5399" y="14887"/>
                    <a:pt x="5241" y="13961"/>
                  </a:cubicBezTo>
                  <a:cubicBezTo>
                    <a:pt x="5163" y="13508"/>
                    <a:pt x="5025" y="13075"/>
                    <a:pt x="4847" y="12641"/>
                  </a:cubicBezTo>
                  <a:cubicBezTo>
                    <a:pt x="4670" y="12227"/>
                    <a:pt x="4453" y="11794"/>
                    <a:pt x="4099" y="11498"/>
                  </a:cubicBezTo>
                  <a:cubicBezTo>
                    <a:pt x="3863" y="11312"/>
                    <a:pt x="3602" y="11230"/>
                    <a:pt x="3345" y="11230"/>
                  </a:cubicBezTo>
                  <a:cubicBezTo>
                    <a:pt x="2786" y="11230"/>
                    <a:pt x="2246" y="11621"/>
                    <a:pt x="2030" y="12188"/>
                  </a:cubicBezTo>
                  <a:cubicBezTo>
                    <a:pt x="1695" y="13114"/>
                    <a:pt x="2109" y="14198"/>
                    <a:pt x="2719" y="14907"/>
                  </a:cubicBezTo>
                  <a:cubicBezTo>
                    <a:pt x="3389" y="15675"/>
                    <a:pt x="4631" y="16326"/>
                    <a:pt x="4788" y="17429"/>
                  </a:cubicBezTo>
                  <a:cubicBezTo>
                    <a:pt x="4650" y="17665"/>
                    <a:pt x="4532" y="17922"/>
                    <a:pt x="4394" y="18158"/>
                  </a:cubicBezTo>
                  <a:cubicBezTo>
                    <a:pt x="4276" y="18375"/>
                    <a:pt x="4158" y="18611"/>
                    <a:pt x="4039" y="18828"/>
                  </a:cubicBezTo>
                  <a:cubicBezTo>
                    <a:pt x="4000" y="18749"/>
                    <a:pt x="3961" y="18670"/>
                    <a:pt x="3921" y="18591"/>
                  </a:cubicBezTo>
                  <a:cubicBezTo>
                    <a:pt x="3685" y="18217"/>
                    <a:pt x="3429" y="17862"/>
                    <a:pt x="3173" y="17528"/>
                  </a:cubicBezTo>
                  <a:cubicBezTo>
                    <a:pt x="2719" y="16917"/>
                    <a:pt x="2168" y="16109"/>
                    <a:pt x="1360" y="15951"/>
                  </a:cubicBezTo>
                  <a:cubicBezTo>
                    <a:pt x="1286" y="15938"/>
                    <a:pt x="1212" y="15932"/>
                    <a:pt x="1139" y="15932"/>
                  </a:cubicBezTo>
                  <a:cubicBezTo>
                    <a:pt x="547" y="15932"/>
                    <a:pt x="0" y="16347"/>
                    <a:pt x="0" y="16996"/>
                  </a:cubicBezTo>
                  <a:cubicBezTo>
                    <a:pt x="20" y="17764"/>
                    <a:pt x="572" y="18434"/>
                    <a:pt x="1222" y="18808"/>
                  </a:cubicBezTo>
                  <a:cubicBezTo>
                    <a:pt x="1971" y="19242"/>
                    <a:pt x="2838" y="19399"/>
                    <a:pt x="3685" y="19557"/>
                  </a:cubicBezTo>
                  <a:cubicBezTo>
                    <a:pt x="3015" y="20916"/>
                    <a:pt x="2404" y="22296"/>
                    <a:pt x="1833" y="23675"/>
                  </a:cubicBezTo>
                  <a:cubicBezTo>
                    <a:pt x="1771" y="23835"/>
                    <a:pt x="1895" y="23949"/>
                    <a:pt x="2020" y="23949"/>
                  </a:cubicBezTo>
                  <a:cubicBezTo>
                    <a:pt x="2095" y="23949"/>
                    <a:pt x="2170" y="23908"/>
                    <a:pt x="2207" y="23813"/>
                  </a:cubicBezTo>
                  <a:cubicBezTo>
                    <a:pt x="2778" y="22473"/>
                    <a:pt x="3370" y="21133"/>
                    <a:pt x="4020" y="19813"/>
                  </a:cubicBezTo>
                  <a:cubicBezTo>
                    <a:pt x="4020" y="19833"/>
                    <a:pt x="4039" y="19833"/>
                    <a:pt x="4039" y="19852"/>
                  </a:cubicBezTo>
                  <a:cubicBezTo>
                    <a:pt x="4473" y="20345"/>
                    <a:pt x="4965" y="20778"/>
                    <a:pt x="5537" y="21074"/>
                  </a:cubicBezTo>
                  <a:cubicBezTo>
                    <a:pt x="5899" y="21269"/>
                    <a:pt x="6291" y="21464"/>
                    <a:pt x="6691" y="21464"/>
                  </a:cubicBezTo>
                  <a:cubicBezTo>
                    <a:pt x="6857" y="21464"/>
                    <a:pt x="7025" y="21431"/>
                    <a:pt x="7192" y="21350"/>
                  </a:cubicBezTo>
                  <a:cubicBezTo>
                    <a:pt x="7645" y="21113"/>
                    <a:pt x="8118" y="20581"/>
                    <a:pt x="7803" y="20049"/>
                  </a:cubicBezTo>
                  <a:cubicBezTo>
                    <a:pt x="7507" y="19557"/>
                    <a:pt x="6778" y="19478"/>
                    <a:pt x="6266" y="19399"/>
                  </a:cubicBezTo>
                  <a:cubicBezTo>
                    <a:pt x="5808" y="19332"/>
                    <a:pt x="5350" y="19301"/>
                    <a:pt x="4893" y="19301"/>
                  </a:cubicBezTo>
                  <a:cubicBezTo>
                    <a:pt x="4680" y="19301"/>
                    <a:pt x="4468" y="19308"/>
                    <a:pt x="4256" y="19320"/>
                  </a:cubicBezTo>
                  <a:cubicBezTo>
                    <a:pt x="4493" y="18828"/>
                    <a:pt x="4749" y="18335"/>
                    <a:pt x="5005" y="17862"/>
                  </a:cubicBezTo>
                  <a:cubicBezTo>
                    <a:pt x="5064" y="17862"/>
                    <a:pt x="5103" y="17843"/>
                    <a:pt x="5123" y="17823"/>
                  </a:cubicBezTo>
                  <a:cubicBezTo>
                    <a:pt x="5557" y="18020"/>
                    <a:pt x="5990" y="18197"/>
                    <a:pt x="6404" y="18394"/>
                  </a:cubicBezTo>
                  <a:cubicBezTo>
                    <a:pt x="6778" y="18552"/>
                    <a:pt x="7152" y="18710"/>
                    <a:pt x="7527" y="18828"/>
                  </a:cubicBezTo>
                  <a:cubicBezTo>
                    <a:pt x="7809" y="18904"/>
                    <a:pt x="8101" y="18951"/>
                    <a:pt x="8387" y="18951"/>
                  </a:cubicBezTo>
                  <a:cubicBezTo>
                    <a:pt x="8840" y="18951"/>
                    <a:pt x="9281" y="18834"/>
                    <a:pt x="9655" y="18532"/>
                  </a:cubicBezTo>
                  <a:cubicBezTo>
                    <a:pt x="9931" y="18316"/>
                    <a:pt x="10147" y="18000"/>
                    <a:pt x="10206" y="17646"/>
                  </a:cubicBezTo>
                  <a:cubicBezTo>
                    <a:pt x="10266" y="17252"/>
                    <a:pt x="10088" y="16936"/>
                    <a:pt x="9773" y="16700"/>
                  </a:cubicBezTo>
                  <a:cubicBezTo>
                    <a:pt x="9326" y="16397"/>
                    <a:pt x="8794" y="16284"/>
                    <a:pt x="8263" y="16284"/>
                  </a:cubicBezTo>
                  <a:cubicBezTo>
                    <a:pt x="8068" y="16284"/>
                    <a:pt x="7874" y="16299"/>
                    <a:pt x="7684" y="16326"/>
                  </a:cubicBezTo>
                  <a:cubicBezTo>
                    <a:pt x="7231" y="16385"/>
                    <a:pt x="6798" y="16523"/>
                    <a:pt x="6364" y="16680"/>
                  </a:cubicBezTo>
                  <a:cubicBezTo>
                    <a:pt x="6128" y="16759"/>
                    <a:pt x="5911" y="16858"/>
                    <a:pt x="5675" y="16956"/>
                  </a:cubicBezTo>
                  <a:cubicBezTo>
                    <a:pt x="5596" y="16996"/>
                    <a:pt x="5517" y="17035"/>
                    <a:pt x="5438" y="17074"/>
                  </a:cubicBezTo>
                  <a:cubicBezTo>
                    <a:pt x="5931" y="16188"/>
                    <a:pt x="6463" y="15301"/>
                    <a:pt x="7015" y="14434"/>
                  </a:cubicBezTo>
                  <a:cubicBezTo>
                    <a:pt x="7034" y="14434"/>
                    <a:pt x="7054" y="14434"/>
                    <a:pt x="7074" y="14414"/>
                  </a:cubicBezTo>
                  <a:cubicBezTo>
                    <a:pt x="7428" y="14355"/>
                    <a:pt x="7763" y="14198"/>
                    <a:pt x="8098" y="14040"/>
                  </a:cubicBezTo>
                  <a:cubicBezTo>
                    <a:pt x="8118" y="14080"/>
                    <a:pt x="8138" y="14119"/>
                    <a:pt x="8177" y="14139"/>
                  </a:cubicBezTo>
                  <a:cubicBezTo>
                    <a:pt x="8965" y="14710"/>
                    <a:pt x="9852" y="15222"/>
                    <a:pt x="10798" y="15498"/>
                  </a:cubicBezTo>
                  <a:cubicBezTo>
                    <a:pt x="11206" y="15618"/>
                    <a:pt x="11715" y="15732"/>
                    <a:pt x="12208" y="15732"/>
                  </a:cubicBezTo>
                  <a:cubicBezTo>
                    <a:pt x="12690" y="15732"/>
                    <a:pt x="13156" y="15623"/>
                    <a:pt x="13497" y="15301"/>
                  </a:cubicBezTo>
                  <a:cubicBezTo>
                    <a:pt x="13812" y="14986"/>
                    <a:pt x="13911" y="14552"/>
                    <a:pt x="13792" y="14139"/>
                  </a:cubicBezTo>
                  <a:cubicBezTo>
                    <a:pt x="13674" y="13666"/>
                    <a:pt x="13319" y="13291"/>
                    <a:pt x="12906" y="13075"/>
                  </a:cubicBezTo>
                  <a:cubicBezTo>
                    <a:pt x="12348" y="12782"/>
                    <a:pt x="11691" y="12651"/>
                    <a:pt x="11045" y="12651"/>
                  </a:cubicBezTo>
                  <a:cubicBezTo>
                    <a:pt x="10733" y="12651"/>
                    <a:pt x="10423" y="12682"/>
                    <a:pt x="10128" y="12740"/>
                  </a:cubicBezTo>
                  <a:cubicBezTo>
                    <a:pt x="9596" y="12858"/>
                    <a:pt x="9083" y="13075"/>
                    <a:pt x="8591" y="13331"/>
                  </a:cubicBezTo>
                  <a:cubicBezTo>
                    <a:pt x="8177" y="13548"/>
                    <a:pt x="7783" y="13784"/>
                    <a:pt x="7330" y="13942"/>
                  </a:cubicBezTo>
                  <a:cubicBezTo>
                    <a:pt x="7862" y="13114"/>
                    <a:pt x="8413" y="12306"/>
                    <a:pt x="9005" y="11538"/>
                  </a:cubicBezTo>
                  <a:cubicBezTo>
                    <a:pt x="9024" y="11518"/>
                    <a:pt x="9044" y="11518"/>
                    <a:pt x="9064" y="11518"/>
                  </a:cubicBezTo>
                  <a:cubicBezTo>
                    <a:pt x="9458" y="11341"/>
                    <a:pt x="9852" y="11164"/>
                    <a:pt x="10246" y="10986"/>
                  </a:cubicBezTo>
                  <a:cubicBezTo>
                    <a:pt x="11054" y="11518"/>
                    <a:pt x="11940" y="11932"/>
                    <a:pt x="12886" y="12149"/>
                  </a:cubicBezTo>
                  <a:cubicBezTo>
                    <a:pt x="13328" y="12262"/>
                    <a:pt x="13871" y="12391"/>
                    <a:pt x="14390" y="12391"/>
                  </a:cubicBezTo>
                  <a:cubicBezTo>
                    <a:pt x="14868" y="12391"/>
                    <a:pt x="15325" y="12282"/>
                    <a:pt x="15664" y="11952"/>
                  </a:cubicBezTo>
                  <a:cubicBezTo>
                    <a:pt x="15960" y="11676"/>
                    <a:pt x="16117" y="11262"/>
                    <a:pt x="15999" y="10848"/>
                  </a:cubicBezTo>
                  <a:cubicBezTo>
                    <a:pt x="15861" y="10415"/>
                    <a:pt x="15467" y="10119"/>
                    <a:pt x="15073" y="9942"/>
                  </a:cubicBezTo>
                  <a:cubicBezTo>
                    <a:pt x="14608" y="9732"/>
                    <a:pt x="14081" y="9646"/>
                    <a:pt x="13551" y="9646"/>
                  </a:cubicBezTo>
                  <a:cubicBezTo>
                    <a:pt x="13138" y="9646"/>
                    <a:pt x="12723" y="9698"/>
                    <a:pt x="12334" y="9784"/>
                  </a:cubicBezTo>
                  <a:cubicBezTo>
                    <a:pt x="11625" y="9942"/>
                    <a:pt x="10935" y="10218"/>
                    <a:pt x="10266" y="10533"/>
                  </a:cubicBezTo>
                  <a:cubicBezTo>
                    <a:pt x="10248" y="10524"/>
                    <a:pt x="10231" y="10520"/>
                    <a:pt x="10214" y="10520"/>
                  </a:cubicBezTo>
                  <a:cubicBezTo>
                    <a:pt x="10153" y="10520"/>
                    <a:pt x="10095" y="10570"/>
                    <a:pt x="10049" y="10632"/>
                  </a:cubicBezTo>
                  <a:cubicBezTo>
                    <a:pt x="9871" y="10710"/>
                    <a:pt x="9694" y="10789"/>
                    <a:pt x="9497" y="10868"/>
                  </a:cubicBezTo>
                  <a:cubicBezTo>
                    <a:pt x="9990" y="10257"/>
                    <a:pt x="10482" y="9627"/>
                    <a:pt x="11014" y="9036"/>
                  </a:cubicBezTo>
                  <a:cubicBezTo>
                    <a:pt x="11625" y="8839"/>
                    <a:pt x="12157" y="8543"/>
                    <a:pt x="12689" y="8188"/>
                  </a:cubicBezTo>
                  <a:cubicBezTo>
                    <a:pt x="12709" y="8228"/>
                    <a:pt x="12748" y="8248"/>
                    <a:pt x="12788" y="8248"/>
                  </a:cubicBezTo>
                  <a:cubicBezTo>
                    <a:pt x="13753" y="8563"/>
                    <a:pt x="14758" y="8760"/>
                    <a:pt x="15782" y="8779"/>
                  </a:cubicBezTo>
                  <a:cubicBezTo>
                    <a:pt x="16551" y="8779"/>
                    <a:pt x="17792" y="8661"/>
                    <a:pt x="17930" y="7656"/>
                  </a:cubicBezTo>
                  <a:cubicBezTo>
                    <a:pt x="18048" y="6711"/>
                    <a:pt x="16984" y="6258"/>
                    <a:pt x="16196" y="6258"/>
                  </a:cubicBezTo>
                  <a:cubicBezTo>
                    <a:pt x="15329" y="6258"/>
                    <a:pt x="14521" y="6592"/>
                    <a:pt x="13792" y="7026"/>
                  </a:cubicBezTo>
                  <a:cubicBezTo>
                    <a:pt x="13063" y="7459"/>
                    <a:pt x="12374" y="7991"/>
                    <a:pt x="11605" y="8366"/>
                  </a:cubicBezTo>
                  <a:cubicBezTo>
                    <a:pt x="12295" y="7597"/>
                    <a:pt x="13044" y="6868"/>
                    <a:pt x="13792" y="6159"/>
                  </a:cubicBezTo>
                  <a:cubicBezTo>
                    <a:pt x="14147" y="5824"/>
                    <a:pt x="14502" y="5529"/>
                    <a:pt x="14856" y="5213"/>
                  </a:cubicBezTo>
                  <a:cubicBezTo>
                    <a:pt x="15940" y="5075"/>
                    <a:pt x="17004" y="4800"/>
                    <a:pt x="18009" y="4405"/>
                  </a:cubicBezTo>
                  <a:cubicBezTo>
                    <a:pt x="18521" y="4189"/>
                    <a:pt x="19033" y="3952"/>
                    <a:pt x="19506" y="3657"/>
                  </a:cubicBezTo>
                  <a:cubicBezTo>
                    <a:pt x="19959" y="3401"/>
                    <a:pt x="20412" y="3066"/>
                    <a:pt x="20649" y="2593"/>
                  </a:cubicBezTo>
                  <a:cubicBezTo>
                    <a:pt x="20866" y="2179"/>
                    <a:pt x="20905" y="1686"/>
                    <a:pt x="20688" y="1273"/>
                  </a:cubicBezTo>
                  <a:cubicBezTo>
                    <a:pt x="20472" y="918"/>
                    <a:pt x="20117" y="662"/>
                    <a:pt x="19703" y="544"/>
                  </a:cubicBezTo>
                  <a:cubicBezTo>
                    <a:pt x="19546" y="503"/>
                    <a:pt x="19391" y="484"/>
                    <a:pt x="19238" y="484"/>
                  </a:cubicBezTo>
                  <a:cubicBezTo>
                    <a:pt x="18430" y="484"/>
                    <a:pt x="17685" y="1008"/>
                    <a:pt x="17122" y="1588"/>
                  </a:cubicBezTo>
                  <a:cubicBezTo>
                    <a:pt x="16669" y="2061"/>
                    <a:pt x="16255" y="2593"/>
                    <a:pt x="15861" y="3125"/>
                  </a:cubicBezTo>
                  <a:cubicBezTo>
                    <a:pt x="15447" y="3696"/>
                    <a:pt x="15034" y="4287"/>
                    <a:pt x="14620" y="4859"/>
                  </a:cubicBezTo>
                  <a:cubicBezTo>
                    <a:pt x="14580" y="4878"/>
                    <a:pt x="14561" y="4918"/>
                    <a:pt x="14541" y="4957"/>
                  </a:cubicBezTo>
                  <a:cubicBezTo>
                    <a:pt x="13812" y="5568"/>
                    <a:pt x="13122" y="6238"/>
                    <a:pt x="12453" y="6908"/>
                  </a:cubicBezTo>
                  <a:cubicBezTo>
                    <a:pt x="12492" y="6730"/>
                    <a:pt x="12531" y="6573"/>
                    <a:pt x="12571" y="6395"/>
                  </a:cubicBezTo>
                  <a:cubicBezTo>
                    <a:pt x="12610" y="6395"/>
                    <a:pt x="12650" y="6376"/>
                    <a:pt x="12669" y="6336"/>
                  </a:cubicBezTo>
                  <a:cubicBezTo>
                    <a:pt x="13438" y="5351"/>
                    <a:pt x="14088" y="4307"/>
                    <a:pt x="14659" y="3223"/>
                  </a:cubicBezTo>
                  <a:cubicBezTo>
                    <a:pt x="15093" y="2396"/>
                    <a:pt x="15802" y="1095"/>
                    <a:pt x="14935" y="288"/>
                  </a:cubicBezTo>
                  <a:cubicBezTo>
                    <a:pt x="14725" y="90"/>
                    <a:pt x="14445" y="1"/>
                    <a:pt x="1415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40" name="Google Shape;540;p36"/>
            <p:cNvSpPr/>
            <p:nvPr/>
          </p:nvSpPr>
          <p:spPr>
            <a:xfrm>
              <a:off x="2127150" y="44199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41" name="Google Shape;541;p36"/>
            <p:cNvSpPr/>
            <p:nvPr/>
          </p:nvSpPr>
          <p:spPr>
            <a:xfrm>
              <a:off x="526475" y="23497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nvGrpSpPr>
            <p:cNvPr id="542" name="Google Shape;542;p36"/>
            <p:cNvGrpSpPr/>
            <p:nvPr/>
          </p:nvGrpSpPr>
          <p:grpSpPr>
            <a:xfrm>
              <a:off x="4633458" y="4369780"/>
              <a:ext cx="279298" cy="284452"/>
              <a:chOff x="8090375" y="1459050"/>
              <a:chExt cx="375350" cy="382225"/>
            </a:xfrm>
          </p:grpSpPr>
          <p:sp>
            <p:nvSpPr>
              <p:cNvPr id="543" name="Google Shape;543;p36"/>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44" name="Google Shape;544;p36"/>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45" name="Google Shape;545;p36"/>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46" name="Google Shape;546;p36"/>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47" name="Google Shape;547;p36"/>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48" name="Google Shape;548;p36"/>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49" name="Google Shape;549;p36"/>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50" name="Google Shape;550;p36"/>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sp>
          <p:nvSpPr>
            <p:cNvPr id="551" name="Google Shape;551;p36"/>
            <p:cNvSpPr/>
            <p:nvPr/>
          </p:nvSpPr>
          <p:spPr>
            <a:xfrm>
              <a:off x="562850" y="3129650"/>
              <a:ext cx="300500" cy="355225"/>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0963412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552"/>
        <p:cNvGrpSpPr/>
        <p:nvPr/>
      </p:nvGrpSpPr>
      <p:grpSpPr>
        <a:xfrm>
          <a:off x="0" y="0"/>
          <a:ext cx="0" cy="0"/>
          <a:chOff x="0" y="0"/>
          <a:chExt cx="0" cy="0"/>
        </a:xfrm>
      </p:grpSpPr>
      <p:sp>
        <p:nvSpPr>
          <p:cNvPr id="553" name="Google Shape;553;p37"/>
          <p:cNvSpPr/>
          <p:nvPr/>
        </p:nvSpPr>
        <p:spPr>
          <a:xfrm>
            <a:off x="589278" y="506536"/>
            <a:ext cx="15599735" cy="8462716"/>
          </a:xfrm>
          <a:prstGeom prst="roundRect">
            <a:avLst>
              <a:gd name="adj" fmla="val 3448"/>
            </a:avLst>
          </a:prstGeom>
          <a:solidFill>
            <a:schemeClr val="lt2"/>
          </a:solidFill>
          <a:ln>
            <a:noFill/>
          </a:ln>
        </p:spPr>
        <p:txBody>
          <a:bodyPr spcFirstLastPara="1" wrap="square" lIns="167902" tIns="167902" rIns="167902" bIns="167902"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nvGrpSpPr>
          <p:cNvPr id="554" name="Google Shape;554;p37"/>
          <p:cNvGrpSpPr/>
          <p:nvPr/>
        </p:nvGrpSpPr>
        <p:grpSpPr>
          <a:xfrm>
            <a:off x="1354108" y="1046604"/>
            <a:ext cx="14105276" cy="7435463"/>
            <a:chOff x="737975" y="568100"/>
            <a:chExt cx="7687235" cy="4036003"/>
          </a:xfrm>
        </p:grpSpPr>
        <p:sp>
          <p:nvSpPr>
            <p:cNvPr id="555" name="Google Shape;555;p37"/>
            <p:cNvSpPr/>
            <p:nvPr/>
          </p:nvSpPr>
          <p:spPr>
            <a:xfrm>
              <a:off x="7604632" y="3727884"/>
              <a:ext cx="820578" cy="876218"/>
            </a:xfrm>
            <a:custGeom>
              <a:avLst/>
              <a:gdLst/>
              <a:ahLst/>
              <a:cxnLst/>
              <a:rect l="l" t="t" r="r" b="b"/>
              <a:pathLst>
                <a:path w="21753" h="23228" extrusionOk="0">
                  <a:moveTo>
                    <a:pt x="20092" y="0"/>
                  </a:moveTo>
                  <a:cubicBezTo>
                    <a:pt x="20022" y="0"/>
                    <a:pt x="19954" y="35"/>
                    <a:pt x="19920" y="117"/>
                  </a:cubicBezTo>
                  <a:cubicBezTo>
                    <a:pt x="19290" y="1437"/>
                    <a:pt x="18600" y="2738"/>
                    <a:pt x="17891" y="4018"/>
                  </a:cubicBezTo>
                  <a:cubicBezTo>
                    <a:pt x="17891" y="3999"/>
                    <a:pt x="17871" y="3979"/>
                    <a:pt x="17871" y="3959"/>
                  </a:cubicBezTo>
                  <a:cubicBezTo>
                    <a:pt x="17477" y="3447"/>
                    <a:pt x="16984" y="2994"/>
                    <a:pt x="16433" y="2659"/>
                  </a:cubicBezTo>
                  <a:cubicBezTo>
                    <a:pt x="16068" y="2440"/>
                    <a:pt x="15670" y="2210"/>
                    <a:pt x="15256" y="2210"/>
                  </a:cubicBezTo>
                  <a:cubicBezTo>
                    <a:pt x="15111" y="2210"/>
                    <a:pt x="14965" y="2238"/>
                    <a:pt x="14817" y="2304"/>
                  </a:cubicBezTo>
                  <a:cubicBezTo>
                    <a:pt x="14325" y="2501"/>
                    <a:pt x="13852" y="3014"/>
                    <a:pt x="14127" y="3565"/>
                  </a:cubicBezTo>
                  <a:cubicBezTo>
                    <a:pt x="14384" y="4077"/>
                    <a:pt x="15113" y="4196"/>
                    <a:pt x="15625" y="4294"/>
                  </a:cubicBezTo>
                  <a:cubicBezTo>
                    <a:pt x="16275" y="4452"/>
                    <a:pt x="16945" y="4491"/>
                    <a:pt x="17635" y="4491"/>
                  </a:cubicBezTo>
                  <a:cubicBezTo>
                    <a:pt x="17359" y="4964"/>
                    <a:pt x="17063" y="5437"/>
                    <a:pt x="16787" y="5910"/>
                  </a:cubicBezTo>
                  <a:cubicBezTo>
                    <a:pt x="16748" y="5910"/>
                    <a:pt x="16689" y="5910"/>
                    <a:pt x="16669" y="5930"/>
                  </a:cubicBezTo>
                  <a:cubicBezTo>
                    <a:pt x="16255" y="5733"/>
                    <a:pt x="15822" y="5516"/>
                    <a:pt x="15408" y="5299"/>
                  </a:cubicBezTo>
                  <a:cubicBezTo>
                    <a:pt x="15054" y="5122"/>
                    <a:pt x="14699" y="4944"/>
                    <a:pt x="14325" y="4806"/>
                  </a:cubicBezTo>
                  <a:cubicBezTo>
                    <a:pt x="14006" y="4691"/>
                    <a:pt x="13671" y="4624"/>
                    <a:pt x="13341" y="4624"/>
                  </a:cubicBezTo>
                  <a:cubicBezTo>
                    <a:pt x="12935" y="4624"/>
                    <a:pt x="12535" y="4725"/>
                    <a:pt x="12177" y="4964"/>
                  </a:cubicBezTo>
                  <a:cubicBezTo>
                    <a:pt x="11881" y="5181"/>
                    <a:pt x="11665" y="5476"/>
                    <a:pt x="11586" y="5831"/>
                  </a:cubicBezTo>
                  <a:cubicBezTo>
                    <a:pt x="11507" y="6225"/>
                    <a:pt x="11665" y="6540"/>
                    <a:pt x="11960" y="6796"/>
                  </a:cubicBezTo>
                  <a:cubicBezTo>
                    <a:pt x="12451" y="7173"/>
                    <a:pt x="13064" y="7305"/>
                    <a:pt x="13664" y="7305"/>
                  </a:cubicBezTo>
                  <a:cubicBezTo>
                    <a:pt x="13787" y="7305"/>
                    <a:pt x="13909" y="7299"/>
                    <a:pt x="14029" y="7289"/>
                  </a:cubicBezTo>
                  <a:cubicBezTo>
                    <a:pt x="14482" y="7250"/>
                    <a:pt x="14935" y="7151"/>
                    <a:pt x="15369" y="7013"/>
                  </a:cubicBezTo>
                  <a:cubicBezTo>
                    <a:pt x="15605" y="6934"/>
                    <a:pt x="15842" y="6856"/>
                    <a:pt x="16058" y="6777"/>
                  </a:cubicBezTo>
                  <a:cubicBezTo>
                    <a:pt x="16157" y="6737"/>
                    <a:pt x="16236" y="6698"/>
                    <a:pt x="16314" y="6659"/>
                  </a:cubicBezTo>
                  <a:lnTo>
                    <a:pt x="16314" y="6659"/>
                  </a:lnTo>
                  <a:cubicBezTo>
                    <a:pt x="15763" y="7525"/>
                    <a:pt x="15191" y="8392"/>
                    <a:pt x="14600" y="9220"/>
                  </a:cubicBezTo>
                  <a:lnTo>
                    <a:pt x="14541" y="9220"/>
                  </a:lnTo>
                  <a:cubicBezTo>
                    <a:pt x="14167" y="9279"/>
                    <a:pt x="13832" y="9397"/>
                    <a:pt x="13497" y="9535"/>
                  </a:cubicBezTo>
                  <a:cubicBezTo>
                    <a:pt x="13477" y="9515"/>
                    <a:pt x="13458" y="9476"/>
                    <a:pt x="13418" y="9437"/>
                  </a:cubicBezTo>
                  <a:cubicBezTo>
                    <a:pt x="12650" y="8826"/>
                    <a:pt x="11822" y="8274"/>
                    <a:pt x="10877" y="7959"/>
                  </a:cubicBezTo>
                  <a:cubicBezTo>
                    <a:pt x="10434" y="7793"/>
                    <a:pt x="9861" y="7633"/>
                    <a:pt x="9318" y="7633"/>
                  </a:cubicBezTo>
                  <a:cubicBezTo>
                    <a:pt x="8894" y="7633"/>
                    <a:pt x="8488" y="7731"/>
                    <a:pt x="8177" y="7998"/>
                  </a:cubicBezTo>
                  <a:cubicBezTo>
                    <a:pt x="7842" y="8274"/>
                    <a:pt x="7724" y="8708"/>
                    <a:pt x="7803" y="9141"/>
                  </a:cubicBezTo>
                  <a:cubicBezTo>
                    <a:pt x="7901" y="9614"/>
                    <a:pt x="8236" y="9988"/>
                    <a:pt x="8630" y="10244"/>
                  </a:cubicBezTo>
                  <a:cubicBezTo>
                    <a:pt x="9243" y="10618"/>
                    <a:pt x="9980" y="10788"/>
                    <a:pt x="10705" y="10788"/>
                  </a:cubicBezTo>
                  <a:cubicBezTo>
                    <a:pt x="10935" y="10788"/>
                    <a:pt x="11165" y="10770"/>
                    <a:pt x="11389" y="10737"/>
                  </a:cubicBezTo>
                  <a:cubicBezTo>
                    <a:pt x="11940" y="10658"/>
                    <a:pt x="12453" y="10461"/>
                    <a:pt x="12945" y="10225"/>
                  </a:cubicBezTo>
                  <a:cubicBezTo>
                    <a:pt x="13379" y="10028"/>
                    <a:pt x="13793" y="9831"/>
                    <a:pt x="14246" y="9693"/>
                  </a:cubicBezTo>
                  <a:lnTo>
                    <a:pt x="14246" y="9693"/>
                  </a:lnTo>
                  <a:cubicBezTo>
                    <a:pt x="13674" y="10481"/>
                    <a:pt x="13064" y="11249"/>
                    <a:pt x="12433" y="11998"/>
                  </a:cubicBezTo>
                  <a:cubicBezTo>
                    <a:pt x="12413" y="11998"/>
                    <a:pt x="12394" y="12018"/>
                    <a:pt x="12374" y="12018"/>
                  </a:cubicBezTo>
                  <a:cubicBezTo>
                    <a:pt x="11980" y="12156"/>
                    <a:pt x="11586" y="12333"/>
                    <a:pt x="11172" y="12471"/>
                  </a:cubicBezTo>
                  <a:cubicBezTo>
                    <a:pt x="10404" y="11899"/>
                    <a:pt x="9537" y="11446"/>
                    <a:pt x="8611" y="11170"/>
                  </a:cubicBezTo>
                  <a:cubicBezTo>
                    <a:pt x="8131" y="11022"/>
                    <a:pt x="7520" y="10841"/>
                    <a:pt x="6944" y="10841"/>
                  </a:cubicBezTo>
                  <a:cubicBezTo>
                    <a:pt x="6527" y="10841"/>
                    <a:pt x="6128" y="10936"/>
                    <a:pt x="5813" y="11210"/>
                  </a:cubicBezTo>
                  <a:cubicBezTo>
                    <a:pt x="5498" y="11466"/>
                    <a:pt x="5320" y="11880"/>
                    <a:pt x="5419" y="12294"/>
                  </a:cubicBezTo>
                  <a:cubicBezTo>
                    <a:pt x="5537" y="12727"/>
                    <a:pt x="5911" y="13042"/>
                    <a:pt x="6286" y="13239"/>
                  </a:cubicBezTo>
                  <a:cubicBezTo>
                    <a:pt x="6830" y="13524"/>
                    <a:pt x="7451" y="13630"/>
                    <a:pt x="8070" y="13630"/>
                  </a:cubicBezTo>
                  <a:cubicBezTo>
                    <a:pt x="8392" y="13630"/>
                    <a:pt x="8714" y="13602"/>
                    <a:pt x="9024" y="13555"/>
                  </a:cubicBezTo>
                  <a:cubicBezTo>
                    <a:pt x="9734" y="13436"/>
                    <a:pt x="10443" y="13200"/>
                    <a:pt x="11113" y="12944"/>
                  </a:cubicBezTo>
                  <a:cubicBezTo>
                    <a:pt x="11130" y="12947"/>
                    <a:pt x="11146" y="12949"/>
                    <a:pt x="11162" y="12949"/>
                  </a:cubicBezTo>
                  <a:cubicBezTo>
                    <a:pt x="11238" y="12949"/>
                    <a:pt x="11300" y="12911"/>
                    <a:pt x="11349" y="12845"/>
                  </a:cubicBezTo>
                  <a:cubicBezTo>
                    <a:pt x="11527" y="12766"/>
                    <a:pt x="11724" y="12707"/>
                    <a:pt x="11921" y="12628"/>
                  </a:cubicBezTo>
                  <a:lnTo>
                    <a:pt x="11921" y="12628"/>
                  </a:lnTo>
                  <a:cubicBezTo>
                    <a:pt x="11389" y="13220"/>
                    <a:pt x="10857" y="13811"/>
                    <a:pt x="10305" y="14382"/>
                  </a:cubicBezTo>
                  <a:cubicBezTo>
                    <a:pt x="9675" y="14540"/>
                    <a:pt x="9123" y="14816"/>
                    <a:pt x="8571" y="15131"/>
                  </a:cubicBezTo>
                  <a:cubicBezTo>
                    <a:pt x="8552" y="15091"/>
                    <a:pt x="8532" y="15072"/>
                    <a:pt x="8492" y="15072"/>
                  </a:cubicBezTo>
                  <a:cubicBezTo>
                    <a:pt x="7547" y="14697"/>
                    <a:pt x="6542" y="14441"/>
                    <a:pt x="5537" y="14382"/>
                  </a:cubicBezTo>
                  <a:cubicBezTo>
                    <a:pt x="5410" y="14373"/>
                    <a:pt x="5271" y="14366"/>
                    <a:pt x="5127" y="14366"/>
                  </a:cubicBezTo>
                  <a:cubicBezTo>
                    <a:pt x="4376" y="14366"/>
                    <a:pt x="3479" y="14541"/>
                    <a:pt x="3330" y="15367"/>
                  </a:cubicBezTo>
                  <a:cubicBezTo>
                    <a:pt x="3153" y="16313"/>
                    <a:pt x="4178" y="16825"/>
                    <a:pt x="4966" y="16865"/>
                  </a:cubicBezTo>
                  <a:cubicBezTo>
                    <a:pt x="5040" y="16870"/>
                    <a:pt x="5114" y="16872"/>
                    <a:pt x="5188" y="16872"/>
                  </a:cubicBezTo>
                  <a:cubicBezTo>
                    <a:pt x="5974" y="16872"/>
                    <a:pt x="6725" y="16594"/>
                    <a:pt x="7409" y="16234"/>
                  </a:cubicBezTo>
                  <a:cubicBezTo>
                    <a:pt x="8158" y="15840"/>
                    <a:pt x="8887" y="15347"/>
                    <a:pt x="9675" y="15013"/>
                  </a:cubicBezTo>
                  <a:lnTo>
                    <a:pt x="9675" y="15013"/>
                  </a:lnTo>
                  <a:cubicBezTo>
                    <a:pt x="8926" y="15742"/>
                    <a:pt x="8158" y="16431"/>
                    <a:pt x="7350" y="17101"/>
                  </a:cubicBezTo>
                  <a:cubicBezTo>
                    <a:pt x="6995" y="17397"/>
                    <a:pt x="6621" y="17692"/>
                    <a:pt x="6246" y="17988"/>
                  </a:cubicBezTo>
                  <a:cubicBezTo>
                    <a:pt x="5163" y="18047"/>
                    <a:pt x="4079" y="18263"/>
                    <a:pt x="3054" y="18618"/>
                  </a:cubicBezTo>
                  <a:cubicBezTo>
                    <a:pt x="2523" y="18795"/>
                    <a:pt x="2010" y="19012"/>
                    <a:pt x="1518" y="19268"/>
                  </a:cubicBezTo>
                  <a:cubicBezTo>
                    <a:pt x="1045" y="19505"/>
                    <a:pt x="572" y="19800"/>
                    <a:pt x="316" y="20273"/>
                  </a:cubicBezTo>
                  <a:cubicBezTo>
                    <a:pt x="79" y="20667"/>
                    <a:pt x="1" y="21160"/>
                    <a:pt x="198" y="21574"/>
                  </a:cubicBezTo>
                  <a:cubicBezTo>
                    <a:pt x="395" y="21968"/>
                    <a:pt x="749" y="22243"/>
                    <a:pt x="1143" y="22362"/>
                  </a:cubicBezTo>
                  <a:cubicBezTo>
                    <a:pt x="1344" y="22430"/>
                    <a:pt x="1543" y="22461"/>
                    <a:pt x="1739" y="22461"/>
                  </a:cubicBezTo>
                  <a:cubicBezTo>
                    <a:pt x="2503" y="22461"/>
                    <a:pt x="3215" y="21993"/>
                    <a:pt x="3764" y="21475"/>
                  </a:cubicBezTo>
                  <a:cubicBezTo>
                    <a:pt x="4256" y="21022"/>
                    <a:pt x="4690" y="20510"/>
                    <a:pt x="5123" y="19997"/>
                  </a:cubicBezTo>
                  <a:cubicBezTo>
                    <a:pt x="5576" y="19446"/>
                    <a:pt x="6010" y="18914"/>
                    <a:pt x="6463" y="18362"/>
                  </a:cubicBezTo>
                  <a:cubicBezTo>
                    <a:pt x="6502" y="18323"/>
                    <a:pt x="6522" y="18303"/>
                    <a:pt x="6542" y="18263"/>
                  </a:cubicBezTo>
                  <a:cubicBezTo>
                    <a:pt x="7310" y="17672"/>
                    <a:pt x="8039" y="17062"/>
                    <a:pt x="8749" y="16431"/>
                  </a:cubicBezTo>
                  <a:lnTo>
                    <a:pt x="8749" y="16431"/>
                  </a:lnTo>
                  <a:cubicBezTo>
                    <a:pt x="8690" y="16589"/>
                    <a:pt x="8650" y="16746"/>
                    <a:pt x="8591" y="16924"/>
                  </a:cubicBezTo>
                  <a:cubicBezTo>
                    <a:pt x="8552" y="16924"/>
                    <a:pt x="8512" y="16943"/>
                    <a:pt x="8492" y="16983"/>
                  </a:cubicBezTo>
                  <a:cubicBezTo>
                    <a:pt x="7685" y="17929"/>
                    <a:pt x="6956" y="18933"/>
                    <a:pt x="6325" y="19978"/>
                  </a:cubicBezTo>
                  <a:cubicBezTo>
                    <a:pt x="5852" y="20785"/>
                    <a:pt x="5064" y="22027"/>
                    <a:pt x="5892" y="22894"/>
                  </a:cubicBezTo>
                  <a:cubicBezTo>
                    <a:pt x="6103" y="23118"/>
                    <a:pt x="6404" y="23228"/>
                    <a:pt x="6709" y="23228"/>
                  </a:cubicBezTo>
                  <a:cubicBezTo>
                    <a:pt x="6859" y="23228"/>
                    <a:pt x="7010" y="23202"/>
                    <a:pt x="7153" y="23150"/>
                  </a:cubicBezTo>
                  <a:cubicBezTo>
                    <a:pt x="7685" y="22992"/>
                    <a:pt x="8039" y="22539"/>
                    <a:pt x="8256" y="22046"/>
                  </a:cubicBezTo>
                  <a:cubicBezTo>
                    <a:pt x="8709" y="21101"/>
                    <a:pt x="8729" y="19997"/>
                    <a:pt x="8768" y="18953"/>
                  </a:cubicBezTo>
                  <a:cubicBezTo>
                    <a:pt x="8827" y="17791"/>
                    <a:pt x="8906" y="16530"/>
                    <a:pt x="9675" y="15604"/>
                  </a:cubicBezTo>
                  <a:cubicBezTo>
                    <a:pt x="9714" y="15584"/>
                    <a:pt x="9714" y="15545"/>
                    <a:pt x="9734" y="15525"/>
                  </a:cubicBezTo>
                  <a:cubicBezTo>
                    <a:pt x="9990" y="15269"/>
                    <a:pt x="10266" y="14993"/>
                    <a:pt x="10542" y="14717"/>
                  </a:cubicBezTo>
                  <a:cubicBezTo>
                    <a:pt x="10542" y="14717"/>
                    <a:pt x="10561" y="14697"/>
                    <a:pt x="10581" y="14678"/>
                  </a:cubicBezTo>
                  <a:cubicBezTo>
                    <a:pt x="10699" y="14540"/>
                    <a:pt x="10837" y="14421"/>
                    <a:pt x="10955" y="14284"/>
                  </a:cubicBezTo>
                  <a:cubicBezTo>
                    <a:pt x="11152" y="14067"/>
                    <a:pt x="11349" y="13850"/>
                    <a:pt x="11546" y="13633"/>
                  </a:cubicBezTo>
                  <a:lnTo>
                    <a:pt x="11546" y="13633"/>
                  </a:lnTo>
                  <a:cubicBezTo>
                    <a:pt x="11487" y="13949"/>
                    <a:pt x="11468" y="14284"/>
                    <a:pt x="11507" y="14618"/>
                  </a:cubicBezTo>
                  <a:cubicBezTo>
                    <a:pt x="11507" y="14618"/>
                    <a:pt x="11507" y="14638"/>
                    <a:pt x="11487" y="14638"/>
                  </a:cubicBezTo>
                  <a:cubicBezTo>
                    <a:pt x="10995" y="15682"/>
                    <a:pt x="10482" y="16727"/>
                    <a:pt x="10148" y="17830"/>
                  </a:cubicBezTo>
                  <a:cubicBezTo>
                    <a:pt x="9911" y="18658"/>
                    <a:pt x="9793" y="19761"/>
                    <a:pt x="10482" y="20450"/>
                  </a:cubicBezTo>
                  <a:cubicBezTo>
                    <a:pt x="10669" y="20637"/>
                    <a:pt x="10918" y="20745"/>
                    <a:pt x="11175" y="20745"/>
                  </a:cubicBezTo>
                  <a:cubicBezTo>
                    <a:pt x="11326" y="20745"/>
                    <a:pt x="11480" y="20708"/>
                    <a:pt x="11625" y="20628"/>
                  </a:cubicBezTo>
                  <a:cubicBezTo>
                    <a:pt x="12039" y="20411"/>
                    <a:pt x="12256" y="19958"/>
                    <a:pt x="12374" y="19524"/>
                  </a:cubicBezTo>
                  <a:cubicBezTo>
                    <a:pt x="12650" y="18539"/>
                    <a:pt x="12610" y="17475"/>
                    <a:pt x="12354" y="16490"/>
                  </a:cubicBezTo>
                  <a:cubicBezTo>
                    <a:pt x="12098" y="15426"/>
                    <a:pt x="11527" y="14126"/>
                    <a:pt x="12216" y="13101"/>
                  </a:cubicBezTo>
                  <a:cubicBezTo>
                    <a:pt x="12256" y="13023"/>
                    <a:pt x="12256" y="12944"/>
                    <a:pt x="12216" y="12885"/>
                  </a:cubicBezTo>
                  <a:cubicBezTo>
                    <a:pt x="12866" y="12156"/>
                    <a:pt x="13477" y="11387"/>
                    <a:pt x="14068" y="10619"/>
                  </a:cubicBezTo>
                  <a:lnTo>
                    <a:pt x="14068" y="10619"/>
                  </a:lnTo>
                  <a:cubicBezTo>
                    <a:pt x="14049" y="10895"/>
                    <a:pt x="14068" y="11170"/>
                    <a:pt x="14108" y="11427"/>
                  </a:cubicBezTo>
                  <a:cubicBezTo>
                    <a:pt x="14088" y="11446"/>
                    <a:pt x="14068" y="11486"/>
                    <a:pt x="14049" y="11505"/>
                  </a:cubicBezTo>
                  <a:cubicBezTo>
                    <a:pt x="13576" y="12550"/>
                    <a:pt x="13221" y="13653"/>
                    <a:pt x="13083" y="14796"/>
                  </a:cubicBezTo>
                  <a:cubicBezTo>
                    <a:pt x="12985" y="15761"/>
                    <a:pt x="13142" y="16865"/>
                    <a:pt x="14068" y="17377"/>
                  </a:cubicBezTo>
                  <a:cubicBezTo>
                    <a:pt x="14298" y="17498"/>
                    <a:pt x="14565" y="17574"/>
                    <a:pt x="14828" y="17574"/>
                  </a:cubicBezTo>
                  <a:cubicBezTo>
                    <a:pt x="14993" y="17574"/>
                    <a:pt x="15157" y="17544"/>
                    <a:pt x="15310" y="17475"/>
                  </a:cubicBezTo>
                  <a:cubicBezTo>
                    <a:pt x="15743" y="17278"/>
                    <a:pt x="16019" y="16865"/>
                    <a:pt x="16117" y="16411"/>
                  </a:cubicBezTo>
                  <a:cubicBezTo>
                    <a:pt x="16374" y="15328"/>
                    <a:pt x="15901" y="14146"/>
                    <a:pt x="15388" y="13220"/>
                  </a:cubicBezTo>
                  <a:cubicBezTo>
                    <a:pt x="14837" y="12274"/>
                    <a:pt x="13950" y="10914"/>
                    <a:pt x="14778" y="9870"/>
                  </a:cubicBezTo>
                  <a:cubicBezTo>
                    <a:pt x="14837" y="9791"/>
                    <a:pt x="14837" y="9712"/>
                    <a:pt x="14797" y="9634"/>
                  </a:cubicBezTo>
                  <a:cubicBezTo>
                    <a:pt x="15448" y="8727"/>
                    <a:pt x="16078" y="7782"/>
                    <a:pt x="16689" y="6836"/>
                  </a:cubicBezTo>
                  <a:cubicBezTo>
                    <a:pt x="16689" y="6856"/>
                    <a:pt x="16709" y="6875"/>
                    <a:pt x="16709" y="6915"/>
                  </a:cubicBezTo>
                  <a:cubicBezTo>
                    <a:pt x="16669" y="6934"/>
                    <a:pt x="16649" y="6954"/>
                    <a:pt x="16630" y="7013"/>
                  </a:cubicBezTo>
                  <a:cubicBezTo>
                    <a:pt x="16334" y="7900"/>
                    <a:pt x="16236" y="8846"/>
                    <a:pt x="16334" y="9791"/>
                  </a:cubicBezTo>
                  <a:cubicBezTo>
                    <a:pt x="16393" y="10244"/>
                    <a:pt x="16492" y="10698"/>
                    <a:pt x="16649" y="11131"/>
                  </a:cubicBezTo>
                  <a:cubicBezTo>
                    <a:pt x="16807" y="11565"/>
                    <a:pt x="17004" y="11998"/>
                    <a:pt x="17339" y="12313"/>
                  </a:cubicBezTo>
                  <a:cubicBezTo>
                    <a:pt x="17579" y="12527"/>
                    <a:pt x="17858" y="12621"/>
                    <a:pt x="18135" y="12621"/>
                  </a:cubicBezTo>
                  <a:cubicBezTo>
                    <a:pt x="18677" y="12621"/>
                    <a:pt x="19213" y="12263"/>
                    <a:pt x="19447" y="11742"/>
                  </a:cubicBezTo>
                  <a:cubicBezTo>
                    <a:pt x="19841" y="10836"/>
                    <a:pt x="19487" y="9712"/>
                    <a:pt x="18915" y="8983"/>
                  </a:cubicBezTo>
                  <a:cubicBezTo>
                    <a:pt x="18285" y="8176"/>
                    <a:pt x="17083" y="7466"/>
                    <a:pt x="16984" y="6343"/>
                  </a:cubicBezTo>
                  <a:cubicBezTo>
                    <a:pt x="17142" y="6107"/>
                    <a:pt x="17280" y="5870"/>
                    <a:pt x="17418" y="5654"/>
                  </a:cubicBezTo>
                  <a:cubicBezTo>
                    <a:pt x="17556" y="5417"/>
                    <a:pt x="17674" y="5201"/>
                    <a:pt x="17812" y="4984"/>
                  </a:cubicBezTo>
                  <a:cubicBezTo>
                    <a:pt x="17832" y="5082"/>
                    <a:pt x="17871" y="5161"/>
                    <a:pt x="17930" y="5240"/>
                  </a:cubicBezTo>
                  <a:cubicBezTo>
                    <a:pt x="18127" y="5634"/>
                    <a:pt x="18364" y="5989"/>
                    <a:pt x="18600" y="6343"/>
                  </a:cubicBezTo>
                  <a:cubicBezTo>
                    <a:pt x="19033" y="6993"/>
                    <a:pt x="19526" y="7821"/>
                    <a:pt x="20334" y="8018"/>
                  </a:cubicBezTo>
                  <a:cubicBezTo>
                    <a:pt x="20432" y="8041"/>
                    <a:pt x="20532" y="8052"/>
                    <a:pt x="20630" y="8052"/>
                  </a:cubicBezTo>
                  <a:cubicBezTo>
                    <a:pt x="21198" y="8052"/>
                    <a:pt x="21716" y="7674"/>
                    <a:pt x="21733" y="7053"/>
                  </a:cubicBezTo>
                  <a:cubicBezTo>
                    <a:pt x="21752" y="6284"/>
                    <a:pt x="21240" y="5575"/>
                    <a:pt x="20610" y="5161"/>
                  </a:cubicBezTo>
                  <a:cubicBezTo>
                    <a:pt x="19900" y="4688"/>
                    <a:pt x="19033" y="4491"/>
                    <a:pt x="18206" y="4294"/>
                  </a:cubicBezTo>
                  <a:cubicBezTo>
                    <a:pt x="18935" y="2974"/>
                    <a:pt x="19644" y="1634"/>
                    <a:pt x="20294" y="275"/>
                  </a:cubicBezTo>
                  <a:cubicBezTo>
                    <a:pt x="20359" y="121"/>
                    <a:pt x="20222" y="0"/>
                    <a:pt x="2009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56" name="Google Shape;556;p37"/>
            <p:cNvSpPr/>
            <p:nvPr/>
          </p:nvSpPr>
          <p:spPr>
            <a:xfrm>
              <a:off x="737975" y="568100"/>
              <a:ext cx="764846" cy="876211"/>
            </a:xfrm>
            <a:custGeom>
              <a:avLst/>
              <a:gdLst/>
              <a:ahLst/>
              <a:cxnLst/>
              <a:rect l="l" t="t" r="r" b="b"/>
              <a:pathLst>
                <a:path w="20906" h="23950" extrusionOk="0">
                  <a:moveTo>
                    <a:pt x="14158" y="1"/>
                  </a:moveTo>
                  <a:cubicBezTo>
                    <a:pt x="13988" y="1"/>
                    <a:pt x="13816" y="32"/>
                    <a:pt x="13654" y="91"/>
                  </a:cubicBezTo>
                  <a:cubicBezTo>
                    <a:pt x="13142" y="288"/>
                    <a:pt x="12807" y="780"/>
                    <a:pt x="12610" y="1253"/>
                  </a:cubicBezTo>
                  <a:cubicBezTo>
                    <a:pt x="12216" y="2258"/>
                    <a:pt x="12256" y="3342"/>
                    <a:pt x="12275" y="4386"/>
                  </a:cubicBezTo>
                  <a:cubicBezTo>
                    <a:pt x="12295" y="5548"/>
                    <a:pt x="12275" y="6809"/>
                    <a:pt x="11566" y="7794"/>
                  </a:cubicBezTo>
                  <a:cubicBezTo>
                    <a:pt x="11546" y="7814"/>
                    <a:pt x="11527" y="7834"/>
                    <a:pt x="11527" y="7873"/>
                  </a:cubicBezTo>
                  <a:cubicBezTo>
                    <a:pt x="11270" y="8149"/>
                    <a:pt x="11014" y="8425"/>
                    <a:pt x="10758" y="8701"/>
                  </a:cubicBezTo>
                  <a:cubicBezTo>
                    <a:pt x="10738" y="8720"/>
                    <a:pt x="10738" y="8740"/>
                    <a:pt x="10719" y="8760"/>
                  </a:cubicBezTo>
                  <a:cubicBezTo>
                    <a:pt x="10600" y="8898"/>
                    <a:pt x="10482" y="9036"/>
                    <a:pt x="10364" y="9174"/>
                  </a:cubicBezTo>
                  <a:cubicBezTo>
                    <a:pt x="10167" y="9390"/>
                    <a:pt x="9990" y="9627"/>
                    <a:pt x="9793" y="9843"/>
                  </a:cubicBezTo>
                  <a:cubicBezTo>
                    <a:pt x="9852" y="9528"/>
                    <a:pt x="9852" y="9193"/>
                    <a:pt x="9793" y="8858"/>
                  </a:cubicBezTo>
                  <a:cubicBezTo>
                    <a:pt x="9793" y="8858"/>
                    <a:pt x="9793" y="8858"/>
                    <a:pt x="9812" y="8839"/>
                  </a:cubicBezTo>
                  <a:cubicBezTo>
                    <a:pt x="10246" y="7794"/>
                    <a:pt x="10699" y="6711"/>
                    <a:pt x="10955" y="5588"/>
                  </a:cubicBezTo>
                  <a:cubicBezTo>
                    <a:pt x="11152" y="4740"/>
                    <a:pt x="11231" y="3637"/>
                    <a:pt x="10482" y="2987"/>
                  </a:cubicBezTo>
                  <a:cubicBezTo>
                    <a:pt x="10295" y="2823"/>
                    <a:pt x="10059" y="2729"/>
                    <a:pt x="9820" y="2729"/>
                  </a:cubicBezTo>
                  <a:cubicBezTo>
                    <a:pt x="9656" y="2729"/>
                    <a:pt x="9491" y="2773"/>
                    <a:pt x="9340" y="2869"/>
                  </a:cubicBezTo>
                  <a:cubicBezTo>
                    <a:pt x="8945" y="3105"/>
                    <a:pt x="8748" y="3578"/>
                    <a:pt x="8650" y="4011"/>
                  </a:cubicBezTo>
                  <a:cubicBezTo>
                    <a:pt x="8433" y="5016"/>
                    <a:pt x="8532" y="6080"/>
                    <a:pt x="8847" y="7046"/>
                  </a:cubicBezTo>
                  <a:cubicBezTo>
                    <a:pt x="9162" y="8090"/>
                    <a:pt x="9812" y="9371"/>
                    <a:pt x="9182" y="10415"/>
                  </a:cubicBezTo>
                  <a:cubicBezTo>
                    <a:pt x="9123" y="10494"/>
                    <a:pt x="9142" y="10572"/>
                    <a:pt x="9182" y="10632"/>
                  </a:cubicBezTo>
                  <a:cubicBezTo>
                    <a:pt x="8571" y="11400"/>
                    <a:pt x="8000" y="12208"/>
                    <a:pt x="7468" y="13016"/>
                  </a:cubicBezTo>
                  <a:cubicBezTo>
                    <a:pt x="7468" y="12740"/>
                    <a:pt x="7428" y="12464"/>
                    <a:pt x="7369" y="12188"/>
                  </a:cubicBezTo>
                  <a:cubicBezTo>
                    <a:pt x="7389" y="12168"/>
                    <a:pt x="7409" y="12149"/>
                    <a:pt x="7428" y="12109"/>
                  </a:cubicBezTo>
                  <a:cubicBezTo>
                    <a:pt x="7842" y="11065"/>
                    <a:pt x="8138" y="9922"/>
                    <a:pt x="8197" y="8779"/>
                  </a:cubicBezTo>
                  <a:cubicBezTo>
                    <a:pt x="8256" y="7814"/>
                    <a:pt x="8039" y="6730"/>
                    <a:pt x="7074" y="6258"/>
                  </a:cubicBezTo>
                  <a:cubicBezTo>
                    <a:pt x="6872" y="6162"/>
                    <a:pt x="6641" y="6106"/>
                    <a:pt x="6410" y="6106"/>
                  </a:cubicBezTo>
                  <a:cubicBezTo>
                    <a:pt x="6212" y="6106"/>
                    <a:pt x="6014" y="6147"/>
                    <a:pt x="5832" y="6238"/>
                  </a:cubicBezTo>
                  <a:cubicBezTo>
                    <a:pt x="5399" y="6455"/>
                    <a:pt x="5163" y="6868"/>
                    <a:pt x="5084" y="7341"/>
                  </a:cubicBezTo>
                  <a:cubicBezTo>
                    <a:pt x="4887" y="8425"/>
                    <a:pt x="5438" y="9587"/>
                    <a:pt x="6010" y="10474"/>
                  </a:cubicBezTo>
                  <a:cubicBezTo>
                    <a:pt x="6581" y="11400"/>
                    <a:pt x="7547" y="12700"/>
                    <a:pt x="6798" y="13804"/>
                  </a:cubicBezTo>
                  <a:cubicBezTo>
                    <a:pt x="6739" y="13883"/>
                    <a:pt x="6758" y="13961"/>
                    <a:pt x="6798" y="14020"/>
                  </a:cubicBezTo>
                  <a:cubicBezTo>
                    <a:pt x="6187" y="14966"/>
                    <a:pt x="5596" y="15951"/>
                    <a:pt x="5064" y="16936"/>
                  </a:cubicBezTo>
                  <a:cubicBezTo>
                    <a:pt x="5044" y="16917"/>
                    <a:pt x="5044" y="16877"/>
                    <a:pt x="5025" y="16858"/>
                  </a:cubicBezTo>
                  <a:cubicBezTo>
                    <a:pt x="5064" y="16838"/>
                    <a:pt x="5084" y="16799"/>
                    <a:pt x="5103" y="16739"/>
                  </a:cubicBezTo>
                  <a:cubicBezTo>
                    <a:pt x="5360" y="15833"/>
                    <a:pt x="5399" y="14887"/>
                    <a:pt x="5241" y="13961"/>
                  </a:cubicBezTo>
                  <a:cubicBezTo>
                    <a:pt x="5163" y="13508"/>
                    <a:pt x="5025" y="13075"/>
                    <a:pt x="4847" y="12641"/>
                  </a:cubicBezTo>
                  <a:cubicBezTo>
                    <a:pt x="4670" y="12227"/>
                    <a:pt x="4453" y="11794"/>
                    <a:pt x="4099" y="11498"/>
                  </a:cubicBezTo>
                  <a:cubicBezTo>
                    <a:pt x="3863" y="11312"/>
                    <a:pt x="3602" y="11230"/>
                    <a:pt x="3345" y="11230"/>
                  </a:cubicBezTo>
                  <a:cubicBezTo>
                    <a:pt x="2786" y="11230"/>
                    <a:pt x="2246" y="11621"/>
                    <a:pt x="2030" y="12188"/>
                  </a:cubicBezTo>
                  <a:cubicBezTo>
                    <a:pt x="1695" y="13114"/>
                    <a:pt x="2109" y="14198"/>
                    <a:pt x="2719" y="14907"/>
                  </a:cubicBezTo>
                  <a:cubicBezTo>
                    <a:pt x="3389" y="15675"/>
                    <a:pt x="4631" y="16326"/>
                    <a:pt x="4788" y="17429"/>
                  </a:cubicBezTo>
                  <a:cubicBezTo>
                    <a:pt x="4650" y="17665"/>
                    <a:pt x="4532" y="17922"/>
                    <a:pt x="4394" y="18158"/>
                  </a:cubicBezTo>
                  <a:cubicBezTo>
                    <a:pt x="4276" y="18375"/>
                    <a:pt x="4158" y="18611"/>
                    <a:pt x="4039" y="18828"/>
                  </a:cubicBezTo>
                  <a:cubicBezTo>
                    <a:pt x="4000" y="18749"/>
                    <a:pt x="3961" y="18670"/>
                    <a:pt x="3921" y="18591"/>
                  </a:cubicBezTo>
                  <a:cubicBezTo>
                    <a:pt x="3685" y="18217"/>
                    <a:pt x="3429" y="17862"/>
                    <a:pt x="3173" y="17528"/>
                  </a:cubicBezTo>
                  <a:cubicBezTo>
                    <a:pt x="2719" y="16917"/>
                    <a:pt x="2168" y="16109"/>
                    <a:pt x="1360" y="15951"/>
                  </a:cubicBezTo>
                  <a:cubicBezTo>
                    <a:pt x="1286" y="15938"/>
                    <a:pt x="1212" y="15932"/>
                    <a:pt x="1139" y="15932"/>
                  </a:cubicBezTo>
                  <a:cubicBezTo>
                    <a:pt x="547" y="15932"/>
                    <a:pt x="0" y="16347"/>
                    <a:pt x="0" y="16996"/>
                  </a:cubicBezTo>
                  <a:cubicBezTo>
                    <a:pt x="20" y="17764"/>
                    <a:pt x="572" y="18434"/>
                    <a:pt x="1222" y="18808"/>
                  </a:cubicBezTo>
                  <a:cubicBezTo>
                    <a:pt x="1971" y="19242"/>
                    <a:pt x="2838" y="19399"/>
                    <a:pt x="3685" y="19557"/>
                  </a:cubicBezTo>
                  <a:cubicBezTo>
                    <a:pt x="3015" y="20916"/>
                    <a:pt x="2404" y="22296"/>
                    <a:pt x="1833" y="23675"/>
                  </a:cubicBezTo>
                  <a:cubicBezTo>
                    <a:pt x="1771" y="23835"/>
                    <a:pt x="1895" y="23949"/>
                    <a:pt x="2020" y="23949"/>
                  </a:cubicBezTo>
                  <a:cubicBezTo>
                    <a:pt x="2095" y="23949"/>
                    <a:pt x="2170" y="23908"/>
                    <a:pt x="2207" y="23813"/>
                  </a:cubicBezTo>
                  <a:cubicBezTo>
                    <a:pt x="2778" y="22473"/>
                    <a:pt x="3370" y="21133"/>
                    <a:pt x="4020" y="19813"/>
                  </a:cubicBezTo>
                  <a:cubicBezTo>
                    <a:pt x="4020" y="19833"/>
                    <a:pt x="4039" y="19833"/>
                    <a:pt x="4039" y="19852"/>
                  </a:cubicBezTo>
                  <a:cubicBezTo>
                    <a:pt x="4473" y="20345"/>
                    <a:pt x="4965" y="20778"/>
                    <a:pt x="5537" y="21074"/>
                  </a:cubicBezTo>
                  <a:cubicBezTo>
                    <a:pt x="5899" y="21269"/>
                    <a:pt x="6291" y="21464"/>
                    <a:pt x="6691" y="21464"/>
                  </a:cubicBezTo>
                  <a:cubicBezTo>
                    <a:pt x="6857" y="21464"/>
                    <a:pt x="7025" y="21431"/>
                    <a:pt x="7192" y="21350"/>
                  </a:cubicBezTo>
                  <a:cubicBezTo>
                    <a:pt x="7645" y="21113"/>
                    <a:pt x="8118" y="20581"/>
                    <a:pt x="7803" y="20049"/>
                  </a:cubicBezTo>
                  <a:cubicBezTo>
                    <a:pt x="7507" y="19557"/>
                    <a:pt x="6778" y="19478"/>
                    <a:pt x="6266" y="19399"/>
                  </a:cubicBezTo>
                  <a:cubicBezTo>
                    <a:pt x="5808" y="19332"/>
                    <a:pt x="5350" y="19301"/>
                    <a:pt x="4893" y="19301"/>
                  </a:cubicBezTo>
                  <a:cubicBezTo>
                    <a:pt x="4680" y="19301"/>
                    <a:pt x="4468" y="19308"/>
                    <a:pt x="4256" y="19320"/>
                  </a:cubicBezTo>
                  <a:cubicBezTo>
                    <a:pt x="4493" y="18828"/>
                    <a:pt x="4749" y="18335"/>
                    <a:pt x="5005" y="17862"/>
                  </a:cubicBezTo>
                  <a:cubicBezTo>
                    <a:pt x="5064" y="17862"/>
                    <a:pt x="5103" y="17843"/>
                    <a:pt x="5123" y="17823"/>
                  </a:cubicBezTo>
                  <a:cubicBezTo>
                    <a:pt x="5557" y="18020"/>
                    <a:pt x="5990" y="18197"/>
                    <a:pt x="6404" y="18394"/>
                  </a:cubicBezTo>
                  <a:cubicBezTo>
                    <a:pt x="6778" y="18552"/>
                    <a:pt x="7152" y="18710"/>
                    <a:pt x="7527" y="18828"/>
                  </a:cubicBezTo>
                  <a:cubicBezTo>
                    <a:pt x="7809" y="18904"/>
                    <a:pt x="8101" y="18951"/>
                    <a:pt x="8387" y="18951"/>
                  </a:cubicBezTo>
                  <a:cubicBezTo>
                    <a:pt x="8840" y="18951"/>
                    <a:pt x="9281" y="18834"/>
                    <a:pt x="9655" y="18532"/>
                  </a:cubicBezTo>
                  <a:cubicBezTo>
                    <a:pt x="9931" y="18316"/>
                    <a:pt x="10147" y="18000"/>
                    <a:pt x="10206" y="17646"/>
                  </a:cubicBezTo>
                  <a:cubicBezTo>
                    <a:pt x="10266" y="17252"/>
                    <a:pt x="10088" y="16936"/>
                    <a:pt x="9773" y="16700"/>
                  </a:cubicBezTo>
                  <a:cubicBezTo>
                    <a:pt x="9326" y="16397"/>
                    <a:pt x="8794" y="16284"/>
                    <a:pt x="8263" y="16284"/>
                  </a:cubicBezTo>
                  <a:cubicBezTo>
                    <a:pt x="8068" y="16284"/>
                    <a:pt x="7874" y="16299"/>
                    <a:pt x="7684" y="16326"/>
                  </a:cubicBezTo>
                  <a:cubicBezTo>
                    <a:pt x="7231" y="16385"/>
                    <a:pt x="6798" y="16523"/>
                    <a:pt x="6364" y="16680"/>
                  </a:cubicBezTo>
                  <a:cubicBezTo>
                    <a:pt x="6128" y="16759"/>
                    <a:pt x="5911" y="16858"/>
                    <a:pt x="5675" y="16956"/>
                  </a:cubicBezTo>
                  <a:cubicBezTo>
                    <a:pt x="5596" y="16996"/>
                    <a:pt x="5517" y="17035"/>
                    <a:pt x="5438" y="17074"/>
                  </a:cubicBezTo>
                  <a:cubicBezTo>
                    <a:pt x="5931" y="16188"/>
                    <a:pt x="6463" y="15301"/>
                    <a:pt x="7015" y="14434"/>
                  </a:cubicBezTo>
                  <a:cubicBezTo>
                    <a:pt x="7034" y="14434"/>
                    <a:pt x="7054" y="14434"/>
                    <a:pt x="7074" y="14414"/>
                  </a:cubicBezTo>
                  <a:cubicBezTo>
                    <a:pt x="7428" y="14355"/>
                    <a:pt x="7763" y="14198"/>
                    <a:pt x="8098" y="14040"/>
                  </a:cubicBezTo>
                  <a:cubicBezTo>
                    <a:pt x="8118" y="14080"/>
                    <a:pt x="8138" y="14119"/>
                    <a:pt x="8177" y="14139"/>
                  </a:cubicBezTo>
                  <a:cubicBezTo>
                    <a:pt x="8965" y="14710"/>
                    <a:pt x="9852" y="15222"/>
                    <a:pt x="10798" y="15498"/>
                  </a:cubicBezTo>
                  <a:cubicBezTo>
                    <a:pt x="11206" y="15618"/>
                    <a:pt x="11715" y="15732"/>
                    <a:pt x="12208" y="15732"/>
                  </a:cubicBezTo>
                  <a:cubicBezTo>
                    <a:pt x="12690" y="15732"/>
                    <a:pt x="13156" y="15623"/>
                    <a:pt x="13497" y="15301"/>
                  </a:cubicBezTo>
                  <a:cubicBezTo>
                    <a:pt x="13812" y="14986"/>
                    <a:pt x="13911" y="14552"/>
                    <a:pt x="13792" y="14139"/>
                  </a:cubicBezTo>
                  <a:cubicBezTo>
                    <a:pt x="13674" y="13666"/>
                    <a:pt x="13319" y="13291"/>
                    <a:pt x="12906" y="13075"/>
                  </a:cubicBezTo>
                  <a:cubicBezTo>
                    <a:pt x="12348" y="12782"/>
                    <a:pt x="11691" y="12651"/>
                    <a:pt x="11045" y="12651"/>
                  </a:cubicBezTo>
                  <a:cubicBezTo>
                    <a:pt x="10733" y="12651"/>
                    <a:pt x="10423" y="12682"/>
                    <a:pt x="10128" y="12740"/>
                  </a:cubicBezTo>
                  <a:cubicBezTo>
                    <a:pt x="9596" y="12858"/>
                    <a:pt x="9083" y="13075"/>
                    <a:pt x="8591" y="13331"/>
                  </a:cubicBezTo>
                  <a:cubicBezTo>
                    <a:pt x="8177" y="13548"/>
                    <a:pt x="7783" y="13784"/>
                    <a:pt x="7330" y="13942"/>
                  </a:cubicBezTo>
                  <a:cubicBezTo>
                    <a:pt x="7862" y="13114"/>
                    <a:pt x="8413" y="12306"/>
                    <a:pt x="9005" y="11538"/>
                  </a:cubicBezTo>
                  <a:cubicBezTo>
                    <a:pt x="9024" y="11518"/>
                    <a:pt x="9044" y="11518"/>
                    <a:pt x="9064" y="11518"/>
                  </a:cubicBezTo>
                  <a:cubicBezTo>
                    <a:pt x="9458" y="11341"/>
                    <a:pt x="9852" y="11164"/>
                    <a:pt x="10246" y="10986"/>
                  </a:cubicBezTo>
                  <a:cubicBezTo>
                    <a:pt x="11054" y="11518"/>
                    <a:pt x="11940" y="11932"/>
                    <a:pt x="12886" y="12149"/>
                  </a:cubicBezTo>
                  <a:cubicBezTo>
                    <a:pt x="13328" y="12262"/>
                    <a:pt x="13871" y="12391"/>
                    <a:pt x="14390" y="12391"/>
                  </a:cubicBezTo>
                  <a:cubicBezTo>
                    <a:pt x="14868" y="12391"/>
                    <a:pt x="15325" y="12282"/>
                    <a:pt x="15664" y="11952"/>
                  </a:cubicBezTo>
                  <a:cubicBezTo>
                    <a:pt x="15960" y="11676"/>
                    <a:pt x="16117" y="11262"/>
                    <a:pt x="15999" y="10848"/>
                  </a:cubicBezTo>
                  <a:cubicBezTo>
                    <a:pt x="15861" y="10415"/>
                    <a:pt x="15467" y="10119"/>
                    <a:pt x="15073" y="9942"/>
                  </a:cubicBezTo>
                  <a:cubicBezTo>
                    <a:pt x="14608" y="9732"/>
                    <a:pt x="14081" y="9646"/>
                    <a:pt x="13551" y="9646"/>
                  </a:cubicBezTo>
                  <a:cubicBezTo>
                    <a:pt x="13138" y="9646"/>
                    <a:pt x="12723" y="9698"/>
                    <a:pt x="12334" y="9784"/>
                  </a:cubicBezTo>
                  <a:cubicBezTo>
                    <a:pt x="11625" y="9942"/>
                    <a:pt x="10935" y="10218"/>
                    <a:pt x="10266" y="10533"/>
                  </a:cubicBezTo>
                  <a:cubicBezTo>
                    <a:pt x="10248" y="10524"/>
                    <a:pt x="10231" y="10520"/>
                    <a:pt x="10214" y="10520"/>
                  </a:cubicBezTo>
                  <a:cubicBezTo>
                    <a:pt x="10153" y="10520"/>
                    <a:pt x="10095" y="10570"/>
                    <a:pt x="10049" y="10632"/>
                  </a:cubicBezTo>
                  <a:cubicBezTo>
                    <a:pt x="9871" y="10710"/>
                    <a:pt x="9694" y="10789"/>
                    <a:pt x="9497" y="10868"/>
                  </a:cubicBezTo>
                  <a:cubicBezTo>
                    <a:pt x="9990" y="10257"/>
                    <a:pt x="10482" y="9627"/>
                    <a:pt x="11014" y="9036"/>
                  </a:cubicBezTo>
                  <a:cubicBezTo>
                    <a:pt x="11625" y="8839"/>
                    <a:pt x="12157" y="8543"/>
                    <a:pt x="12689" y="8188"/>
                  </a:cubicBezTo>
                  <a:cubicBezTo>
                    <a:pt x="12709" y="8228"/>
                    <a:pt x="12748" y="8248"/>
                    <a:pt x="12788" y="8248"/>
                  </a:cubicBezTo>
                  <a:cubicBezTo>
                    <a:pt x="13753" y="8563"/>
                    <a:pt x="14758" y="8760"/>
                    <a:pt x="15782" y="8779"/>
                  </a:cubicBezTo>
                  <a:cubicBezTo>
                    <a:pt x="16551" y="8779"/>
                    <a:pt x="17792" y="8661"/>
                    <a:pt x="17930" y="7656"/>
                  </a:cubicBezTo>
                  <a:cubicBezTo>
                    <a:pt x="18048" y="6711"/>
                    <a:pt x="16984" y="6258"/>
                    <a:pt x="16196" y="6258"/>
                  </a:cubicBezTo>
                  <a:cubicBezTo>
                    <a:pt x="15329" y="6258"/>
                    <a:pt x="14521" y="6592"/>
                    <a:pt x="13792" y="7026"/>
                  </a:cubicBezTo>
                  <a:cubicBezTo>
                    <a:pt x="13063" y="7459"/>
                    <a:pt x="12374" y="7991"/>
                    <a:pt x="11605" y="8366"/>
                  </a:cubicBezTo>
                  <a:cubicBezTo>
                    <a:pt x="12295" y="7597"/>
                    <a:pt x="13044" y="6868"/>
                    <a:pt x="13792" y="6159"/>
                  </a:cubicBezTo>
                  <a:cubicBezTo>
                    <a:pt x="14147" y="5824"/>
                    <a:pt x="14502" y="5529"/>
                    <a:pt x="14856" y="5213"/>
                  </a:cubicBezTo>
                  <a:cubicBezTo>
                    <a:pt x="15940" y="5075"/>
                    <a:pt x="17004" y="4800"/>
                    <a:pt x="18009" y="4405"/>
                  </a:cubicBezTo>
                  <a:cubicBezTo>
                    <a:pt x="18521" y="4189"/>
                    <a:pt x="19033" y="3952"/>
                    <a:pt x="19506" y="3657"/>
                  </a:cubicBezTo>
                  <a:cubicBezTo>
                    <a:pt x="19959" y="3401"/>
                    <a:pt x="20412" y="3066"/>
                    <a:pt x="20649" y="2593"/>
                  </a:cubicBezTo>
                  <a:cubicBezTo>
                    <a:pt x="20866" y="2179"/>
                    <a:pt x="20905" y="1686"/>
                    <a:pt x="20688" y="1273"/>
                  </a:cubicBezTo>
                  <a:cubicBezTo>
                    <a:pt x="20472" y="918"/>
                    <a:pt x="20117" y="662"/>
                    <a:pt x="19703" y="544"/>
                  </a:cubicBezTo>
                  <a:cubicBezTo>
                    <a:pt x="19546" y="503"/>
                    <a:pt x="19391" y="484"/>
                    <a:pt x="19238" y="484"/>
                  </a:cubicBezTo>
                  <a:cubicBezTo>
                    <a:pt x="18430" y="484"/>
                    <a:pt x="17685" y="1008"/>
                    <a:pt x="17122" y="1588"/>
                  </a:cubicBezTo>
                  <a:cubicBezTo>
                    <a:pt x="16669" y="2061"/>
                    <a:pt x="16255" y="2593"/>
                    <a:pt x="15861" y="3125"/>
                  </a:cubicBezTo>
                  <a:cubicBezTo>
                    <a:pt x="15447" y="3696"/>
                    <a:pt x="15034" y="4287"/>
                    <a:pt x="14620" y="4859"/>
                  </a:cubicBezTo>
                  <a:cubicBezTo>
                    <a:pt x="14580" y="4878"/>
                    <a:pt x="14561" y="4918"/>
                    <a:pt x="14541" y="4957"/>
                  </a:cubicBezTo>
                  <a:cubicBezTo>
                    <a:pt x="13812" y="5568"/>
                    <a:pt x="13122" y="6238"/>
                    <a:pt x="12453" y="6908"/>
                  </a:cubicBezTo>
                  <a:cubicBezTo>
                    <a:pt x="12492" y="6730"/>
                    <a:pt x="12531" y="6573"/>
                    <a:pt x="12571" y="6395"/>
                  </a:cubicBezTo>
                  <a:cubicBezTo>
                    <a:pt x="12610" y="6395"/>
                    <a:pt x="12650" y="6376"/>
                    <a:pt x="12669" y="6336"/>
                  </a:cubicBezTo>
                  <a:cubicBezTo>
                    <a:pt x="13438" y="5351"/>
                    <a:pt x="14088" y="4307"/>
                    <a:pt x="14659" y="3223"/>
                  </a:cubicBezTo>
                  <a:cubicBezTo>
                    <a:pt x="15093" y="2396"/>
                    <a:pt x="15802" y="1095"/>
                    <a:pt x="14935" y="288"/>
                  </a:cubicBezTo>
                  <a:cubicBezTo>
                    <a:pt x="14725" y="90"/>
                    <a:pt x="14445" y="1"/>
                    <a:pt x="1415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57" name="Google Shape;557;p37"/>
            <p:cNvSpPr/>
            <p:nvPr/>
          </p:nvSpPr>
          <p:spPr>
            <a:xfrm>
              <a:off x="4284925" y="4204888"/>
              <a:ext cx="300500" cy="355225"/>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nvGrpSpPr>
            <p:cNvPr id="558" name="Google Shape;558;p37"/>
            <p:cNvGrpSpPr/>
            <p:nvPr/>
          </p:nvGrpSpPr>
          <p:grpSpPr>
            <a:xfrm>
              <a:off x="966575" y="3822675"/>
              <a:ext cx="375350" cy="382225"/>
              <a:chOff x="8090375" y="1459050"/>
              <a:chExt cx="375350" cy="382225"/>
            </a:xfrm>
          </p:grpSpPr>
          <p:sp>
            <p:nvSpPr>
              <p:cNvPr id="559" name="Google Shape;559;p37"/>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60" name="Google Shape;560;p37"/>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61" name="Google Shape;561;p37"/>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62" name="Google Shape;562;p37"/>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63" name="Google Shape;563;p37"/>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64" name="Google Shape;564;p37"/>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65" name="Google Shape;565;p37"/>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66" name="Google Shape;566;p37"/>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sp>
          <p:nvSpPr>
            <p:cNvPr id="567" name="Google Shape;567;p37"/>
            <p:cNvSpPr/>
            <p:nvPr/>
          </p:nvSpPr>
          <p:spPr>
            <a:xfrm>
              <a:off x="7917050" y="280635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nvGrpSpPr>
            <p:cNvPr id="568" name="Google Shape;568;p37"/>
            <p:cNvGrpSpPr/>
            <p:nvPr/>
          </p:nvGrpSpPr>
          <p:grpSpPr>
            <a:xfrm>
              <a:off x="1030854" y="2349907"/>
              <a:ext cx="435744" cy="443687"/>
              <a:chOff x="8090375" y="1459050"/>
              <a:chExt cx="375350" cy="382225"/>
            </a:xfrm>
          </p:grpSpPr>
          <p:sp>
            <p:nvSpPr>
              <p:cNvPr id="569" name="Google Shape;569;p37"/>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70" name="Google Shape;570;p37"/>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71" name="Google Shape;571;p37"/>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72" name="Google Shape;572;p37"/>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73" name="Google Shape;573;p37"/>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74" name="Google Shape;574;p37"/>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75" name="Google Shape;575;p37"/>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76" name="Google Shape;576;p37"/>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sp>
          <p:nvSpPr>
            <p:cNvPr id="577" name="Google Shape;577;p37"/>
            <p:cNvSpPr/>
            <p:nvPr/>
          </p:nvSpPr>
          <p:spPr>
            <a:xfrm>
              <a:off x="7917050" y="784347"/>
              <a:ext cx="375355" cy="443712"/>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78" name="Google Shape;578;p37"/>
          <p:cNvGrpSpPr/>
          <p:nvPr/>
        </p:nvGrpSpPr>
        <p:grpSpPr>
          <a:xfrm>
            <a:off x="2590559" y="2043459"/>
            <a:ext cx="10996306" cy="2252279"/>
            <a:chOff x="1411828" y="1109198"/>
            <a:chExt cx="5992877" cy="1222547"/>
          </a:xfrm>
        </p:grpSpPr>
        <p:grpSp>
          <p:nvGrpSpPr>
            <p:cNvPr id="579" name="Google Shape;579;p37"/>
            <p:cNvGrpSpPr/>
            <p:nvPr/>
          </p:nvGrpSpPr>
          <p:grpSpPr>
            <a:xfrm>
              <a:off x="6086056" y="1109219"/>
              <a:ext cx="1318649" cy="1222526"/>
              <a:chOff x="6408388" y="676125"/>
              <a:chExt cx="957068" cy="887238"/>
            </a:xfrm>
          </p:grpSpPr>
          <p:sp>
            <p:nvSpPr>
              <p:cNvPr id="580" name="Google Shape;580;p37"/>
              <p:cNvSpPr/>
              <p:nvPr/>
            </p:nvSpPr>
            <p:spPr>
              <a:xfrm>
                <a:off x="6408388" y="676125"/>
                <a:ext cx="957068" cy="887238"/>
              </a:xfrm>
              <a:custGeom>
                <a:avLst/>
                <a:gdLst/>
                <a:ahLst/>
                <a:cxnLst/>
                <a:rect l="l" t="t" r="r" b="b"/>
                <a:pathLst>
                  <a:path w="17694" h="16403" extrusionOk="0">
                    <a:moveTo>
                      <a:pt x="11121" y="0"/>
                    </a:moveTo>
                    <a:cubicBezTo>
                      <a:pt x="10889" y="0"/>
                      <a:pt x="10632" y="141"/>
                      <a:pt x="10384" y="423"/>
                    </a:cubicBezTo>
                    <a:cubicBezTo>
                      <a:pt x="9083" y="1940"/>
                      <a:pt x="7547" y="7950"/>
                      <a:pt x="7547" y="7950"/>
                    </a:cubicBezTo>
                    <a:cubicBezTo>
                      <a:pt x="6051" y="7484"/>
                      <a:pt x="6476" y="794"/>
                      <a:pt x="4635" y="794"/>
                    </a:cubicBezTo>
                    <a:cubicBezTo>
                      <a:pt x="4293" y="794"/>
                      <a:pt x="3874" y="1024"/>
                      <a:pt x="3350" y="1566"/>
                    </a:cubicBezTo>
                    <a:cubicBezTo>
                      <a:pt x="0" y="5034"/>
                      <a:pt x="0" y="16383"/>
                      <a:pt x="8729" y="16402"/>
                    </a:cubicBezTo>
                    <a:cubicBezTo>
                      <a:pt x="14521" y="16402"/>
                      <a:pt x="15802" y="11871"/>
                      <a:pt x="15802" y="11871"/>
                    </a:cubicBezTo>
                    <a:cubicBezTo>
                      <a:pt x="11310" y="10945"/>
                      <a:pt x="11270" y="9999"/>
                      <a:pt x="11270" y="9999"/>
                    </a:cubicBezTo>
                    <a:cubicBezTo>
                      <a:pt x="17102" y="8994"/>
                      <a:pt x="17694" y="4147"/>
                      <a:pt x="16334" y="3911"/>
                    </a:cubicBezTo>
                    <a:cubicBezTo>
                      <a:pt x="16281" y="3902"/>
                      <a:pt x="16227" y="3898"/>
                      <a:pt x="16172" y="3898"/>
                    </a:cubicBezTo>
                    <a:cubicBezTo>
                      <a:pt x="15478" y="3898"/>
                      <a:pt x="14691" y="4569"/>
                      <a:pt x="14101" y="5203"/>
                    </a:cubicBezTo>
                    <a:lnTo>
                      <a:pt x="14101" y="5203"/>
                    </a:lnTo>
                    <a:cubicBezTo>
                      <a:pt x="15113" y="3802"/>
                      <a:pt x="16392" y="1429"/>
                      <a:pt x="14561" y="226"/>
                    </a:cubicBezTo>
                    <a:cubicBezTo>
                      <a:pt x="14532" y="207"/>
                      <a:pt x="14500" y="198"/>
                      <a:pt x="14464" y="198"/>
                    </a:cubicBezTo>
                    <a:cubicBezTo>
                      <a:pt x="13639" y="198"/>
                      <a:pt x="11131" y="5213"/>
                      <a:pt x="11112" y="5213"/>
                    </a:cubicBezTo>
                    <a:cubicBezTo>
                      <a:pt x="11112" y="5213"/>
                      <a:pt x="11112" y="5212"/>
                      <a:pt x="11113" y="5211"/>
                    </a:cubicBezTo>
                    <a:cubicBezTo>
                      <a:pt x="12449" y="1756"/>
                      <a:pt x="11942" y="0"/>
                      <a:pt x="11121"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81" name="Google Shape;581;p37"/>
              <p:cNvSpPr/>
              <p:nvPr/>
            </p:nvSpPr>
            <p:spPr>
              <a:xfrm>
                <a:off x="6577853" y="807673"/>
                <a:ext cx="106611" cy="103691"/>
              </a:xfrm>
              <a:custGeom>
                <a:avLst/>
                <a:gdLst/>
                <a:ahLst/>
                <a:cxnLst/>
                <a:rect l="l" t="t" r="r" b="b"/>
                <a:pathLst>
                  <a:path w="1971" h="1917" extrusionOk="0">
                    <a:moveTo>
                      <a:pt x="749" y="1"/>
                    </a:moveTo>
                    <a:cubicBezTo>
                      <a:pt x="749" y="1"/>
                      <a:pt x="0" y="1656"/>
                      <a:pt x="867" y="1892"/>
                    </a:cubicBezTo>
                    <a:cubicBezTo>
                      <a:pt x="928" y="1909"/>
                      <a:pt x="986" y="1916"/>
                      <a:pt x="1041" y="1916"/>
                    </a:cubicBezTo>
                    <a:cubicBezTo>
                      <a:pt x="1783" y="1916"/>
                      <a:pt x="1970" y="533"/>
                      <a:pt x="1970" y="533"/>
                    </a:cubicBezTo>
                    <a:lnTo>
                      <a:pt x="1734" y="395"/>
                    </a:lnTo>
                    <a:cubicBezTo>
                      <a:pt x="1734" y="395"/>
                      <a:pt x="1466" y="1468"/>
                      <a:pt x="1071" y="1468"/>
                    </a:cubicBezTo>
                    <a:cubicBezTo>
                      <a:pt x="1024" y="1468"/>
                      <a:pt x="976" y="1453"/>
                      <a:pt x="926" y="1420"/>
                    </a:cubicBezTo>
                    <a:cubicBezTo>
                      <a:pt x="453" y="1085"/>
                      <a:pt x="1064" y="178"/>
                      <a:pt x="1064" y="178"/>
                    </a:cubicBezTo>
                    <a:lnTo>
                      <a:pt x="749"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82" name="Google Shape;582;p37"/>
              <p:cNvSpPr/>
              <p:nvPr/>
            </p:nvSpPr>
            <p:spPr>
              <a:xfrm>
                <a:off x="6413700" y="777875"/>
                <a:ext cx="167998" cy="133278"/>
              </a:xfrm>
              <a:custGeom>
                <a:avLst/>
                <a:gdLst/>
                <a:ahLst/>
                <a:cxnLst/>
                <a:rect l="l" t="t" r="r" b="b"/>
                <a:pathLst>
                  <a:path w="2582" h="2464" extrusionOk="0">
                    <a:moveTo>
                      <a:pt x="1" y="0"/>
                    </a:moveTo>
                    <a:lnTo>
                      <a:pt x="1715" y="2463"/>
                    </a:lnTo>
                    <a:cubicBezTo>
                      <a:pt x="1715" y="2463"/>
                      <a:pt x="1912" y="1419"/>
                      <a:pt x="2582" y="55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83" name="Google Shape;583;p37"/>
              <p:cNvSpPr/>
              <p:nvPr/>
            </p:nvSpPr>
            <p:spPr>
              <a:xfrm>
                <a:off x="6611118" y="1260788"/>
                <a:ext cx="42461" cy="48302"/>
              </a:xfrm>
              <a:custGeom>
                <a:avLst/>
                <a:gdLst/>
                <a:ahLst/>
                <a:cxnLst/>
                <a:rect l="l" t="t" r="r" b="b"/>
                <a:pathLst>
                  <a:path w="785" h="893" extrusionOk="0">
                    <a:moveTo>
                      <a:pt x="253" y="1"/>
                    </a:moveTo>
                    <a:cubicBezTo>
                      <a:pt x="1" y="1"/>
                      <a:pt x="289" y="892"/>
                      <a:pt x="513" y="892"/>
                    </a:cubicBezTo>
                    <a:cubicBezTo>
                      <a:pt x="525" y="892"/>
                      <a:pt x="536" y="890"/>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84" name="Google Shape;584;p37"/>
              <p:cNvSpPr/>
              <p:nvPr/>
            </p:nvSpPr>
            <p:spPr>
              <a:xfrm>
                <a:off x="6755864" y="1437555"/>
                <a:ext cx="68207" cy="30290"/>
              </a:xfrm>
              <a:custGeom>
                <a:avLst/>
                <a:gdLst/>
                <a:ahLst/>
                <a:cxnLst/>
                <a:rect l="l" t="t" r="r" b="b"/>
                <a:pathLst>
                  <a:path w="1261" h="560" extrusionOk="0">
                    <a:moveTo>
                      <a:pt x="492" y="0"/>
                    </a:moveTo>
                    <a:lnTo>
                      <a:pt x="492" y="0"/>
                    </a:lnTo>
                    <a:cubicBezTo>
                      <a:pt x="1" y="82"/>
                      <a:pt x="735" y="559"/>
                      <a:pt x="1053" y="559"/>
                    </a:cubicBezTo>
                    <a:cubicBezTo>
                      <a:pt x="1118" y="559"/>
                      <a:pt x="1165" y="539"/>
                      <a:pt x="1182" y="493"/>
                    </a:cubicBezTo>
                    <a:cubicBezTo>
                      <a:pt x="1261" y="256"/>
                      <a:pt x="492" y="0"/>
                      <a:pt x="49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85" name="Google Shape;585;p37"/>
              <p:cNvSpPr/>
              <p:nvPr/>
            </p:nvSpPr>
            <p:spPr>
              <a:xfrm>
                <a:off x="6914403" y="1510523"/>
                <a:ext cx="60851" cy="18282"/>
              </a:xfrm>
              <a:custGeom>
                <a:avLst/>
                <a:gdLst/>
                <a:ahLst/>
                <a:cxnLst/>
                <a:rect l="l" t="t" r="r" b="b"/>
                <a:pathLst>
                  <a:path w="1125" h="338" extrusionOk="0">
                    <a:moveTo>
                      <a:pt x="686" y="1"/>
                    </a:moveTo>
                    <a:cubicBezTo>
                      <a:pt x="482" y="1"/>
                      <a:pt x="280" y="31"/>
                      <a:pt x="280" y="31"/>
                    </a:cubicBezTo>
                    <a:cubicBezTo>
                      <a:pt x="0" y="232"/>
                      <a:pt x="318" y="338"/>
                      <a:pt x="637" y="338"/>
                    </a:cubicBezTo>
                    <a:cubicBezTo>
                      <a:pt x="880" y="338"/>
                      <a:pt x="1125" y="276"/>
                      <a:pt x="1108" y="149"/>
                    </a:cubicBezTo>
                    <a:cubicBezTo>
                      <a:pt x="1098" y="31"/>
                      <a:pt x="891" y="1"/>
                      <a:pt x="68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86" name="Google Shape;586;p37"/>
              <p:cNvSpPr/>
              <p:nvPr/>
            </p:nvSpPr>
            <p:spPr>
              <a:xfrm>
                <a:off x="6802274" y="1503599"/>
                <a:ext cx="67613" cy="25422"/>
              </a:xfrm>
              <a:custGeom>
                <a:avLst/>
                <a:gdLst/>
                <a:ahLst/>
                <a:cxnLst/>
                <a:rect l="l" t="t" r="r" b="b"/>
                <a:pathLst>
                  <a:path w="1250" h="470" extrusionOk="0">
                    <a:moveTo>
                      <a:pt x="442" y="1"/>
                    </a:moveTo>
                    <a:cubicBezTo>
                      <a:pt x="1" y="153"/>
                      <a:pt x="653" y="470"/>
                      <a:pt x="999" y="470"/>
                    </a:cubicBezTo>
                    <a:cubicBezTo>
                      <a:pt x="1102" y="470"/>
                      <a:pt x="1177" y="442"/>
                      <a:pt x="1191" y="375"/>
                    </a:cubicBezTo>
                    <a:cubicBezTo>
                      <a:pt x="1250" y="139"/>
                      <a:pt x="442" y="1"/>
                      <a:pt x="44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87" name="Google Shape;587;p37"/>
              <p:cNvSpPr/>
              <p:nvPr/>
            </p:nvSpPr>
            <p:spPr>
              <a:xfrm>
                <a:off x="6532363" y="1237367"/>
                <a:ext cx="42352" cy="47329"/>
              </a:xfrm>
              <a:custGeom>
                <a:avLst/>
                <a:gdLst/>
                <a:ahLst/>
                <a:cxnLst/>
                <a:rect l="l" t="t" r="r" b="b"/>
                <a:pathLst>
                  <a:path w="783" h="875" extrusionOk="0">
                    <a:moveTo>
                      <a:pt x="250" y="0"/>
                    </a:moveTo>
                    <a:cubicBezTo>
                      <a:pt x="1" y="0"/>
                      <a:pt x="282" y="875"/>
                      <a:pt x="505" y="875"/>
                    </a:cubicBezTo>
                    <a:cubicBezTo>
                      <a:pt x="519" y="875"/>
                      <a:pt x="532" y="871"/>
                      <a:pt x="546" y="864"/>
                    </a:cubicBezTo>
                    <a:cubicBezTo>
                      <a:pt x="782" y="766"/>
                      <a:pt x="388" y="56"/>
                      <a:pt x="388" y="56"/>
                    </a:cubicBezTo>
                    <a:cubicBezTo>
                      <a:pt x="331" y="17"/>
                      <a:pt x="285" y="0"/>
                      <a:pt x="25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88" name="Google Shape;588;p37"/>
              <p:cNvSpPr/>
              <p:nvPr/>
            </p:nvSpPr>
            <p:spPr>
              <a:xfrm>
                <a:off x="6545128" y="1322667"/>
                <a:ext cx="42352" cy="48356"/>
              </a:xfrm>
              <a:custGeom>
                <a:avLst/>
                <a:gdLst/>
                <a:ahLst/>
                <a:cxnLst/>
                <a:rect l="l" t="t" r="r" b="b"/>
                <a:pathLst>
                  <a:path w="783" h="894" extrusionOk="0">
                    <a:moveTo>
                      <a:pt x="252" y="0"/>
                    </a:moveTo>
                    <a:cubicBezTo>
                      <a:pt x="0" y="0"/>
                      <a:pt x="285" y="893"/>
                      <a:pt x="523" y="893"/>
                    </a:cubicBezTo>
                    <a:cubicBezTo>
                      <a:pt x="537" y="893"/>
                      <a:pt x="552" y="890"/>
                      <a:pt x="566" y="883"/>
                    </a:cubicBezTo>
                    <a:cubicBezTo>
                      <a:pt x="782" y="785"/>
                      <a:pt x="388" y="56"/>
                      <a:pt x="388" y="56"/>
                    </a:cubicBezTo>
                    <a:cubicBezTo>
                      <a:pt x="332" y="17"/>
                      <a:pt x="287" y="0"/>
                      <a:pt x="25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89" name="Google Shape;589;p37"/>
              <p:cNvSpPr/>
              <p:nvPr/>
            </p:nvSpPr>
            <p:spPr>
              <a:xfrm>
                <a:off x="6611118" y="1347116"/>
                <a:ext cx="42461" cy="48248"/>
              </a:xfrm>
              <a:custGeom>
                <a:avLst/>
                <a:gdLst/>
                <a:ahLst/>
                <a:cxnLst/>
                <a:rect l="l" t="t" r="r" b="b"/>
                <a:pathLst>
                  <a:path w="785" h="892" extrusionOk="0">
                    <a:moveTo>
                      <a:pt x="253" y="1"/>
                    </a:moveTo>
                    <a:cubicBezTo>
                      <a:pt x="1" y="1"/>
                      <a:pt x="289" y="892"/>
                      <a:pt x="513" y="892"/>
                    </a:cubicBezTo>
                    <a:cubicBezTo>
                      <a:pt x="525" y="892"/>
                      <a:pt x="536" y="889"/>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90" name="Google Shape;590;p37"/>
              <p:cNvSpPr/>
              <p:nvPr/>
            </p:nvSpPr>
            <p:spPr>
              <a:xfrm>
                <a:off x="6618150" y="1432795"/>
                <a:ext cx="58850" cy="39756"/>
              </a:xfrm>
              <a:custGeom>
                <a:avLst/>
                <a:gdLst/>
                <a:ahLst/>
                <a:cxnLst/>
                <a:rect l="l" t="t" r="r" b="b"/>
                <a:pathLst>
                  <a:path w="1088" h="735" extrusionOk="0">
                    <a:moveTo>
                      <a:pt x="374" y="0"/>
                    </a:moveTo>
                    <a:cubicBezTo>
                      <a:pt x="1" y="0"/>
                      <a:pt x="572" y="734"/>
                      <a:pt x="846" y="734"/>
                    </a:cubicBezTo>
                    <a:cubicBezTo>
                      <a:pt x="879" y="734"/>
                      <a:pt x="908" y="723"/>
                      <a:pt x="930" y="699"/>
                    </a:cubicBezTo>
                    <a:cubicBezTo>
                      <a:pt x="1088" y="522"/>
                      <a:pt x="457" y="10"/>
                      <a:pt x="457" y="10"/>
                    </a:cubicBezTo>
                    <a:cubicBezTo>
                      <a:pt x="425" y="3"/>
                      <a:pt x="397" y="0"/>
                      <a:pt x="37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91" name="Google Shape;591;p37"/>
              <p:cNvSpPr/>
              <p:nvPr/>
            </p:nvSpPr>
            <p:spPr>
              <a:xfrm>
                <a:off x="6692849" y="1482288"/>
                <a:ext cx="67288" cy="26775"/>
              </a:xfrm>
              <a:custGeom>
                <a:avLst/>
                <a:gdLst/>
                <a:ahLst/>
                <a:cxnLst/>
                <a:rect l="l" t="t" r="r" b="b"/>
                <a:pathLst>
                  <a:path w="1244" h="495" extrusionOk="0">
                    <a:moveTo>
                      <a:pt x="455" y="1"/>
                    </a:moveTo>
                    <a:lnTo>
                      <a:pt x="455" y="1"/>
                    </a:lnTo>
                    <a:cubicBezTo>
                      <a:pt x="1" y="142"/>
                      <a:pt x="693" y="495"/>
                      <a:pt x="1025" y="495"/>
                    </a:cubicBezTo>
                    <a:cubicBezTo>
                      <a:pt x="1110" y="495"/>
                      <a:pt x="1172" y="471"/>
                      <a:pt x="1184" y="415"/>
                    </a:cubicBezTo>
                    <a:cubicBezTo>
                      <a:pt x="1243" y="158"/>
                      <a:pt x="455" y="1"/>
                      <a:pt x="45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92" name="Google Shape;592;p37"/>
              <p:cNvSpPr/>
              <p:nvPr/>
            </p:nvSpPr>
            <p:spPr>
              <a:xfrm>
                <a:off x="6864315" y="1457893"/>
                <a:ext cx="60851" cy="18715"/>
              </a:xfrm>
              <a:custGeom>
                <a:avLst/>
                <a:gdLst/>
                <a:ahLst/>
                <a:cxnLst/>
                <a:rect l="l" t="t" r="r" b="b"/>
                <a:pathLst>
                  <a:path w="1125" h="346" extrusionOk="0">
                    <a:moveTo>
                      <a:pt x="701" y="1"/>
                    </a:moveTo>
                    <a:cubicBezTo>
                      <a:pt x="492" y="1"/>
                      <a:pt x="280" y="38"/>
                      <a:pt x="280" y="38"/>
                    </a:cubicBezTo>
                    <a:cubicBezTo>
                      <a:pt x="0" y="239"/>
                      <a:pt x="318" y="346"/>
                      <a:pt x="637" y="346"/>
                    </a:cubicBezTo>
                    <a:cubicBezTo>
                      <a:pt x="880" y="346"/>
                      <a:pt x="1125" y="284"/>
                      <a:pt x="1108" y="156"/>
                    </a:cubicBezTo>
                    <a:cubicBezTo>
                      <a:pt x="1089" y="33"/>
                      <a:pt x="896" y="1"/>
                      <a:pt x="70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93" name="Google Shape;593;p37"/>
              <p:cNvSpPr/>
              <p:nvPr/>
            </p:nvSpPr>
            <p:spPr>
              <a:xfrm>
                <a:off x="6681111" y="1375243"/>
                <a:ext cx="58742" cy="39756"/>
              </a:xfrm>
              <a:custGeom>
                <a:avLst/>
                <a:gdLst/>
                <a:ahLst/>
                <a:cxnLst/>
                <a:rect l="l" t="t" r="r" b="b"/>
                <a:pathLst>
                  <a:path w="1086" h="735" extrusionOk="0">
                    <a:moveTo>
                      <a:pt x="372" y="0"/>
                    </a:moveTo>
                    <a:cubicBezTo>
                      <a:pt x="1" y="0"/>
                      <a:pt x="586" y="734"/>
                      <a:pt x="849" y="734"/>
                    </a:cubicBezTo>
                    <a:cubicBezTo>
                      <a:pt x="881" y="734"/>
                      <a:pt x="908" y="723"/>
                      <a:pt x="928" y="699"/>
                    </a:cubicBezTo>
                    <a:cubicBezTo>
                      <a:pt x="1086" y="502"/>
                      <a:pt x="456" y="10"/>
                      <a:pt x="456" y="10"/>
                    </a:cubicBezTo>
                    <a:cubicBezTo>
                      <a:pt x="424" y="3"/>
                      <a:pt x="396" y="0"/>
                      <a:pt x="37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94" name="Google Shape;594;p37"/>
            <p:cNvGrpSpPr/>
            <p:nvPr/>
          </p:nvGrpSpPr>
          <p:grpSpPr>
            <a:xfrm>
              <a:off x="1411828" y="1109198"/>
              <a:ext cx="1477461" cy="1222409"/>
              <a:chOff x="7558775" y="805000"/>
              <a:chExt cx="862247" cy="713399"/>
            </a:xfrm>
          </p:grpSpPr>
          <p:sp>
            <p:nvSpPr>
              <p:cNvPr id="595" name="Google Shape;595;p37"/>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96" name="Google Shape;596;p37"/>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97" name="Google Shape;597;p37"/>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98" name="Google Shape;598;p37"/>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99" name="Google Shape;599;p37"/>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600" name="Google Shape;600;p37"/>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601" name="Google Shape;601;p37"/>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36579531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Quote 2">
  <p:cSld name="Quote 2">
    <p:bg>
      <p:bgPr>
        <a:solidFill>
          <a:schemeClr val="accent3"/>
        </a:solidFill>
        <a:effectLst/>
      </p:bgPr>
    </p:bg>
    <p:spTree>
      <p:nvGrpSpPr>
        <p:cNvPr id="1" name="Shape 160"/>
        <p:cNvGrpSpPr/>
        <p:nvPr/>
      </p:nvGrpSpPr>
      <p:grpSpPr>
        <a:xfrm>
          <a:off x="0" y="0"/>
          <a:ext cx="0" cy="0"/>
          <a:chOff x="0" y="0"/>
          <a:chExt cx="0" cy="0"/>
        </a:xfrm>
      </p:grpSpPr>
      <p:sp>
        <p:nvSpPr>
          <p:cNvPr id="161" name="Google Shape;161;p14"/>
          <p:cNvSpPr/>
          <p:nvPr/>
        </p:nvSpPr>
        <p:spPr>
          <a:xfrm>
            <a:off x="8704563" y="3306440"/>
            <a:ext cx="9749903" cy="9241449"/>
          </a:xfrm>
          <a:prstGeom prst="ellipse">
            <a:avLst/>
          </a:prstGeom>
          <a:solidFill>
            <a:schemeClr val="accent1"/>
          </a:solidFill>
          <a:ln>
            <a:noFill/>
          </a:ln>
        </p:spPr>
        <p:txBody>
          <a:bodyPr spcFirstLastPara="1" wrap="square" lIns="167902" tIns="167902" rIns="167902" bIns="167902"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162" name="Google Shape;162;p14"/>
          <p:cNvSpPr/>
          <p:nvPr/>
        </p:nvSpPr>
        <p:spPr>
          <a:xfrm>
            <a:off x="15035528" y="2550275"/>
            <a:ext cx="2200558" cy="248942"/>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3" name="Google Shape;163;p14"/>
          <p:cNvSpPr/>
          <p:nvPr/>
        </p:nvSpPr>
        <p:spPr>
          <a:xfrm>
            <a:off x="14073789" y="3057499"/>
            <a:ext cx="2200558" cy="248942"/>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4" name="Google Shape;164;p14"/>
          <p:cNvSpPr/>
          <p:nvPr/>
        </p:nvSpPr>
        <p:spPr>
          <a:xfrm>
            <a:off x="16352913" y="1571446"/>
            <a:ext cx="564092" cy="566363"/>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67902" tIns="167902" rIns="167902" bIns="167902"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165" name="Google Shape;165;p14"/>
          <p:cNvSpPr/>
          <p:nvPr/>
        </p:nvSpPr>
        <p:spPr>
          <a:xfrm>
            <a:off x="639693" y="8381519"/>
            <a:ext cx="2200558" cy="248942"/>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6" name="Google Shape;166;p14"/>
          <p:cNvSpPr/>
          <p:nvPr/>
        </p:nvSpPr>
        <p:spPr>
          <a:xfrm>
            <a:off x="-322046" y="8888743"/>
            <a:ext cx="2200558" cy="248942"/>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7" name="Google Shape;167;p14"/>
          <p:cNvSpPr/>
          <p:nvPr/>
        </p:nvSpPr>
        <p:spPr>
          <a:xfrm>
            <a:off x="7435413" y="7449462"/>
            <a:ext cx="2200558" cy="248942"/>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8" name="Google Shape;168;p14"/>
          <p:cNvSpPr/>
          <p:nvPr/>
        </p:nvSpPr>
        <p:spPr>
          <a:xfrm>
            <a:off x="-322022" y="518881"/>
            <a:ext cx="2200558" cy="248942"/>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9" name="Google Shape;169;p14"/>
          <p:cNvSpPr/>
          <p:nvPr/>
        </p:nvSpPr>
        <p:spPr>
          <a:xfrm>
            <a:off x="7435411" y="8119661"/>
            <a:ext cx="564092" cy="566363"/>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67902" tIns="167902" rIns="167902" bIns="167902"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170" name="Google Shape;170;p14"/>
          <p:cNvSpPr/>
          <p:nvPr/>
        </p:nvSpPr>
        <p:spPr>
          <a:xfrm>
            <a:off x="1817969" y="-173150"/>
            <a:ext cx="564092" cy="566363"/>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67902" tIns="167902" rIns="167902" bIns="167902"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171" name="Google Shape;171;p14"/>
          <p:cNvSpPr/>
          <p:nvPr/>
        </p:nvSpPr>
        <p:spPr>
          <a:xfrm rot="7641468">
            <a:off x="16623036" y="3669865"/>
            <a:ext cx="477762" cy="415619"/>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167902" tIns="167902" rIns="167902" bIns="167902"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172" name="Google Shape;172;p14"/>
          <p:cNvSpPr/>
          <p:nvPr/>
        </p:nvSpPr>
        <p:spPr>
          <a:xfrm rot="7641468">
            <a:off x="-122178" y="7719367"/>
            <a:ext cx="477762" cy="415619"/>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167902" tIns="167902" rIns="167902" bIns="167902"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173" name="Google Shape;173;p14"/>
          <p:cNvSpPr txBox="1">
            <a:spLocks noGrp="1"/>
          </p:cNvSpPr>
          <p:nvPr>
            <p:ph type="subTitle" idx="1"/>
          </p:nvPr>
        </p:nvSpPr>
        <p:spPr>
          <a:xfrm flipH="1">
            <a:off x="1356355" y="1259846"/>
            <a:ext cx="7731885" cy="2046593"/>
          </a:xfrm>
          <a:prstGeom prst="rect">
            <a:avLst/>
          </a:prstGeom>
        </p:spPr>
        <p:txBody>
          <a:bodyPr spcFirstLastPara="1" wrap="square" lIns="121705" tIns="121705" rIns="121705" bIns="121705" anchor="t" anchorCtr="0">
            <a:noAutofit/>
          </a:bodyPr>
          <a:lstStyle>
            <a:lvl1pPr lvl="0" rtl="0">
              <a:lnSpc>
                <a:spcPct val="100000"/>
              </a:lnSpc>
              <a:spcBef>
                <a:spcPts val="0"/>
              </a:spcBef>
              <a:spcAft>
                <a:spcPts val="0"/>
              </a:spcAft>
              <a:buNone/>
              <a:defRPr sz="4415">
                <a:solidFill>
                  <a:schemeClr val="dk1"/>
                </a:solidFill>
              </a:defRPr>
            </a:lvl1pPr>
            <a:lvl2pPr lvl="1" rtl="0">
              <a:lnSpc>
                <a:spcPct val="100000"/>
              </a:lnSpc>
              <a:spcBef>
                <a:spcPts val="2939"/>
              </a:spcBef>
              <a:spcAft>
                <a:spcPts val="0"/>
              </a:spcAft>
              <a:buNone/>
              <a:defRPr sz="4415">
                <a:solidFill>
                  <a:schemeClr val="dk1"/>
                </a:solidFill>
              </a:defRPr>
            </a:lvl2pPr>
            <a:lvl3pPr lvl="2" rtl="0">
              <a:lnSpc>
                <a:spcPct val="100000"/>
              </a:lnSpc>
              <a:spcBef>
                <a:spcPts val="2939"/>
              </a:spcBef>
              <a:spcAft>
                <a:spcPts val="0"/>
              </a:spcAft>
              <a:buNone/>
              <a:defRPr sz="4415">
                <a:solidFill>
                  <a:schemeClr val="dk1"/>
                </a:solidFill>
              </a:defRPr>
            </a:lvl3pPr>
            <a:lvl4pPr lvl="3" rtl="0">
              <a:lnSpc>
                <a:spcPct val="100000"/>
              </a:lnSpc>
              <a:spcBef>
                <a:spcPts val="2939"/>
              </a:spcBef>
              <a:spcAft>
                <a:spcPts val="0"/>
              </a:spcAft>
              <a:buNone/>
              <a:defRPr sz="4415">
                <a:solidFill>
                  <a:schemeClr val="dk1"/>
                </a:solidFill>
              </a:defRPr>
            </a:lvl4pPr>
            <a:lvl5pPr lvl="4" rtl="0">
              <a:lnSpc>
                <a:spcPct val="100000"/>
              </a:lnSpc>
              <a:spcBef>
                <a:spcPts val="2939"/>
              </a:spcBef>
              <a:spcAft>
                <a:spcPts val="0"/>
              </a:spcAft>
              <a:buNone/>
              <a:defRPr sz="4415">
                <a:solidFill>
                  <a:schemeClr val="dk1"/>
                </a:solidFill>
              </a:defRPr>
            </a:lvl5pPr>
            <a:lvl6pPr lvl="5" rtl="0">
              <a:lnSpc>
                <a:spcPct val="100000"/>
              </a:lnSpc>
              <a:spcBef>
                <a:spcPts val="2939"/>
              </a:spcBef>
              <a:spcAft>
                <a:spcPts val="0"/>
              </a:spcAft>
              <a:buNone/>
              <a:defRPr sz="4415">
                <a:solidFill>
                  <a:schemeClr val="dk1"/>
                </a:solidFill>
              </a:defRPr>
            </a:lvl6pPr>
            <a:lvl7pPr lvl="6" rtl="0">
              <a:lnSpc>
                <a:spcPct val="100000"/>
              </a:lnSpc>
              <a:spcBef>
                <a:spcPts val="2939"/>
              </a:spcBef>
              <a:spcAft>
                <a:spcPts val="0"/>
              </a:spcAft>
              <a:buNone/>
              <a:defRPr sz="4415">
                <a:solidFill>
                  <a:schemeClr val="dk1"/>
                </a:solidFill>
              </a:defRPr>
            </a:lvl7pPr>
            <a:lvl8pPr lvl="7" rtl="0">
              <a:lnSpc>
                <a:spcPct val="100000"/>
              </a:lnSpc>
              <a:spcBef>
                <a:spcPts val="2939"/>
              </a:spcBef>
              <a:spcAft>
                <a:spcPts val="0"/>
              </a:spcAft>
              <a:buNone/>
              <a:defRPr sz="4415">
                <a:solidFill>
                  <a:schemeClr val="dk1"/>
                </a:solidFill>
              </a:defRPr>
            </a:lvl8pPr>
            <a:lvl9pPr lvl="8" rtl="0">
              <a:lnSpc>
                <a:spcPct val="100000"/>
              </a:lnSpc>
              <a:spcBef>
                <a:spcPts val="2939"/>
              </a:spcBef>
              <a:spcAft>
                <a:spcPts val="2939"/>
              </a:spcAft>
              <a:buNone/>
              <a:defRPr sz="4415">
                <a:solidFill>
                  <a:schemeClr val="dk1"/>
                </a:solidFill>
              </a:defRPr>
            </a:lvl9pPr>
          </a:lstStyle>
          <a:p>
            <a:endParaRPr/>
          </a:p>
        </p:txBody>
      </p:sp>
      <p:sp>
        <p:nvSpPr>
          <p:cNvPr id="174" name="Google Shape;174;p14"/>
          <p:cNvSpPr txBox="1">
            <a:spLocks noGrp="1"/>
          </p:cNvSpPr>
          <p:nvPr>
            <p:ph type="subTitle" idx="2"/>
          </p:nvPr>
        </p:nvSpPr>
        <p:spPr>
          <a:xfrm flipH="1">
            <a:off x="1259059" y="6130385"/>
            <a:ext cx="5044496" cy="848924"/>
          </a:xfrm>
          <a:prstGeom prst="rect">
            <a:avLst/>
          </a:prstGeom>
        </p:spPr>
        <p:txBody>
          <a:bodyPr spcFirstLastPara="1" wrap="square" lIns="121705" tIns="121705" rIns="121705" bIns="121705" anchor="ctr" anchorCtr="0">
            <a:noAutofit/>
          </a:bodyPr>
          <a:lstStyle>
            <a:lvl1pPr lvl="0" rtl="0">
              <a:lnSpc>
                <a:spcPct val="100000"/>
              </a:lnSpc>
              <a:spcBef>
                <a:spcPts val="0"/>
              </a:spcBef>
              <a:spcAft>
                <a:spcPts val="0"/>
              </a:spcAft>
              <a:buNone/>
              <a:defRPr sz="6622" b="1">
                <a:solidFill>
                  <a:schemeClr val="accent4"/>
                </a:solidFill>
                <a:latin typeface="Quicksand"/>
                <a:ea typeface="Quicksand"/>
                <a:cs typeface="Quicksand"/>
                <a:sym typeface="Quicksand"/>
              </a:defRPr>
            </a:lvl1pPr>
            <a:lvl2pPr lvl="1" rtl="0">
              <a:lnSpc>
                <a:spcPct val="100000"/>
              </a:lnSpc>
              <a:spcBef>
                <a:spcPts val="0"/>
              </a:spcBef>
              <a:spcAft>
                <a:spcPts val="0"/>
              </a:spcAft>
              <a:buNone/>
              <a:defRPr sz="6622" b="1">
                <a:solidFill>
                  <a:schemeClr val="accent4"/>
                </a:solidFill>
                <a:latin typeface="Quicksand"/>
                <a:ea typeface="Quicksand"/>
                <a:cs typeface="Quicksand"/>
                <a:sym typeface="Quicksand"/>
              </a:defRPr>
            </a:lvl2pPr>
            <a:lvl3pPr lvl="2" rtl="0">
              <a:lnSpc>
                <a:spcPct val="100000"/>
              </a:lnSpc>
              <a:spcBef>
                <a:spcPts val="0"/>
              </a:spcBef>
              <a:spcAft>
                <a:spcPts val="0"/>
              </a:spcAft>
              <a:buNone/>
              <a:defRPr sz="6622" b="1">
                <a:solidFill>
                  <a:schemeClr val="accent4"/>
                </a:solidFill>
                <a:latin typeface="Quicksand"/>
                <a:ea typeface="Quicksand"/>
                <a:cs typeface="Quicksand"/>
                <a:sym typeface="Quicksand"/>
              </a:defRPr>
            </a:lvl3pPr>
            <a:lvl4pPr lvl="3" rtl="0">
              <a:lnSpc>
                <a:spcPct val="100000"/>
              </a:lnSpc>
              <a:spcBef>
                <a:spcPts val="0"/>
              </a:spcBef>
              <a:spcAft>
                <a:spcPts val="0"/>
              </a:spcAft>
              <a:buNone/>
              <a:defRPr sz="6622" b="1">
                <a:solidFill>
                  <a:schemeClr val="accent4"/>
                </a:solidFill>
                <a:latin typeface="Quicksand"/>
                <a:ea typeface="Quicksand"/>
                <a:cs typeface="Quicksand"/>
                <a:sym typeface="Quicksand"/>
              </a:defRPr>
            </a:lvl4pPr>
            <a:lvl5pPr lvl="4" rtl="0">
              <a:lnSpc>
                <a:spcPct val="100000"/>
              </a:lnSpc>
              <a:spcBef>
                <a:spcPts val="0"/>
              </a:spcBef>
              <a:spcAft>
                <a:spcPts val="0"/>
              </a:spcAft>
              <a:buNone/>
              <a:defRPr sz="6622" b="1">
                <a:solidFill>
                  <a:schemeClr val="accent4"/>
                </a:solidFill>
                <a:latin typeface="Quicksand"/>
                <a:ea typeface="Quicksand"/>
                <a:cs typeface="Quicksand"/>
                <a:sym typeface="Quicksand"/>
              </a:defRPr>
            </a:lvl5pPr>
            <a:lvl6pPr lvl="5" rtl="0">
              <a:lnSpc>
                <a:spcPct val="100000"/>
              </a:lnSpc>
              <a:spcBef>
                <a:spcPts val="0"/>
              </a:spcBef>
              <a:spcAft>
                <a:spcPts val="0"/>
              </a:spcAft>
              <a:buNone/>
              <a:defRPr sz="6622" b="1">
                <a:solidFill>
                  <a:schemeClr val="accent4"/>
                </a:solidFill>
                <a:latin typeface="Quicksand"/>
                <a:ea typeface="Quicksand"/>
                <a:cs typeface="Quicksand"/>
                <a:sym typeface="Quicksand"/>
              </a:defRPr>
            </a:lvl6pPr>
            <a:lvl7pPr lvl="6" rtl="0">
              <a:lnSpc>
                <a:spcPct val="100000"/>
              </a:lnSpc>
              <a:spcBef>
                <a:spcPts val="0"/>
              </a:spcBef>
              <a:spcAft>
                <a:spcPts val="0"/>
              </a:spcAft>
              <a:buNone/>
              <a:defRPr sz="6622" b="1">
                <a:solidFill>
                  <a:schemeClr val="accent4"/>
                </a:solidFill>
                <a:latin typeface="Quicksand"/>
                <a:ea typeface="Quicksand"/>
                <a:cs typeface="Quicksand"/>
                <a:sym typeface="Quicksand"/>
              </a:defRPr>
            </a:lvl7pPr>
            <a:lvl8pPr lvl="7" rtl="0">
              <a:lnSpc>
                <a:spcPct val="100000"/>
              </a:lnSpc>
              <a:spcBef>
                <a:spcPts val="0"/>
              </a:spcBef>
              <a:spcAft>
                <a:spcPts val="0"/>
              </a:spcAft>
              <a:buNone/>
              <a:defRPr sz="6622" b="1">
                <a:solidFill>
                  <a:schemeClr val="accent4"/>
                </a:solidFill>
                <a:latin typeface="Quicksand"/>
                <a:ea typeface="Quicksand"/>
                <a:cs typeface="Quicksand"/>
                <a:sym typeface="Quicksand"/>
              </a:defRPr>
            </a:lvl8pPr>
            <a:lvl9pPr lvl="8" rtl="0">
              <a:lnSpc>
                <a:spcPct val="100000"/>
              </a:lnSpc>
              <a:spcBef>
                <a:spcPts val="0"/>
              </a:spcBef>
              <a:spcAft>
                <a:spcPts val="0"/>
              </a:spcAft>
              <a:buNone/>
              <a:defRPr sz="6622" b="1">
                <a:solidFill>
                  <a:schemeClr val="accent4"/>
                </a:solidFill>
                <a:latin typeface="Quicksand"/>
                <a:ea typeface="Quicksand"/>
                <a:cs typeface="Quicksand"/>
                <a:sym typeface="Quicksand"/>
              </a:defRPr>
            </a:lvl9pPr>
          </a:lstStyle>
          <a:p>
            <a:endParaRPr/>
          </a:p>
        </p:txBody>
      </p:sp>
    </p:spTree>
    <p:extLst>
      <p:ext uri="{BB962C8B-B14F-4D97-AF65-F5344CB8AC3E}">
        <p14:creationId xmlns:p14="http://schemas.microsoft.com/office/powerpoint/2010/main" val="20660391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able of contents ">
  <p:cSld name="Table of contents ">
    <p:spTree>
      <p:nvGrpSpPr>
        <p:cNvPr id="1" name="Shape 141"/>
        <p:cNvGrpSpPr/>
        <p:nvPr/>
      </p:nvGrpSpPr>
      <p:grpSpPr>
        <a:xfrm>
          <a:off x="0" y="0"/>
          <a:ext cx="0" cy="0"/>
          <a:chOff x="0" y="0"/>
          <a:chExt cx="0" cy="0"/>
        </a:xfrm>
      </p:grpSpPr>
      <p:sp>
        <p:nvSpPr>
          <p:cNvPr id="142" name="Google Shape;142;p13"/>
          <p:cNvSpPr txBox="1">
            <a:spLocks noGrp="1"/>
          </p:cNvSpPr>
          <p:nvPr>
            <p:ph type="ctrTitle"/>
          </p:nvPr>
        </p:nvSpPr>
        <p:spPr>
          <a:xfrm>
            <a:off x="-133030" y="6837606"/>
            <a:ext cx="5215141" cy="1064472"/>
          </a:xfrm>
          <a:prstGeom prst="rect">
            <a:avLst/>
          </a:prstGeom>
        </p:spPr>
        <p:txBody>
          <a:bodyPr spcFirstLastPara="1" wrap="square" lIns="121705" tIns="121705" rIns="121705" bIns="121705" anchor="b" anchorCtr="0">
            <a:noAutofit/>
          </a:bodyPr>
          <a:lstStyle>
            <a:lvl1pPr lvl="0" algn="r" rtl="0">
              <a:spcBef>
                <a:spcPts val="0"/>
              </a:spcBef>
              <a:spcAft>
                <a:spcPts val="0"/>
              </a:spcAft>
              <a:buClr>
                <a:srgbClr val="000000"/>
              </a:buClr>
              <a:buSzPts val="1200"/>
              <a:buNone/>
              <a:defRPr sz="4415" b="1">
                <a:solidFill>
                  <a:schemeClr val="accent1"/>
                </a:solidFill>
              </a:defRPr>
            </a:lvl1pPr>
            <a:lvl2pPr lvl="1" rtl="0">
              <a:spcBef>
                <a:spcPts val="0"/>
              </a:spcBef>
              <a:spcAft>
                <a:spcPts val="0"/>
              </a:spcAft>
              <a:buClr>
                <a:srgbClr val="000000"/>
              </a:buClr>
              <a:buSzPts val="1200"/>
              <a:buNone/>
              <a:defRPr sz="2207">
                <a:solidFill>
                  <a:srgbClr val="000000"/>
                </a:solidFill>
              </a:defRPr>
            </a:lvl2pPr>
            <a:lvl3pPr lvl="2" rtl="0">
              <a:spcBef>
                <a:spcPts val="0"/>
              </a:spcBef>
              <a:spcAft>
                <a:spcPts val="0"/>
              </a:spcAft>
              <a:buClr>
                <a:srgbClr val="000000"/>
              </a:buClr>
              <a:buSzPts val="1200"/>
              <a:buNone/>
              <a:defRPr sz="2207">
                <a:solidFill>
                  <a:srgbClr val="000000"/>
                </a:solidFill>
              </a:defRPr>
            </a:lvl3pPr>
            <a:lvl4pPr lvl="3" rtl="0">
              <a:spcBef>
                <a:spcPts val="0"/>
              </a:spcBef>
              <a:spcAft>
                <a:spcPts val="0"/>
              </a:spcAft>
              <a:buClr>
                <a:srgbClr val="000000"/>
              </a:buClr>
              <a:buSzPts val="1200"/>
              <a:buNone/>
              <a:defRPr sz="2207">
                <a:solidFill>
                  <a:srgbClr val="000000"/>
                </a:solidFill>
              </a:defRPr>
            </a:lvl4pPr>
            <a:lvl5pPr lvl="4" rtl="0">
              <a:spcBef>
                <a:spcPts val="0"/>
              </a:spcBef>
              <a:spcAft>
                <a:spcPts val="0"/>
              </a:spcAft>
              <a:buClr>
                <a:srgbClr val="000000"/>
              </a:buClr>
              <a:buSzPts val="1200"/>
              <a:buNone/>
              <a:defRPr sz="2207">
                <a:solidFill>
                  <a:srgbClr val="000000"/>
                </a:solidFill>
              </a:defRPr>
            </a:lvl5pPr>
            <a:lvl6pPr lvl="5" rtl="0">
              <a:spcBef>
                <a:spcPts val="0"/>
              </a:spcBef>
              <a:spcAft>
                <a:spcPts val="0"/>
              </a:spcAft>
              <a:buClr>
                <a:srgbClr val="000000"/>
              </a:buClr>
              <a:buSzPts val="1200"/>
              <a:buNone/>
              <a:defRPr sz="2207">
                <a:solidFill>
                  <a:srgbClr val="000000"/>
                </a:solidFill>
              </a:defRPr>
            </a:lvl6pPr>
            <a:lvl7pPr lvl="6" rtl="0">
              <a:spcBef>
                <a:spcPts val="0"/>
              </a:spcBef>
              <a:spcAft>
                <a:spcPts val="0"/>
              </a:spcAft>
              <a:buClr>
                <a:srgbClr val="000000"/>
              </a:buClr>
              <a:buSzPts val="1200"/>
              <a:buNone/>
              <a:defRPr sz="2207">
                <a:solidFill>
                  <a:srgbClr val="000000"/>
                </a:solidFill>
              </a:defRPr>
            </a:lvl7pPr>
            <a:lvl8pPr lvl="7" rtl="0">
              <a:spcBef>
                <a:spcPts val="0"/>
              </a:spcBef>
              <a:spcAft>
                <a:spcPts val="0"/>
              </a:spcAft>
              <a:buClr>
                <a:srgbClr val="000000"/>
              </a:buClr>
              <a:buSzPts val="1200"/>
              <a:buNone/>
              <a:defRPr sz="2207">
                <a:solidFill>
                  <a:srgbClr val="000000"/>
                </a:solidFill>
              </a:defRPr>
            </a:lvl8pPr>
            <a:lvl9pPr lvl="8" rtl="0">
              <a:spcBef>
                <a:spcPts val="0"/>
              </a:spcBef>
              <a:spcAft>
                <a:spcPts val="0"/>
              </a:spcAft>
              <a:buClr>
                <a:srgbClr val="000000"/>
              </a:buClr>
              <a:buSzPts val="1200"/>
              <a:buNone/>
              <a:defRPr sz="2207">
                <a:solidFill>
                  <a:srgbClr val="000000"/>
                </a:solidFill>
              </a:defRPr>
            </a:lvl9pPr>
          </a:lstStyle>
          <a:p>
            <a:endParaRPr/>
          </a:p>
        </p:txBody>
      </p:sp>
      <p:sp>
        <p:nvSpPr>
          <p:cNvPr id="143" name="Google Shape;143;p13"/>
          <p:cNvSpPr txBox="1">
            <a:spLocks noGrp="1"/>
          </p:cNvSpPr>
          <p:nvPr>
            <p:ph type="subTitle" idx="1"/>
          </p:nvPr>
        </p:nvSpPr>
        <p:spPr>
          <a:xfrm>
            <a:off x="771576" y="7562346"/>
            <a:ext cx="4310721" cy="1054523"/>
          </a:xfrm>
          <a:prstGeom prst="rect">
            <a:avLst/>
          </a:prstGeom>
        </p:spPr>
        <p:txBody>
          <a:bodyPr spcFirstLastPara="1" wrap="square" lIns="121705" tIns="121705" rIns="121705" bIns="121705" anchor="t" anchorCtr="0">
            <a:noAutofit/>
          </a:bodyPr>
          <a:lstStyle>
            <a:lvl1pPr lvl="0" algn="r" rtl="0">
              <a:lnSpc>
                <a:spcPct val="100000"/>
              </a:lnSpc>
              <a:spcBef>
                <a:spcPts val="0"/>
              </a:spcBef>
              <a:spcAft>
                <a:spcPts val="0"/>
              </a:spcAft>
              <a:buClr>
                <a:srgbClr val="000000"/>
              </a:buClr>
              <a:buSzPts val="1000"/>
              <a:buNone/>
              <a:defRPr sz="2621">
                <a:solidFill>
                  <a:schemeClr val="dk1"/>
                </a:solidFill>
              </a:defRPr>
            </a:lvl1pPr>
            <a:lvl2pPr lvl="1" rtl="0">
              <a:lnSpc>
                <a:spcPct val="100000"/>
              </a:lnSpc>
              <a:spcBef>
                <a:spcPts val="0"/>
              </a:spcBef>
              <a:spcAft>
                <a:spcPts val="0"/>
              </a:spcAft>
              <a:buClr>
                <a:srgbClr val="000000"/>
              </a:buClr>
              <a:buSzPts val="1000"/>
              <a:buNone/>
              <a:defRPr sz="1793">
                <a:solidFill>
                  <a:srgbClr val="000000"/>
                </a:solidFill>
              </a:defRPr>
            </a:lvl2pPr>
            <a:lvl3pPr lvl="2" rtl="0">
              <a:lnSpc>
                <a:spcPct val="100000"/>
              </a:lnSpc>
              <a:spcBef>
                <a:spcPts val="0"/>
              </a:spcBef>
              <a:spcAft>
                <a:spcPts val="0"/>
              </a:spcAft>
              <a:buClr>
                <a:srgbClr val="000000"/>
              </a:buClr>
              <a:buSzPts val="1000"/>
              <a:buNone/>
              <a:defRPr sz="1793">
                <a:solidFill>
                  <a:srgbClr val="000000"/>
                </a:solidFill>
              </a:defRPr>
            </a:lvl3pPr>
            <a:lvl4pPr lvl="3" rtl="0">
              <a:lnSpc>
                <a:spcPct val="100000"/>
              </a:lnSpc>
              <a:spcBef>
                <a:spcPts val="0"/>
              </a:spcBef>
              <a:spcAft>
                <a:spcPts val="0"/>
              </a:spcAft>
              <a:buClr>
                <a:srgbClr val="000000"/>
              </a:buClr>
              <a:buSzPts val="1000"/>
              <a:buNone/>
              <a:defRPr sz="1793">
                <a:solidFill>
                  <a:srgbClr val="000000"/>
                </a:solidFill>
              </a:defRPr>
            </a:lvl4pPr>
            <a:lvl5pPr lvl="4" rtl="0">
              <a:lnSpc>
                <a:spcPct val="100000"/>
              </a:lnSpc>
              <a:spcBef>
                <a:spcPts val="0"/>
              </a:spcBef>
              <a:spcAft>
                <a:spcPts val="0"/>
              </a:spcAft>
              <a:buClr>
                <a:srgbClr val="000000"/>
              </a:buClr>
              <a:buSzPts val="1000"/>
              <a:buNone/>
              <a:defRPr sz="1793">
                <a:solidFill>
                  <a:srgbClr val="000000"/>
                </a:solidFill>
              </a:defRPr>
            </a:lvl5pPr>
            <a:lvl6pPr lvl="5" rtl="0">
              <a:lnSpc>
                <a:spcPct val="100000"/>
              </a:lnSpc>
              <a:spcBef>
                <a:spcPts val="0"/>
              </a:spcBef>
              <a:spcAft>
                <a:spcPts val="0"/>
              </a:spcAft>
              <a:buClr>
                <a:srgbClr val="000000"/>
              </a:buClr>
              <a:buSzPts val="1000"/>
              <a:buNone/>
              <a:defRPr sz="1793">
                <a:solidFill>
                  <a:srgbClr val="000000"/>
                </a:solidFill>
              </a:defRPr>
            </a:lvl6pPr>
            <a:lvl7pPr lvl="6" rtl="0">
              <a:lnSpc>
                <a:spcPct val="100000"/>
              </a:lnSpc>
              <a:spcBef>
                <a:spcPts val="0"/>
              </a:spcBef>
              <a:spcAft>
                <a:spcPts val="0"/>
              </a:spcAft>
              <a:buClr>
                <a:srgbClr val="000000"/>
              </a:buClr>
              <a:buSzPts val="1000"/>
              <a:buNone/>
              <a:defRPr sz="1793">
                <a:solidFill>
                  <a:srgbClr val="000000"/>
                </a:solidFill>
              </a:defRPr>
            </a:lvl7pPr>
            <a:lvl8pPr lvl="7" rtl="0">
              <a:lnSpc>
                <a:spcPct val="100000"/>
              </a:lnSpc>
              <a:spcBef>
                <a:spcPts val="0"/>
              </a:spcBef>
              <a:spcAft>
                <a:spcPts val="0"/>
              </a:spcAft>
              <a:buClr>
                <a:srgbClr val="000000"/>
              </a:buClr>
              <a:buSzPts val="1000"/>
              <a:buNone/>
              <a:defRPr sz="1793">
                <a:solidFill>
                  <a:srgbClr val="000000"/>
                </a:solidFill>
              </a:defRPr>
            </a:lvl8pPr>
            <a:lvl9pPr lvl="8" rtl="0">
              <a:lnSpc>
                <a:spcPct val="100000"/>
              </a:lnSpc>
              <a:spcBef>
                <a:spcPts val="0"/>
              </a:spcBef>
              <a:spcAft>
                <a:spcPts val="0"/>
              </a:spcAft>
              <a:buClr>
                <a:srgbClr val="000000"/>
              </a:buClr>
              <a:buSzPts val="1000"/>
              <a:buNone/>
              <a:defRPr sz="1793">
                <a:solidFill>
                  <a:srgbClr val="000000"/>
                </a:solidFill>
              </a:defRPr>
            </a:lvl9pPr>
          </a:lstStyle>
          <a:p>
            <a:endParaRPr/>
          </a:p>
        </p:txBody>
      </p:sp>
      <p:sp>
        <p:nvSpPr>
          <p:cNvPr id="144" name="Google Shape;144;p13"/>
          <p:cNvSpPr txBox="1">
            <a:spLocks noGrp="1"/>
          </p:cNvSpPr>
          <p:nvPr>
            <p:ph type="title" idx="2" hasCustomPrompt="1"/>
          </p:nvPr>
        </p:nvSpPr>
        <p:spPr>
          <a:xfrm>
            <a:off x="3804624" y="3569673"/>
            <a:ext cx="3218040" cy="1064472"/>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11037" b="1">
                <a:solidFill>
                  <a:schemeClr val="accent1"/>
                </a:solidFill>
              </a:defRPr>
            </a:lvl1pPr>
            <a:lvl2pPr lvl="1"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3"/>
          <p:cNvSpPr txBox="1">
            <a:spLocks noGrp="1"/>
          </p:cNvSpPr>
          <p:nvPr>
            <p:ph type="subTitle" idx="3"/>
          </p:nvPr>
        </p:nvSpPr>
        <p:spPr>
          <a:xfrm>
            <a:off x="11682276" y="7562346"/>
            <a:ext cx="4474210" cy="1054523"/>
          </a:xfrm>
          <a:prstGeom prst="rect">
            <a:avLst/>
          </a:prstGeom>
        </p:spPr>
        <p:txBody>
          <a:bodyPr spcFirstLastPara="1" wrap="square" lIns="121705" tIns="121705" rIns="121705" bIns="121705" anchor="t" anchorCtr="0">
            <a:noAutofit/>
          </a:bodyPr>
          <a:lstStyle>
            <a:lvl1pPr lvl="0" rtl="0">
              <a:lnSpc>
                <a:spcPct val="100000"/>
              </a:lnSpc>
              <a:spcBef>
                <a:spcPts val="0"/>
              </a:spcBef>
              <a:spcAft>
                <a:spcPts val="0"/>
              </a:spcAft>
              <a:buClr>
                <a:srgbClr val="000000"/>
              </a:buClr>
              <a:buSzPts val="1000"/>
              <a:buNone/>
              <a:defRPr sz="2621">
                <a:solidFill>
                  <a:schemeClr val="dk1"/>
                </a:solidFill>
              </a:defRPr>
            </a:lvl1pPr>
            <a:lvl2pPr lvl="1" rtl="0">
              <a:lnSpc>
                <a:spcPct val="100000"/>
              </a:lnSpc>
              <a:spcBef>
                <a:spcPts val="0"/>
              </a:spcBef>
              <a:spcAft>
                <a:spcPts val="0"/>
              </a:spcAft>
              <a:buClr>
                <a:srgbClr val="000000"/>
              </a:buClr>
              <a:buSzPts val="1000"/>
              <a:buNone/>
              <a:defRPr sz="1793">
                <a:solidFill>
                  <a:srgbClr val="000000"/>
                </a:solidFill>
              </a:defRPr>
            </a:lvl2pPr>
            <a:lvl3pPr lvl="2" rtl="0">
              <a:lnSpc>
                <a:spcPct val="100000"/>
              </a:lnSpc>
              <a:spcBef>
                <a:spcPts val="0"/>
              </a:spcBef>
              <a:spcAft>
                <a:spcPts val="0"/>
              </a:spcAft>
              <a:buClr>
                <a:srgbClr val="000000"/>
              </a:buClr>
              <a:buSzPts val="1000"/>
              <a:buNone/>
              <a:defRPr sz="1793">
                <a:solidFill>
                  <a:srgbClr val="000000"/>
                </a:solidFill>
              </a:defRPr>
            </a:lvl3pPr>
            <a:lvl4pPr lvl="3" rtl="0">
              <a:lnSpc>
                <a:spcPct val="100000"/>
              </a:lnSpc>
              <a:spcBef>
                <a:spcPts val="0"/>
              </a:spcBef>
              <a:spcAft>
                <a:spcPts val="0"/>
              </a:spcAft>
              <a:buClr>
                <a:srgbClr val="000000"/>
              </a:buClr>
              <a:buSzPts val="1000"/>
              <a:buNone/>
              <a:defRPr sz="1793">
                <a:solidFill>
                  <a:srgbClr val="000000"/>
                </a:solidFill>
              </a:defRPr>
            </a:lvl4pPr>
            <a:lvl5pPr lvl="4" rtl="0">
              <a:lnSpc>
                <a:spcPct val="100000"/>
              </a:lnSpc>
              <a:spcBef>
                <a:spcPts val="0"/>
              </a:spcBef>
              <a:spcAft>
                <a:spcPts val="0"/>
              </a:spcAft>
              <a:buClr>
                <a:srgbClr val="000000"/>
              </a:buClr>
              <a:buSzPts val="1000"/>
              <a:buNone/>
              <a:defRPr sz="1793">
                <a:solidFill>
                  <a:srgbClr val="000000"/>
                </a:solidFill>
              </a:defRPr>
            </a:lvl5pPr>
            <a:lvl6pPr lvl="5" rtl="0">
              <a:lnSpc>
                <a:spcPct val="100000"/>
              </a:lnSpc>
              <a:spcBef>
                <a:spcPts val="0"/>
              </a:spcBef>
              <a:spcAft>
                <a:spcPts val="0"/>
              </a:spcAft>
              <a:buClr>
                <a:srgbClr val="000000"/>
              </a:buClr>
              <a:buSzPts val="1000"/>
              <a:buNone/>
              <a:defRPr sz="1793">
                <a:solidFill>
                  <a:srgbClr val="000000"/>
                </a:solidFill>
              </a:defRPr>
            </a:lvl6pPr>
            <a:lvl7pPr lvl="6" rtl="0">
              <a:lnSpc>
                <a:spcPct val="100000"/>
              </a:lnSpc>
              <a:spcBef>
                <a:spcPts val="0"/>
              </a:spcBef>
              <a:spcAft>
                <a:spcPts val="0"/>
              </a:spcAft>
              <a:buClr>
                <a:srgbClr val="000000"/>
              </a:buClr>
              <a:buSzPts val="1000"/>
              <a:buNone/>
              <a:defRPr sz="1793">
                <a:solidFill>
                  <a:srgbClr val="000000"/>
                </a:solidFill>
              </a:defRPr>
            </a:lvl7pPr>
            <a:lvl8pPr lvl="7" rtl="0">
              <a:lnSpc>
                <a:spcPct val="100000"/>
              </a:lnSpc>
              <a:spcBef>
                <a:spcPts val="0"/>
              </a:spcBef>
              <a:spcAft>
                <a:spcPts val="0"/>
              </a:spcAft>
              <a:buClr>
                <a:srgbClr val="000000"/>
              </a:buClr>
              <a:buSzPts val="1000"/>
              <a:buNone/>
              <a:defRPr sz="1793">
                <a:solidFill>
                  <a:srgbClr val="000000"/>
                </a:solidFill>
              </a:defRPr>
            </a:lvl8pPr>
            <a:lvl9pPr lvl="8" rtl="0">
              <a:lnSpc>
                <a:spcPct val="100000"/>
              </a:lnSpc>
              <a:spcBef>
                <a:spcPts val="0"/>
              </a:spcBef>
              <a:spcAft>
                <a:spcPts val="0"/>
              </a:spcAft>
              <a:buClr>
                <a:srgbClr val="000000"/>
              </a:buClr>
              <a:buSzPts val="1000"/>
              <a:buNone/>
              <a:defRPr sz="1793">
                <a:solidFill>
                  <a:srgbClr val="000000"/>
                </a:solidFill>
              </a:defRPr>
            </a:lvl9pPr>
          </a:lstStyle>
          <a:p>
            <a:endParaRPr/>
          </a:p>
        </p:txBody>
      </p:sp>
      <p:sp>
        <p:nvSpPr>
          <p:cNvPr id="146" name="Google Shape;146;p13"/>
          <p:cNvSpPr txBox="1">
            <a:spLocks noGrp="1"/>
          </p:cNvSpPr>
          <p:nvPr>
            <p:ph type="title" idx="4" hasCustomPrompt="1"/>
          </p:nvPr>
        </p:nvSpPr>
        <p:spPr>
          <a:xfrm>
            <a:off x="9851127" y="3569643"/>
            <a:ext cx="3218040" cy="1064472"/>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11037" b="1">
                <a:solidFill>
                  <a:schemeClr val="accent1"/>
                </a:solidFill>
              </a:defRPr>
            </a:lvl1pPr>
            <a:lvl2pPr lvl="1"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7" name="Google Shape;147;p13"/>
          <p:cNvSpPr txBox="1">
            <a:spLocks noGrp="1"/>
          </p:cNvSpPr>
          <p:nvPr>
            <p:ph type="subTitle" idx="5"/>
          </p:nvPr>
        </p:nvSpPr>
        <p:spPr>
          <a:xfrm>
            <a:off x="6204609" y="7562346"/>
            <a:ext cx="4369071" cy="1054523"/>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Clr>
                <a:srgbClr val="000000"/>
              </a:buClr>
              <a:buSzPts val="1000"/>
              <a:buNone/>
              <a:defRPr sz="2621">
                <a:solidFill>
                  <a:schemeClr val="dk1"/>
                </a:solidFill>
              </a:defRPr>
            </a:lvl1pPr>
            <a:lvl2pPr lvl="1" rtl="0">
              <a:lnSpc>
                <a:spcPct val="100000"/>
              </a:lnSpc>
              <a:spcBef>
                <a:spcPts val="0"/>
              </a:spcBef>
              <a:spcAft>
                <a:spcPts val="0"/>
              </a:spcAft>
              <a:buClr>
                <a:srgbClr val="000000"/>
              </a:buClr>
              <a:buSzPts val="1000"/>
              <a:buNone/>
              <a:defRPr sz="1793">
                <a:solidFill>
                  <a:srgbClr val="000000"/>
                </a:solidFill>
              </a:defRPr>
            </a:lvl2pPr>
            <a:lvl3pPr lvl="2" rtl="0">
              <a:lnSpc>
                <a:spcPct val="100000"/>
              </a:lnSpc>
              <a:spcBef>
                <a:spcPts val="0"/>
              </a:spcBef>
              <a:spcAft>
                <a:spcPts val="0"/>
              </a:spcAft>
              <a:buClr>
                <a:srgbClr val="000000"/>
              </a:buClr>
              <a:buSzPts val="1000"/>
              <a:buNone/>
              <a:defRPr sz="1793">
                <a:solidFill>
                  <a:srgbClr val="000000"/>
                </a:solidFill>
              </a:defRPr>
            </a:lvl3pPr>
            <a:lvl4pPr lvl="3" rtl="0">
              <a:lnSpc>
                <a:spcPct val="100000"/>
              </a:lnSpc>
              <a:spcBef>
                <a:spcPts val="0"/>
              </a:spcBef>
              <a:spcAft>
                <a:spcPts val="0"/>
              </a:spcAft>
              <a:buClr>
                <a:srgbClr val="000000"/>
              </a:buClr>
              <a:buSzPts val="1000"/>
              <a:buNone/>
              <a:defRPr sz="1793">
                <a:solidFill>
                  <a:srgbClr val="000000"/>
                </a:solidFill>
              </a:defRPr>
            </a:lvl4pPr>
            <a:lvl5pPr lvl="4" rtl="0">
              <a:lnSpc>
                <a:spcPct val="100000"/>
              </a:lnSpc>
              <a:spcBef>
                <a:spcPts val="0"/>
              </a:spcBef>
              <a:spcAft>
                <a:spcPts val="0"/>
              </a:spcAft>
              <a:buClr>
                <a:srgbClr val="000000"/>
              </a:buClr>
              <a:buSzPts val="1000"/>
              <a:buNone/>
              <a:defRPr sz="1793">
                <a:solidFill>
                  <a:srgbClr val="000000"/>
                </a:solidFill>
              </a:defRPr>
            </a:lvl5pPr>
            <a:lvl6pPr lvl="5" rtl="0">
              <a:lnSpc>
                <a:spcPct val="100000"/>
              </a:lnSpc>
              <a:spcBef>
                <a:spcPts val="0"/>
              </a:spcBef>
              <a:spcAft>
                <a:spcPts val="0"/>
              </a:spcAft>
              <a:buClr>
                <a:srgbClr val="000000"/>
              </a:buClr>
              <a:buSzPts val="1000"/>
              <a:buNone/>
              <a:defRPr sz="1793">
                <a:solidFill>
                  <a:srgbClr val="000000"/>
                </a:solidFill>
              </a:defRPr>
            </a:lvl6pPr>
            <a:lvl7pPr lvl="6" rtl="0">
              <a:lnSpc>
                <a:spcPct val="100000"/>
              </a:lnSpc>
              <a:spcBef>
                <a:spcPts val="0"/>
              </a:spcBef>
              <a:spcAft>
                <a:spcPts val="0"/>
              </a:spcAft>
              <a:buClr>
                <a:srgbClr val="000000"/>
              </a:buClr>
              <a:buSzPts val="1000"/>
              <a:buNone/>
              <a:defRPr sz="1793">
                <a:solidFill>
                  <a:srgbClr val="000000"/>
                </a:solidFill>
              </a:defRPr>
            </a:lvl7pPr>
            <a:lvl8pPr lvl="7" rtl="0">
              <a:lnSpc>
                <a:spcPct val="100000"/>
              </a:lnSpc>
              <a:spcBef>
                <a:spcPts val="0"/>
              </a:spcBef>
              <a:spcAft>
                <a:spcPts val="0"/>
              </a:spcAft>
              <a:buClr>
                <a:srgbClr val="000000"/>
              </a:buClr>
              <a:buSzPts val="1000"/>
              <a:buNone/>
              <a:defRPr sz="1793">
                <a:solidFill>
                  <a:srgbClr val="000000"/>
                </a:solidFill>
              </a:defRPr>
            </a:lvl8pPr>
            <a:lvl9pPr lvl="8" rtl="0">
              <a:lnSpc>
                <a:spcPct val="100000"/>
              </a:lnSpc>
              <a:spcBef>
                <a:spcPts val="0"/>
              </a:spcBef>
              <a:spcAft>
                <a:spcPts val="0"/>
              </a:spcAft>
              <a:buClr>
                <a:srgbClr val="000000"/>
              </a:buClr>
              <a:buSzPts val="1000"/>
              <a:buNone/>
              <a:defRPr sz="1793">
                <a:solidFill>
                  <a:srgbClr val="000000"/>
                </a:solidFill>
              </a:defRPr>
            </a:lvl9pPr>
          </a:lstStyle>
          <a:p>
            <a:endParaRPr/>
          </a:p>
        </p:txBody>
      </p:sp>
      <p:sp>
        <p:nvSpPr>
          <p:cNvPr id="148" name="Google Shape;148;p13"/>
          <p:cNvSpPr txBox="1">
            <a:spLocks noGrp="1"/>
          </p:cNvSpPr>
          <p:nvPr>
            <p:ph type="title" idx="6" hasCustomPrompt="1"/>
          </p:nvPr>
        </p:nvSpPr>
        <p:spPr>
          <a:xfrm>
            <a:off x="6780125" y="3080249"/>
            <a:ext cx="3218040" cy="1064472"/>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11037" b="1">
                <a:solidFill>
                  <a:schemeClr val="accent1"/>
                </a:solidFill>
              </a:defRPr>
            </a:lvl1pPr>
            <a:lvl2pPr lvl="1"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9" name="Google Shape;149;p13"/>
          <p:cNvSpPr txBox="1">
            <a:spLocks noGrp="1"/>
          </p:cNvSpPr>
          <p:nvPr>
            <p:ph type="ctrTitle" idx="7"/>
          </p:nvPr>
        </p:nvSpPr>
        <p:spPr>
          <a:xfrm>
            <a:off x="5579828" y="6837606"/>
            <a:ext cx="5618634" cy="1064472"/>
          </a:xfrm>
          <a:prstGeom prst="rect">
            <a:avLst/>
          </a:prstGeom>
        </p:spPr>
        <p:txBody>
          <a:bodyPr spcFirstLastPara="1" wrap="square" lIns="121705" tIns="121705" rIns="121705" bIns="121705" anchor="b" anchorCtr="0">
            <a:noAutofit/>
          </a:bodyPr>
          <a:lstStyle>
            <a:lvl1pPr lvl="0" algn="ctr" rtl="0">
              <a:spcBef>
                <a:spcPts val="0"/>
              </a:spcBef>
              <a:spcAft>
                <a:spcPts val="0"/>
              </a:spcAft>
              <a:buClr>
                <a:srgbClr val="000000"/>
              </a:buClr>
              <a:buSzPts val="1200"/>
              <a:buNone/>
              <a:defRPr sz="4415" b="1">
                <a:solidFill>
                  <a:schemeClr val="accent2"/>
                </a:solidFill>
              </a:defRPr>
            </a:lvl1pPr>
            <a:lvl2pPr lvl="1" rtl="0">
              <a:spcBef>
                <a:spcPts val="0"/>
              </a:spcBef>
              <a:spcAft>
                <a:spcPts val="0"/>
              </a:spcAft>
              <a:buClr>
                <a:srgbClr val="000000"/>
              </a:buClr>
              <a:buSzPts val="1200"/>
              <a:buNone/>
              <a:defRPr sz="2207">
                <a:solidFill>
                  <a:srgbClr val="000000"/>
                </a:solidFill>
              </a:defRPr>
            </a:lvl2pPr>
            <a:lvl3pPr lvl="2" rtl="0">
              <a:spcBef>
                <a:spcPts val="0"/>
              </a:spcBef>
              <a:spcAft>
                <a:spcPts val="0"/>
              </a:spcAft>
              <a:buClr>
                <a:srgbClr val="000000"/>
              </a:buClr>
              <a:buSzPts val="1200"/>
              <a:buNone/>
              <a:defRPr sz="2207">
                <a:solidFill>
                  <a:srgbClr val="000000"/>
                </a:solidFill>
              </a:defRPr>
            </a:lvl3pPr>
            <a:lvl4pPr lvl="3" rtl="0">
              <a:spcBef>
                <a:spcPts val="0"/>
              </a:spcBef>
              <a:spcAft>
                <a:spcPts val="0"/>
              </a:spcAft>
              <a:buClr>
                <a:srgbClr val="000000"/>
              </a:buClr>
              <a:buSzPts val="1200"/>
              <a:buNone/>
              <a:defRPr sz="2207">
                <a:solidFill>
                  <a:srgbClr val="000000"/>
                </a:solidFill>
              </a:defRPr>
            </a:lvl4pPr>
            <a:lvl5pPr lvl="4" rtl="0">
              <a:spcBef>
                <a:spcPts val="0"/>
              </a:spcBef>
              <a:spcAft>
                <a:spcPts val="0"/>
              </a:spcAft>
              <a:buClr>
                <a:srgbClr val="000000"/>
              </a:buClr>
              <a:buSzPts val="1200"/>
              <a:buNone/>
              <a:defRPr sz="2207">
                <a:solidFill>
                  <a:srgbClr val="000000"/>
                </a:solidFill>
              </a:defRPr>
            </a:lvl5pPr>
            <a:lvl6pPr lvl="5" rtl="0">
              <a:spcBef>
                <a:spcPts val="0"/>
              </a:spcBef>
              <a:spcAft>
                <a:spcPts val="0"/>
              </a:spcAft>
              <a:buClr>
                <a:srgbClr val="000000"/>
              </a:buClr>
              <a:buSzPts val="1200"/>
              <a:buNone/>
              <a:defRPr sz="2207">
                <a:solidFill>
                  <a:srgbClr val="000000"/>
                </a:solidFill>
              </a:defRPr>
            </a:lvl6pPr>
            <a:lvl7pPr lvl="6" rtl="0">
              <a:spcBef>
                <a:spcPts val="0"/>
              </a:spcBef>
              <a:spcAft>
                <a:spcPts val="0"/>
              </a:spcAft>
              <a:buClr>
                <a:srgbClr val="000000"/>
              </a:buClr>
              <a:buSzPts val="1200"/>
              <a:buNone/>
              <a:defRPr sz="2207">
                <a:solidFill>
                  <a:srgbClr val="000000"/>
                </a:solidFill>
              </a:defRPr>
            </a:lvl7pPr>
            <a:lvl8pPr lvl="7" rtl="0">
              <a:spcBef>
                <a:spcPts val="0"/>
              </a:spcBef>
              <a:spcAft>
                <a:spcPts val="0"/>
              </a:spcAft>
              <a:buClr>
                <a:srgbClr val="000000"/>
              </a:buClr>
              <a:buSzPts val="1200"/>
              <a:buNone/>
              <a:defRPr sz="2207">
                <a:solidFill>
                  <a:srgbClr val="000000"/>
                </a:solidFill>
              </a:defRPr>
            </a:lvl8pPr>
            <a:lvl9pPr lvl="8" rtl="0">
              <a:spcBef>
                <a:spcPts val="0"/>
              </a:spcBef>
              <a:spcAft>
                <a:spcPts val="0"/>
              </a:spcAft>
              <a:buClr>
                <a:srgbClr val="000000"/>
              </a:buClr>
              <a:buSzPts val="1200"/>
              <a:buNone/>
              <a:defRPr sz="2207">
                <a:solidFill>
                  <a:srgbClr val="000000"/>
                </a:solidFill>
              </a:defRPr>
            </a:lvl9pPr>
          </a:lstStyle>
          <a:p>
            <a:endParaRPr/>
          </a:p>
        </p:txBody>
      </p:sp>
      <p:sp>
        <p:nvSpPr>
          <p:cNvPr id="150" name="Google Shape;150;p13"/>
          <p:cNvSpPr txBox="1">
            <a:spLocks noGrp="1"/>
          </p:cNvSpPr>
          <p:nvPr>
            <p:ph type="ctrTitle" idx="8"/>
          </p:nvPr>
        </p:nvSpPr>
        <p:spPr>
          <a:xfrm>
            <a:off x="11682278" y="6837606"/>
            <a:ext cx="3134919" cy="1064472"/>
          </a:xfrm>
          <a:prstGeom prst="rect">
            <a:avLst/>
          </a:prstGeom>
        </p:spPr>
        <p:txBody>
          <a:bodyPr spcFirstLastPara="1" wrap="square" lIns="121705" tIns="121705" rIns="121705" bIns="121705" anchor="b" anchorCtr="0">
            <a:noAutofit/>
          </a:bodyPr>
          <a:lstStyle>
            <a:lvl1pPr lvl="0" rtl="0">
              <a:spcBef>
                <a:spcPts val="0"/>
              </a:spcBef>
              <a:spcAft>
                <a:spcPts val="0"/>
              </a:spcAft>
              <a:buClr>
                <a:srgbClr val="000000"/>
              </a:buClr>
              <a:buSzPts val="1200"/>
              <a:buNone/>
              <a:defRPr sz="4415" b="1">
                <a:solidFill>
                  <a:schemeClr val="accent3"/>
                </a:solidFill>
              </a:defRPr>
            </a:lvl1pPr>
            <a:lvl2pPr lvl="1" rtl="0">
              <a:spcBef>
                <a:spcPts val="0"/>
              </a:spcBef>
              <a:spcAft>
                <a:spcPts val="0"/>
              </a:spcAft>
              <a:buClr>
                <a:srgbClr val="000000"/>
              </a:buClr>
              <a:buSzPts val="1200"/>
              <a:buNone/>
              <a:defRPr sz="2207">
                <a:solidFill>
                  <a:srgbClr val="000000"/>
                </a:solidFill>
              </a:defRPr>
            </a:lvl2pPr>
            <a:lvl3pPr lvl="2" rtl="0">
              <a:spcBef>
                <a:spcPts val="0"/>
              </a:spcBef>
              <a:spcAft>
                <a:spcPts val="0"/>
              </a:spcAft>
              <a:buClr>
                <a:srgbClr val="000000"/>
              </a:buClr>
              <a:buSzPts val="1200"/>
              <a:buNone/>
              <a:defRPr sz="2207">
                <a:solidFill>
                  <a:srgbClr val="000000"/>
                </a:solidFill>
              </a:defRPr>
            </a:lvl3pPr>
            <a:lvl4pPr lvl="3" rtl="0">
              <a:spcBef>
                <a:spcPts val="0"/>
              </a:spcBef>
              <a:spcAft>
                <a:spcPts val="0"/>
              </a:spcAft>
              <a:buClr>
                <a:srgbClr val="000000"/>
              </a:buClr>
              <a:buSzPts val="1200"/>
              <a:buNone/>
              <a:defRPr sz="2207">
                <a:solidFill>
                  <a:srgbClr val="000000"/>
                </a:solidFill>
              </a:defRPr>
            </a:lvl4pPr>
            <a:lvl5pPr lvl="4" rtl="0">
              <a:spcBef>
                <a:spcPts val="0"/>
              </a:spcBef>
              <a:spcAft>
                <a:spcPts val="0"/>
              </a:spcAft>
              <a:buClr>
                <a:srgbClr val="000000"/>
              </a:buClr>
              <a:buSzPts val="1200"/>
              <a:buNone/>
              <a:defRPr sz="2207">
                <a:solidFill>
                  <a:srgbClr val="000000"/>
                </a:solidFill>
              </a:defRPr>
            </a:lvl5pPr>
            <a:lvl6pPr lvl="5" rtl="0">
              <a:spcBef>
                <a:spcPts val="0"/>
              </a:spcBef>
              <a:spcAft>
                <a:spcPts val="0"/>
              </a:spcAft>
              <a:buClr>
                <a:srgbClr val="000000"/>
              </a:buClr>
              <a:buSzPts val="1200"/>
              <a:buNone/>
              <a:defRPr sz="2207">
                <a:solidFill>
                  <a:srgbClr val="000000"/>
                </a:solidFill>
              </a:defRPr>
            </a:lvl6pPr>
            <a:lvl7pPr lvl="6" rtl="0">
              <a:spcBef>
                <a:spcPts val="0"/>
              </a:spcBef>
              <a:spcAft>
                <a:spcPts val="0"/>
              </a:spcAft>
              <a:buClr>
                <a:srgbClr val="000000"/>
              </a:buClr>
              <a:buSzPts val="1200"/>
              <a:buNone/>
              <a:defRPr sz="2207">
                <a:solidFill>
                  <a:srgbClr val="000000"/>
                </a:solidFill>
              </a:defRPr>
            </a:lvl7pPr>
            <a:lvl8pPr lvl="7" rtl="0">
              <a:spcBef>
                <a:spcPts val="0"/>
              </a:spcBef>
              <a:spcAft>
                <a:spcPts val="0"/>
              </a:spcAft>
              <a:buClr>
                <a:srgbClr val="000000"/>
              </a:buClr>
              <a:buSzPts val="1200"/>
              <a:buNone/>
              <a:defRPr sz="2207">
                <a:solidFill>
                  <a:srgbClr val="000000"/>
                </a:solidFill>
              </a:defRPr>
            </a:lvl8pPr>
            <a:lvl9pPr lvl="8" rtl="0">
              <a:spcBef>
                <a:spcPts val="0"/>
              </a:spcBef>
              <a:spcAft>
                <a:spcPts val="0"/>
              </a:spcAft>
              <a:buClr>
                <a:srgbClr val="000000"/>
              </a:buClr>
              <a:buSzPts val="1200"/>
              <a:buNone/>
              <a:defRPr sz="2207">
                <a:solidFill>
                  <a:srgbClr val="000000"/>
                </a:solidFill>
              </a:defRPr>
            </a:lvl9pPr>
          </a:lstStyle>
          <a:p>
            <a:endParaRPr/>
          </a:p>
        </p:txBody>
      </p:sp>
      <p:sp>
        <p:nvSpPr>
          <p:cNvPr id="151" name="Google Shape;151;p13"/>
          <p:cNvSpPr txBox="1">
            <a:spLocks noGrp="1"/>
          </p:cNvSpPr>
          <p:nvPr>
            <p:ph type="ctrTitle" idx="9"/>
          </p:nvPr>
        </p:nvSpPr>
        <p:spPr>
          <a:xfrm>
            <a:off x="2179031" y="517155"/>
            <a:ext cx="12420226" cy="1743169"/>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rgbClr val="000000"/>
              </a:buClr>
              <a:buSzPts val="2800"/>
              <a:buNone/>
              <a:defRPr sz="6622" b="1">
                <a:solidFill>
                  <a:schemeClr val="accent1"/>
                </a:solidFill>
              </a:defRPr>
            </a:lvl1pPr>
            <a:lvl2pPr lvl="1" algn="r" rtl="0">
              <a:spcBef>
                <a:spcPts val="0"/>
              </a:spcBef>
              <a:spcAft>
                <a:spcPts val="0"/>
              </a:spcAft>
              <a:buClr>
                <a:srgbClr val="000000"/>
              </a:buClr>
              <a:buSzPts val="1800"/>
              <a:buNone/>
              <a:defRPr sz="3311">
                <a:solidFill>
                  <a:srgbClr val="000000"/>
                </a:solidFill>
              </a:defRPr>
            </a:lvl2pPr>
            <a:lvl3pPr lvl="2" algn="r" rtl="0">
              <a:spcBef>
                <a:spcPts val="0"/>
              </a:spcBef>
              <a:spcAft>
                <a:spcPts val="0"/>
              </a:spcAft>
              <a:buClr>
                <a:srgbClr val="000000"/>
              </a:buClr>
              <a:buSzPts val="1800"/>
              <a:buNone/>
              <a:defRPr sz="3311">
                <a:solidFill>
                  <a:srgbClr val="000000"/>
                </a:solidFill>
              </a:defRPr>
            </a:lvl3pPr>
            <a:lvl4pPr lvl="3" algn="r" rtl="0">
              <a:spcBef>
                <a:spcPts val="0"/>
              </a:spcBef>
              <a:spcAft>
                <a:spcPts val="0"/>
              </a:spcAft>
              <a:buClr>
                <a:srgbClr val="000000"/>
              </a:buClr>
              <a:buSzPts val="1800"/>
              <a:buNone/>
              <a:defRPr sz="3311">
                <a:solidFill>
                  <a:srgbClr val="000000"/>
                </a:solidFill>
              </a:defRPr>
            </a:lvl4pPr>
            <a:lvl5pPr lvl="4" algn="r" rtl="0">
              <a:spcBef>
                <a:spcPts val="0"/>
              </a:spcBef>
              <a:spcAft>
                <a:spcPts val="0"/>
              </a:spcAft>
              <a:buClr>
                <a:srgbClr val="000000"/>
              </a:buClr>
              <a:buSzPts val="1800"/>
              <a:buNone/>
              <a:defRPr sz="3311">
                <a:solidFill>
                  <a:srgbClr val="000000"/>
                </a:solidFill>
              </a:defRPr>
            </a:lvl5pPr>
            <a:lvl6pPr lvl="5" algn="r" rtl="0">
              <a:spcBef>
                <a:spcPts val="0"/>
              </a:spcBef>
              <a:spcAft>
                <a:spcPts val="0"/>
              </a:spcAft>
              <a:buClr>
                <a:srgbClr val="000000"/>
              </a:buClr>
              <a:buSzPts val="1800"/>
              <a:buNone/>
              <a:defRPr sz="3311">
                <a:solidFill>
                  <a:srgbClr val="000000"/>
                </a:solidFill>
              </a:defRPr>
            </a:lvl6pPr>
            <a:lvl7pPr lvl="6" algn="r" rtl="0">
              <a:spcBef>
                <a:spcPts val="0"/>
              </a:spcBef>
              <a:spcAft>
                <a:spcPts val="0"/>
              </a:spcAft>
              <a:buClr>
                <a:srgbClr val="000000"/>
              </a:buClr>
              <a:buSzPts val="1800"/>
              <a:buNone/>
              <a:defRPr sz="3311">
                <a:solidFill>
                  <a:srgbClr val="000000"/>
                </a:solidFill>
              </a:defRPr>
            </a:lvl7pPr>
            <a:lvl8pPr lvl="7" algn="r" rtl="0">
              <a:spcBef>
                <a:spcPts val="0"/>
              </a:spcBef>
              <a:spcAft>
                <a:spcPts val="0"/>
              </a:spcAft>
              <a:buClr>
                <a:srgbClr val="000000"/>
              </a:buClr>
              <a:buSzPts val="1800"/>
              <a:buNone/>
              <a:defRPr sz="3311">
                <a:solidFill>
                  <a:srgbClr val="000000"/>
                </a:solidFill>
              </a:defRPr>
            </a:lvl8pPr>
            <a:lvl9pPr lvl="8" algn="r" rtl="0">
              <a:spcBef>
                <a:spcPts val="0"/>
              </a:spcBef>
              <a:spcAft>
                <a:spcPts val="0"/>
              </a:spcAft>
              <a:buClr>
                <a:srgbClr val="000000"/>
              </a:buClr>
              <a:buSzPts val="1800"/>
              <a:buNone/>
              <a:defRPr sz="3311">
                <a:solidFill>
                  <a:srgbClr val="000000"/>
                </a:solidFill>
              </a:defRPr>
            </a:lvl9pPr>
          </a:lstStyle>
          <a:p>
            <a:endParaRPr/>
          </a:p>
        </p:txBody>
      </p:sp>
      <p:sp>
        <p:nvSpPr>
          <p:cNvPr id="152" name="Google Shape;152;p13"/>
          <p:cNvSpPr/>
          <p:nvPr/>
        </p:nvSpPr>
        <p:spPr>
          <a:xfrm>
            <a:off x="425100" y="3614080"/>
            <a:ext cx="564092" cy="566363"/>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accent2"/>
            </a:solidFill>
            <a:prstDash val="solid"/>
            <a:miter lim="370229"/>
            <a:headEnd type="none" w="sm" len="sm"/>
            <a:tailEnd type="none" w="sm" len="sm"/>
          </a:ln>
        </p:spPr>
        <p:txBody>
          <a:bodyPr spcFirstLastPara="1" wrap="square" lIns="167902" tIns="167902" rIns="167902" bIns="167902"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153" name="Google Shape;153;p13"/>
          <p:cNvSpPr/>
          <p:nvPr/>
        </p:nvSpPr>
        <p:spPr>
          <a:xfrm rot="7641468">
            <a:off x="14749929" y="2204190"/>
            <a:ext cx="477762" cy="415619"/>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accent1"/>
            </a:solidFill>
            <a:prstDash val="solid"/>
            <a:round/>
            <a:headEnd type="none" w="sm" len="sm"/>
            <a:tailEnd type="none" w="sm" len="sm"/>
          </a:ln>
        </p:spPr>
        <p:txBody>
          <a:bodyPr spcFirstLastPara="1" wrap="square" lIns="167902" tIns="167902" rIns="167902" bIns="167902"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154" name="Google Shape;154;p13"/>
          <p:cNvSpPr/>
          <p:nvPr/>
        </p:nvSpPr>
        <p:spPr>
          <a:xfrm>
            <a:off x="15523473" y="2728449"/>
            <a:ext cx="2200558" cy="248942"/>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2"/>
            </a:solidFill>
            <a:prstDash val="solid"/>
            <a:round/>
            <a:headEnd type="none" w="med" len="med"/>
            <a:tailEnd type="none" w="med" len="med"/>
          </a:ln>
        </p:spPr>
      </p:sp>
      <p:sp>
        <p:nvSpPr>
          <p:cNvPr id="155" name="Google Shape;155;p13"/>
          <p:cNvSpPr/>
          <p:nvPr/>
        </p:nvSpPr>
        <p:spPr>
          <a:xfrm>
            <a:off x="14764077" y="3235670"/>
            <a:ext cx="2200558" cy="248942"/>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3"/>
            </a:solidFill>
            <a:prstDash val="solid"/>
            <a:round/>
            <a:headEnd type="none" w="med" len="med"/>
            <a:tailEnd type="none" w="med" len="med"/>
          </a:ln>
        </p:spPr>
      </p:sp>
      <p:sp>
        <p:nvSpPr>
          <p:cNvPr id="156" name="Google Shape;156;p13"/>
          <p:cNvSpPr/>
          <p:nvPr/>
        </p:nvSpPr>
        <p:spPr>
          <a:xfrm>
            <a:off x="51677" y="4314655"/>
            <a:ext cx="2200558" cy="248942"/>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3"/>
            </a:solidFill>
            <a:prstDash val="solid"/>
            <a:round/>
            <a:headEnd type="none" w="med" len="med"/>
            <a:tailEnd type="none" w="med" len="med"/>
          </a:ln>
        </p:spPr>
      </p:sp>
      <p:sp>
        <p:nvSpPr>
          <p:cNvPr id="157" name="Google Shape;157;p13"/>
          <p:cNvSpPr/>
          <p:nvPr/>
        </p:nvSpPr>
        <p:spPr>
          <a:xfrm>
            <a:off x="-707719" y="4821877"/>
            <a:ext cx="2200558" cy="248942"/>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1"/>
            </a:solidFill>
            <a:prstDash val="solid"/>
            <a:round/>
            <a:headEnd type="none" w="med" len="med"/>
            <a:tailEnd type="none" w="med" len="med"/>
          </a:ln>
        </p:spPr>
      </p:sp>
      <p:sp>
        <p:nvSpPr>
          <p:cNvPr id="158" name="Google Shape;158;p13"/>
          <p:cNvSpPr/>
          <p:nvPr/>
        </p:nvSpPr>
        <p:spPr>
          <a:xfrm>
            <a:off x="622926" y="830113"/>
            <a:ext cx="2200558" cy="248942"/>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2"/>
            </a:solidFill>
            <a:prstDash val="solid"/>
            <a:round/>
            <a:headEnd type="none" w="med" len="med"/>
            <a:tailEnd type="none" w="med" len="med"/>
          </a:ln>
        </p:spPr>
      </p:sp>
      <p:sp>
        <p:nvSpPr>
          <p:cNvPr id="159" name="Google Shape;159;p13"/>
          <p:cNvSpPr/>
          <p:nvPr/>
        </p:nvSpPr>
        <p:spPr>
          <a:xfrm rot="7641468">
            <a:off x="1630607" y="1399526"/>
            <a:ext cx="477762" cy="415619"/>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accent3"/>
            </a:solidFill>
            <a:prstDash val="solid"/>
            <a:round/>
            <a:headEnd type="none" w="sm" len="sm"/>
            <a:tailEnd type="none" w="sm" len="sm"/>
          </a:ln>
        </p:spPr>
        <p:txBody>
          <a:bodyPr spcFirstLastPara="1" wrap="square" lIns="167902" tIns="167902" rIns="167902" bIns="167902"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602921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1153529" y="2522574"/>
            <a:ext cx="7130907" cy="60125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8494169" y="2522574"/>
            <a:ext cx="7130907" cy="60125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300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155714" y="504515"/>
            <a:ext cx="14471547" cy="1831609"/>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1633236" y="2457373"/>
            <a:ext cx="6707002" cy="1138448"/>
          </a:xfrm>
          <a:prstGeom prst="rect">
            <a:avLst/>
          </a:prstGeom>
        </p:spPr>
        <p:txBody>
          <a:bodyPr anchor="ctr" anchorCtr="0"/>
          <a:lstStyle>
            <a:lvl1pPr marL="0" indent="0">
              <a:buNone/>
              <a:defRPr sz="3855"/>
            </a:lvl1pPr>
            <a:lvl2pPr marL="629285" indent="0">
              <a:buNone/>
              <a:defRPr sz="3305"/>
            </a:lvl2pPr>
            <a:lvl3pPr marL="1258570" indent="0">
              <a:buNone/>
              <a:defRPr sz="2750"/>
            </a:lvl3pPr>
            <a:lvl4pPr marL="1887855" indent="0">
              <a:buNone/>
              <a:defRPr sz="2475"/>
            </a:lvl4pPr>
            <a:lvl5pPr marL="2516505" indent="0">
              <a:buNone/>
              <a:defRPr sz="2475"/>
            </a:lvl5pPr>
            <a:lvl6pPr marL="3145790" indent="0">
              <a:buNone/>
              <a:defRPr sz="2475"/>
            </a:lvl6pPr>
            <a:lvl7pPr marL="3775075" indent="0">
              <a:buNone/>
              <a:defRPr sz="2475"/>
            </a:lvl7pPr>
            <a:lvl8pPr marL="4404360" indent="0">
              <a:buNone/>
              <a:defRPr sz="2475"/>
            </a:lvl8pPr>
            <a:lvl9pPr marL="5033645" indent="0">
              <a:buNone/>
              <a:defRPr sz="2475"/>
            </a:lvl9pPr>
          </a:lstStyle>
          <a:p>
            <a:pPr lvl="0"/>
            <a:r>
              <a:rPr lang="zh-CN" altLang="en-US"/>
              <a:t>单击此处编辑母版文本样式</a:t>
            </a:r>
          </a:p>
        </p:txBody>
      </p:sp>
      <p:sp>
        <p:nvSpPr>
          <p:cNvPr id="4" name="内容占位符 3"/>
          <p:cNvSpPr>
            <a:spLocks noGrp="1"/>
          </p:cNvSpPr>
          <p:nvPr>
            <p:ph sz="half" idx="2"/>
          </p:nvPr>
        </p:nvSpPr>
        <p:spPr>
          <a:xfrm>
            <a:off x="1633236" y="3682912"/>
            <a:ext cx="6707002" cy="486971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8610785" y="2457373"/>
            <a:ext cx="6740034" cy="1138448"/>
          </a:xfrm>
          <a:prstGeom prst="rect">
            <a:avLst/>
          </a:prstGeom>
        </p:spPr>
        <p:txBody>
          <a:bodyPr anchor="ctr" anchorCtr="0"/>
          <a:lstStyle>
            <a:lvl1pPr marL="0" indent="0">
              <a:buNone/>
              <a:defRPr sz="3855"/>
            </a:lvl1pPr>
            <a:lvl2pPr marL="629285" indent="0">
              <a:buNone/>
              <a:defRPr sz="3305"/>
            </a:lvl2pPr>
            <a:lvl3pPr marL="1258570" indent="0">
              <a:buNone/>
              <a:defRPr sz="2750"/>
            </a:lvl3pPr>
            <a:lvl4pPr marL="1887855" indent="0">
              <a:buNone/>
              <a:defRPr sz="2475"/>
            </a:lvl4pPr>
            <a:lvl5pPr marL="2516505" indent="0">
              <a:buNone/>
              <a:defRPr sz="2475"/>
            </a:lvl5pPr>
            <a:lvl6pPr marL="3145790" indent="0">
              <a:buNone/>
              <a:defRPr sz="2475"/>
            </a:lvl6pPr>
            <a:lvl7pPr marL="3775075" indent="0">
              <a:buNone/>
              <a:defRPr sz="2475"/>
            </a:lvl7pPr>
            <a:lvl8pPr marL="4404360" indent="0">
              <a:buNone/>
              <a:defRPr sz="2475"/>
            </a:lvl8pPr>
            <a:lvl9pPr marL="5033645" indent="0">
              <a:buNone/>
              <a:defRPr sz="2475"/>
            </a:lvl9pPr>
          </a:lstStyle>
          <a:p>
            <a:pPr lvl="0"/>
            <a:r>
              <a:rPr lang="zh-CN" altLang="en-US"/>
              <a:t>单击此处编辑母版文本样式</a:t>
            </a:r>
          </a:p>
        </p:txBody>
      </p:sp>
      <p:sp>
        <p:nvSpPr>
          <p:cNvPr id="6" name="内容占位符 5"/>
          <p:cNvSpPr>
            <a:spLocks noGrp="1"/>
          </p:cNvSpPr>
          <p:nvPr>
            <p:ph sz="quarter" idx="4"/>
          </p:nvPr>
        </p:nvSpPr>
        <p:spPr>
          <a:xfrm>
            <a:off x="8610785" y="3682912"/>
            <a:ext cx="6740034" cy="486971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300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p>
        </p:txBody>
      </p:sp>
    </p:spTree>
  </p:cSld>
  <p:clrMapOvr>
    <a:masterClrMapping/>
  </p:clrMapOvr>
  <p:transition advClick="0" advTm="300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advClick="0" advTm="300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155714" y="631740"/>
            <a:ext cx="5411536" cy="2211091"/>
          </a:xfrm>
          <a:prstGeom prst="rect">
            <a:avLst/>
          </a:prstGeom>
        </p:spPr>
        <p:txBody>
          <a:bodyPr anchor="b"/>
          <a:lstStyle>
            <a:lvl1pPr>
              <a:defRPr sz="4405"/>
            </a:lvl1pPr>
          </a:lstStyle>
          <a:p>
            <a:r>
              <a:rPr lang="zh-CN" altLang="en-US"/>
              <a:t>单击此处编辑母版标题样式</a:t>
            </a:r>
          </a:p>
        </p:txBody>
      </p:sp>
      <p:sp>
        <p:nvSpPr>
          <p:cNvPr id="3" name="内容占位符 2"/>
          <p:cNvSpPr>
            <a:spLocks noGrp="1"/>
          </p:cNvSpPr>
          <p:nvPr>
            <p:ph idx="1"/>
          </p:nvPr>
        </p:nvSpPr>
        <p:spPr>
          <a:xfrm>
            <a:off x="7133093" y="1364384"/>
            <a:ext cx="8494169" cy="6734176"/>
          </a:xfrm>
          <a:prstGeom prst="rect">
            <a:avLst/>
          </a:prstGeom>
        </p:spPr>
        <p:txBody>
          <a:bodyPr/>
          <a:lstStyle>
            <a:lvl1pPr>
              <a:defRPr sz="4405"/>
            </a:lvl1pPr>
            <a:lvl2pPr>
              <a:defRPr sz="3855"/>
            </a:lvl2pPr>
            <a:lvl3pPr>
              <a:defRPr sz="3305"/>
            </a:lvl3pPr>
            <a:lvl4pPr>
              <a:defRPr sz="2750"/>
            </a:lvl4pPr>
            <a:lvl5pPr>
              <a:defRPr sz="2750"/>
            </a:lvl5pPr>
            <a:lvl6pPr>
              <a:defRPr sz="2750"/>
            </a:lvl6pPr>
            <a:lvl7pPr>
              <a:defRPr sz="2750"/>
            </a:lvl7pPr>
            <a:lvl8pPr>
              <a:defRPr sz="2750"/>
            </a:lvl8pPr>
            <a:lvl9pPr>
              <a:defRPr sz="27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1155714" y="2842832"/>
            <a:ext cx="5411536" cy="5266697"/>
          </a:xfrm>
          <a:prstGeom prst="rect">
            <a:avLst/>
          </a:prstGeom>
        </p:spPr>
        <p:txBody>
          <a:bodyPr/>
          <a:lstStyle>
            <a:lvl1pPr marL="0" indent="0">
              <a:buNone/>
              <a:defRPr sz="2200"/>
            </a:lvl1pPr>
            <a:lvl2pPr marL="629285" indent="0">
              <a:buNone/>
              <a:defRPr sz="1925"/>
            </a:lvl2pPr>
            <a:lvl3pPr marL="1258570" indent="0">
              <a:buNone/>
              <a:defRPr sz="1650"/>
            </a:lvl3pPr>
            <a:lvl4pPr marL="1887855" indent="0">
              <a:buNone/>
              <a:defRPr sz="1375"/>
            </a:lvl4pPr>
            <a:lvl5pPr marL="2516505" indent="0">
              <a:buNone/>
              <a:defRPr sz="1375"/>
            </a:lvl5pPr>
            <a:lvl6pPr marL="3145790" indent="0">
              <a:buNone/>
              <a:defRPr sz="1375"/>
            </a:lvl6pPr>
            <a:lvl7pPr marL="3775075" indent="0">
              <a:buNone/>
              <a:defRPr sz="1375"/>
            </a:lvl7pPr>
            <a:lvl8pPr marL="4404360" indent="0">
              <a:buNone/>
              <a:defRPr sz="1375"/>
            </a:lvl8pPr>
            <a:lvl9pPr marL="5033645" indent="0">
              <a:buNone/>
              <a:defRPr sz="1375"/>
            </a:lvl9pPr>
          </a:lstStyle>
          <a:p>
            <a:pPr lvl="0"/>
            <a:r>
              <a:rPr lang="zh-CN" altLang="en-US"/>
              <a:t>单击此处编辑母版文本样式</a:t>
            </a:r>
          </a:p>
        </p:txBody>
      </p:sp>
    </p:spTree>
  </p:cSld>
  <p:clrMapOvr>
    <a:masterClrMapping/>
  </p:clrMapOvr>
  <p:transition advClick="0" advTm="300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155714" y="631740"/>
            <a:ext cx="5732345" cy="2211091"/>
          </a:xfrm>
          <a:prstGeom prst="rect">
            <a:avLst/>
          </a:prstGeom>
        </p:spPr>
        <p:txBody>
          <a:bodyPr anchor="b"/>
          <a:lstStyle>
            <a:lvl1pPr>
              <a:defRPr sz="4405"/>
            </a:lvl1pPr>
          </a:lstStyle>
          <a:p>
            <a:r>
              <a:rPr lang="zh-CN" altLang="en-US"/>
              <a:t>单击此处编辑母版标题样式</a:t>
            </a:r>
          </a:p>
        </p:txBody>
      </p:sp>
      <p:sp>
        <p:nvSpPr>
          <p:cNvPr id="3" name="图片占位符 2"/>
          <p:cNvSpPr>
            <a:spLocks noGrp="1"/>
          </p:cNvSpPr>
          <p:nvPr>
            <p:ph type="pic" idx="1"/>
          </p:nvPr>
        </p:nvSpPr>
        <p:spPr>
          <a:xfrm>
            <a:off x="7133093" y="631742"/>
            <a:ext cx="8494169" cy="7466820"/>
          </a:xfrm>
          <a:prstGeom prst="rect">
            <a:avLst/>
          </a:prstGeom>
        </p:spPr>
        <p:txBody>
          <a:bodyPr/>
          <a:lstStyle>
            <a:lvl1pPr marL="0" indent="0">
              <a:buNone/>
              <a:defRPr sz="4405"/>
            </a:lvl1pPr>
            <a:lvl2pPr marL="629285" indent="0">
              <a:buNone/>
              <a:defRPr sz="3855"/>
            </a:lvl2pPr>
            <a:lvl3pPr marL="1258570" indent="0">
              <a:buNone/>
              <a:defRPr sz="3305"/>
            </a:lvl3pPr>
            <a:lvl4pPr marL="1887855" indent="0">
              <a:buNone/>
              <a:defRPr sz="2750"/>
            </a:lvl4pPr>
            <a:lvl5pPr marL="2516505" indent="0">
              <a:buNone/>
              <a:defRPr sz="2750"/>
            </a:lvl5pPr>
            <a:lvl6pPr marL="3145790" indent="0">
              <a:buNone/>
              <a:defRPr sz="2750"/>
            </a:lvl6pPr>
            <a:lvl7pPr marL="3775075" indent="0">
              <a:buNone/>
              <a:defRPr sz="2750"/>
            </a:lvl7pPr>
            <a:lvl8pPr marL="4404360" indent="0">
              <a:buNone/>
              <a:defRPr sz="2750"/>
            </a:lvl8pPr>
            <a:lvl9pPr marL="5033645" indent="0">
              <a:buNone/>
              <a:defRPr sz="2750"/>
            </a:lvl9pPr>
          </a:lstStyle>
          <a:p>
            <a:endParaRPr lang="zh-CN" altLang="en-US"/>
          </a:p>
        </p:txBody>
      </p:sp>
      <p:sp>
        <p:nvSpPr>
          <p:cNvPr id="4" name="文本占位符 3"/>
          <p:cNvSpPr>
            <a:spLocks noGrp="1"/>
          </p:cNvSpPr>
          <p:nvPr>
            <p:ph type="body" sz="half" idx="2"/>
          </p:nvPr>
        </p:nvSpPr>
        <p:spPr>
          <a:xfrm>
            <a:off x="1155714" y="2842832"/>
            <a:ext cx="5732345" cy="5266697"/>
          </a:xfrm>
          <a:prstGeom prst="rect">
            <a:avLst/>
          </a:prstGeom>
        </p:spPr>
        <p:txBody>
          <a:bodyPr/>
          <a:lstStyle>
            <a:lvl1pPr marL="0" indent="0">
              <a:buNone/>
              <a:defRPr sz="2750"/>
            </a:lvl1pPr>
            <a:lvl2pPr marL="629285" indent="0">
              <a:buNone/>
              <a:defRPr sz="2475"/>
            </a:lvl2pPr>
            <a:lvl3pPr marL="1258570" indent="0">
              <a:buNone/>
              <a:defRPr sz="2200"/>
            </a:lvl3pPr>
            <a:lvl4pPr marL="1887855" indent="0">
              <a:buNone/>
              <a:defRPr sz="1925"/>
            </a:lvl4pPr>
            <a:lvl5pPr marL="2516505" indent="0">
              <a:buNone/>
              <a:defRPr sz="1925"/>
            </a:lvl5pPr>
            <a:lvl6pPr marL="3145790" indent="0">
              <a:buNone/>
              <a:defRPr sz="1925"/>
            </a:lvl6pPr>
            <a:lvl7pPr marL="3775075" indent="0">
              <a:buNone/>
              <a:defRPr sz="1925"/>
            </a:lvl7pPr>
            <a:lvl8pPr marL="4404360" indent="0">
              <a:buNone/>
              <a:defRPr sz="1925"/>
            </a:lvl8pPr>
            <a:lvl9pPr marL="5033645" indent="0">
              <a:buNone/>
              <a:defRPr sz="1925"/>
            </a:lvl9pPr>
          </a:lstStyle>
          <a:p>
            <a:pPr lvl="0"/>
            <a:r>
              <a:rPr lang="zh-CN" altLang="en-US"/>
              <a:t>单击此处编辑母版文本样式</a:t>
            </a:r>
          </a:p>
        </p:txBody>
      </p:sp>
    </p:spTree>
  </p:cSld>
  <p:clrMapOvr>
    <a:masterClrMapping/>
  </p:clrMapOvr>
  <p:transition advClick="0" advTm="300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10" Type="http://schemas.openxmlformats.org/officeDocument/2006/relationships/theme" Target="../theme/theme3.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2" name="图片 1031" descr="背景2"/>
          <p:cNvPicPr>
            <a:picLocks noChangeAspect="1"/>
          </p:cNvPicPr>
          <p:nvPr userDrawn="1"/>
        </p:nvPicPr>
        <p:blipFill>
          <a:blip r:embed="rId14"/>
          <a:stretch>
            <a:fillRect/>
          </a:stretch>
        </p:blipFill>
        <p:spPr>
          <a:xfrm>
            <a:off x="0" y="0"/>
            <a:ext cx="16776700" cy="94742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advClick="0" advTm="3000">
    <p:random/>
  </p:transition>
  <p:hf sldNum="0" hdr="0"/>
  <p:txStyles>
    <p:titleStyle>
      <a:lvl1pPr marL="0" lvl="0" indent="0" algn="ctr" defTabSz="1500505" eaLnBrk="1" fontAlgn="base" latinLnBrk="0" hangingPunct="1">
        <a:lnSpc>
          <a:spcPct val="100000"/>
        </a:lnSpc>
        <a:spcBef>
          <a:spcPct val="0"/>
        </a:spcBef>
        <a:spcAft>
          <a:spcPct val="0"/>
        </a:spcAft>
        <a:buClr>
          <a:srgbClr val="000000"/>
        </a:buClr>
        <a:buNone/>
        <a:defRPr sz="7200" b="0" i="0" u="none" kern="1200" baseline="0">
          <a:solidFill>
            <a:schemeClr val="tx2"/>
          </a:solidFill>
          <a:latin typeface="+mj-lt"/>
          <a:ea typeface="+mj-ea"/>
          <a:cs typeface="+mj-cs"/>
        </a:defRPr>
      </a:lvl1pPr>
    </p:titleStyle>
    <p:bodyStyle>
      <a:lvl1pPr marL="561975" lvl="0" indent="-561975" algn="l" defTabSz="1500505" eaLnBrk="1" fontAlgn="base" latinLnBrk="0" hangingPunct="1">
        <a:lnSpc>
          <a:spcPct val="100000"/>
        </a:lnSpc>
        <a:spcBef>
          <a:spcPct val="20000"/>
        </a:spcBef>
        <a:spcAft>
          <a:spcPct val="0"/>
        </a:spcAft>
        <a:buChar char="•"/>
        <a:defRPr sz="5200" b="0" i="0" u="none" kern="1200" baseline="0">
          <a:solidFill>
            <a:schemeClr val="tx1"/>
          </a:solidFill>
          <a:latin typeface="+mn-lt"/>
          <a:ea typeface="+mn-ea"/>
          <a:cs typeface="+mn-cs"/>
        </a:defRPr>
      </a:lvl1pPr>
      <a:lvl2pPr marL="1219200" lvl="1" indent="-469900" algn="l" defTabSz="1500505" eaLnBrk="1" fontAlgn="base" latinLnBrk="0" hangingPunct="1">
        <a:lnSpc>
          <a:spcPct val="100000"/>
        </a:lnSpc>
        <a:spcBef>
          <a:spcPct val="20000"/>
        </a:spcBef>
        <a:spcAft>
          <a:spcPct val="0"/>
        </a:spcAft>
        <a:buChar char="–"/>
        <a:defRPr sz="4600" b="0" i="0" u="none" kern="1200" baseline="0">
          <a:solidFill>
            <a:schemeClr val="tx1"/>
          </a:solidFill>
          <a:latin typeface="+mn-lt"/>
          <a:ea typeface="+mn-ea"/>
          <a:cs typeface="+mn-cs"/>
        </a:defRPr>
      </a:lvl2pPr>
      <a:lvl3pPr marL="1875155" lvl="2" indent="-374650" algn="l" defTabSz="1500505" eaLnBrk="1" fontAlgn="base" latinLnBrk="0" hangingPunct="1">
        <a:lnSpc>
          <a:spcPct val="100000"/>
        </a:lnSpc>
        <a:spcBef>
          <a:spcPct val="20000"/>
        </a:spcBef>
        <a:spcAft>
          <a:spcPct val="0"/>
        </a:spcAft>
        <a:buChar char="•"/>
        <a:defRPr sz="3900" b="0" i="0" u="none" kern="1200" baseline="0">
          <a:solidFill>
            <a:schemeClr val="tx1"/>
          </a:solidFill>
          <a:latin typeface="+mn-lt"/>
          <a:ea typeface="+mn-ea"/>
          <a:cs typeface="+mn-cs"/>
        </a:defRPr>
      </a:lvl3pPr>
      <a:lvl4pPr marL="2625725" lvl="3" indent="-37592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4pPr>
      <a:lvl5pPr marL="3375025" lvl="4" indent="-37465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5pPr>
      <a:lvl6pPr marL="2514600" lvl="5"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6pPr>
      <a:lvl7pPr marL="2971800" lvl="6"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7pPr>
      <a:lvl8pPr marL="3429000" lvl="7"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8pPr>
      <a:lvl9pPr marL="3886200" lvl="8"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E5B3C1-EBE1-4900-8AE6-54E79FDA65D0}"/>
              </a:ext>
            </a:extLst>
          </p:cNvPr>
          <p:cNvSpPr>
            <a:spLocks noGrp="1"/>
          </p:cNvSpPr>
          <p:nvPr>
            <p:ph type="title"/>
          </p:nvPr>
        </p:nvSpPr>
        <p:spPr>
          <a:xfrm>
            <a:off x="1153509" y="504503"/>
            <a:ext cx="14471273" cy="183154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487C22-87C6-47B4-AB2F-411C9F85C259}"/>
              </a:ext>
            </a:extLst>
          </p:cNvPr>
          <p:cNvSpPr>
            <a:spLocks noGrp="1"/>
          </p:cNvSpPr>
          <p:nvPr>
            <p:ph type="body" idx="1"/>
          </p:nvPr>
        </p:nvSpPr>
        <p:spPr>
          <a:xfrm>
            <a:off x="1153509" y="2522490"/>
            <a:ext cx="14471273" cy="6012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666ED2-81DF-4F9A-9632-6FF75AB8D69D}"/>
              </a:ext>
            </a:extLst>
          </p:cNvPr>
          <p:cNvSpPr>
            <a:spLocks noGrp="1"/>
          </p:cNvSpPr>
          <p:nvPr>
            <p:ph type="dt" sz="half" idx="2"/>
          </p:nvPr>
        </p:nvSpPr>
        <p:spPr>
          <a:xfrm>
            <a:off x="1153507" y="8782656"/>
            <a:ext cx="3775115" cy="504498"/>
          </a:xfrm>
          <a:prstGeom prst="rect">
            <a:avLst/>
          </a:prstGeom>
        </p:spPr>
        <p:txBody>
          <a:bodyPr vert="horz" lIns="91440" tIns="45720" rIns="91440" bIns="45720" rtlCol="0" anchor="ctr"/>
          <a:lstStyle>
            <a:lvl1pPr algn="l">
              <a:defRPr sz="1647">
                <a:solidFill>
                  <a:schemeClr val="tx1">
                    <a:tint val="75000"/>
                  </a:schemeClr>
                </a:solidFill>
              </a:defRPr>
            </a:lvl1pPr>
          </a:lstStyle>
          <a:p>
            <a:pPr defTabSz="1255207" rtl="0" fontAlgn="auto">
              <a:spcBef>
                <a:spcPts val="0"/>
              </a:spcBef>
              <a:spcAft>
                <a:spcPts val="0"/>
              </a:spcAft>
              <a:defRPr/>
            </a:pPr>
            <a:fld id="{2BC13175-A842-402D-94AC-9F4344D322D8}" type="datetimeFigureOut">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6/8/2022</a:t>
            </a:fld>
            <a:endParaRPr lang="en-US">
              <a:solidFill>
                <a:prstClr val="black">
                  <a:tint val="75000"/>
                </a:prstClr>
              </a:solidFill>
              <a:latin typeface="Calibri" panose="020F0502020204030204"/>
              <a:ea typeface="+mn-ea"/>
              <a:cs typeface="Arial"/>
              <a:sym typeface="Arial"/>
            </a:endParaRPr>
          </a:p>
        </p:txBody>
      </p:sp>
      <p:sp>
        <p:nvSpPr>
          <p:cNvPr id="5" name="Footer Placeholder 4">
            <a:extLst>
              <a:ext uri="{FF2B5EF4-FFF2-40B4-BE49-F238E27FC236}">
                <a16:creationId xmlns:a16="http://schemas.microsoft.com/office/drawing/2014/main" id="{F32B7384-9BB5-4F74-873E-523A71909333}"/>
              </a:ext>
            </a:extLst>
          </p:cNvPr>
          <p:cNvSpPr>
            <a:spLocks noGrp="1"/>
          </p:cNvSpPr>
          <p:nvPr>
            <p:ph type="ftr" sz="quarter" idx="3"/>
          </p:nvPr>
        </p:nvSpPr>
        <p:spPr>
          <a:xfrm>
            <a:off x="5557808" y="8782656"/>
            <a:ext cx="5662672" cy="504498"/>
          </a:xfrm>
          <a:prstGeom prst="rect">
            <a:avLst/>
          </a:prstGeom>
        </p:spPr>
        <p:txBody>
          <a:bodyPr vert="horz" lIns="91440" tIns="45720" rIns="91440" bIns="45720" rtlCol="0" anchor="ctr"/>
          <a:lstStyle>
            <a:lvl1pPr algn="ctr">
              <a:defRPr sz="1647">
                <a:solidFill>
                  <a:schemeClr val="tx1">
                    <a:tint val="75000"/>
                  </a:schemeClr>
                </a:solidFill>
              </a:defRPr>
            </a:lvl1pPr>
          </a:lstStyle>
          <a:p>
            <a:pPr defTabSz="1255207" rtl="0" fontAlgn="auto">
              <a:spcBef>
                <a:spcPts val="0"/>
              </a:spcBef>
              <a:spcAft>
                <a:spcPts val="0"/>
              </a:spcAft>
              <a:defRPr/>
            </a:pPr>
            <a:endParaRPr lang="en-US">
              <a:solidFill>
                <a:prstClr val="black">
                  <a:tint val="75000"/>
                </a:prstClr>
              </a:solidFill>
              <a:latin typeface="Calibri" panose="020F0502020204030204"/>
              <a:ea typeface="+mn-ea"/>
              <a:cs typeface="Arial"/>
              <a:sym typeface="Arial"/>
            </a:endParaRPr>
          </a:p>
        </p:txBody>
      </p:sp>
      <p:sp>
        <p:nvSpPr>
          <p:cNvPr id="6" name="Slide Number Placeholder 5">
            <a:extLst>
              <a:ext uri="{FF2B5EF4-FFF2-40B4-BE49-F238E27FC236}">
                <a16:creationId xmlns:a16="http://schemas.microsoft.com/office/drawing/2014/main" id="{3EAB3D60-0630-4914-A195-41322340EAB6}"/>
              </a:ext>
            </a:extLst>
          </p:cNvPr>
          <p:cNvSpPr>
            <a:spLocks noGrp="1"/>
          </p:cNvSpPr>
          <p:nvPr>
            <p:ph type="sldNum" sz="quarter" idx="4"/>
          </p:nvPr>
        </p:nvSpPr>
        <p:spPr>
          <a:xfrm>
            <a:off x="11849666" y="8782656"/>
            <a:ext cx="3775115" cy="504498"/>
          </a:xfrm>
          <a:prstGeom prst="rect">
            <a:avLst/>
          </a:prstGeom>
        </p:spPr>
        <p:txBody>
          <a:bodyPr vert="horz" lIns="91440" tIns="45720" rIns="91440" bIns="45720" rtlCol="0" anchor="ctr"/>
          <a:lstStyle>
            <a:lvl1pPr algn="r">
              <a:defRPr sz="1647">
                <a:solidFill>
                  <a:schemeClr val="tx1">
                    <a:tint val="75000"/>
                  </a:schemeClr>
                </a:solidFill>
              </a:defRPr>
            </a:lvl1pPr>
          </a:lstStyle>
          <a:p>
            <a:pPr defTabSz="1255207" rtl="0" fontAlgn="auto">
              <a:spcBef>
                <a:spcPts val="0"/>
              </a:spcBef>
              <a:spcAft>
                <a:spcPts val="0"/>
              </a:spcAft>
              <a:defRPr/>
            </a:pPr>
            <a:fld id="{910CDEB6-20AA-45CE-93DB-CC33DF6391D6}" type="slidenum">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a:t>
            </a:fld>
            <a:endParaRPr lang="en-US">
              <a:solidFill>
                <a:prstClr val="black">
                  <a:tint val="75000"/>
                </a:prstClr>
              </a:solidFill>
              <a:latin typeface="Calibri" panose="020F0502020204030204"/>
              <a:ea typeface="+mn-ea"/>
              <a:cs typeface="Arial"/>
              <a:sym typeface="Arial"/>
            </a:endParaRPr>
          </a:p>
        </p:txBody>
      </p:sp>
    </p:spTree>
    <p:extLst>
      <p:ext uri="{BB962C8B-B14F-4D97-AF65-F5344CB8AC3E}">
        <p14:creationId xmlns:p14="http://schemas.microsoft.com/office/powerpoint/2010/main" val="108575737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txStyles>
    <p:titleStyle>
      <a:lvl1pPr algn="l" defTabSz="1255207" rtl="0" eaLnBrk="1" latinLnBrk="0" hangingPunct="1">
        <a:lnSpc>
          <a:spcPct val="90000"/>
        </a:lnSpc>
        <a:spcBef>
          <a:spcPct val="0"/>
        </a:spcBef>
        <a:buNone/>
        <a:defRPr sz="6040" kern="1200">
          <a:solidFill>
            <a:schemeClr val="tx1"/>
          </a:solidFill>
          <a:latin typeface="+mj-lt"/>
          <a:ea typeface="+mj-ea"/>
          <a:cs typeface="+mj-cs"/>
        </a:defRPr>
      </a:lvl1pPr>
    </p:titleStyle>
    <p:bodyStyle>
      <a:lvl1pPr marL="313802" indent="-313802" algn="l" defTabSz="1255207" rtl="0" eaLnBrk="1" latinLnBrk="0" hangingPunct="1">
        <a:lnSpc>
          <a:spcPct val="90000"/>
        </a:lnSpc>
        <a:spcBef>
          <a:spcPts val="1374"/>
        </a:spcBef>
        <a:buFont typeface="Arial" panose="020B0604020202020204" pitchFamily="34" charset="0"/>
        <a:buChar char="•"/>
        <a:defRPr sz="3844" kern="1200">
          <a:solidFill>
            <a:schemeClr val="tx1"/>
          </a:solidFill>
          <a:latin typeface="+mn-lt"/>
          <a:ea typeface="+mn-ea"/>
          <a:cs typeface="+mn-cs"/>
        </a:defRPr>
      </a:lvl1pPr>
      <a:lvl2pPr marL="941406" indent="-313802" algn="l" defTabSz="1255207" rtl="0" eaLnBrk="1" latinLnBrk="0" hangingPunct="1">
        <a:lnSpc>
          <a:spcPct val="90000"/>
        </a:lnSpc>
        <a:spcBef>
          <a:spcPts val="687"/>
        </a:spcBef>
        <a:buFont typeface="Arial" panose="020B0604020202020204" pitchFamily="34" charset="0"/>
        <a:buChar char="•"/>
        <a:defRPr sz="3294" kern="1200">
          <a:solidFill>
            <a:schemeClr val="tx1"/>
          </a:solidFill>
          <a:latin typeface="+mn-lt"/>
          <a:ea typeface="+mn-ea"/>
          <a:cs typeface="+mn-cs"/>
        </a:defRPr>
      </a:lvl2pPr>
      <a:lvl3pPr marL="1569009" indent="-313802" algn="l" defTabSz="1255207" rtl="0" eaLnBrk="1" latinLnBrk="0" hangingPunct="1">
        <a:lnSpc>
          <a:spcPct val="90000"/>
        </a:lnSpc>
        <a:spcBef>
          <a:spcPts val="687"/>
        </a:spcBef>
        <a:buFont typeface="Arial" panose="020B0604020202020204" pitchFamily="34" charset="0"/>
        <a:buChar char="•"/>
        <a:defRPr sz="2745" kern="1200">
          <a:solidFill>
            <a:schemeClr val="tx1"/>
          </a:solidFill>
          <a:latin typeface="+mn-lt"/>
          <a:ea typeface="+mn-ea"/>
          <a:cs typeface="+mn-cs"/>
        </a:defRPr>
      </a:lvl3pPr>
      <a:lvl4pPr marL="2196613" indent="-313802" algn="l" defTabSz="1255207" rtl="0" eaLnBrk="1" latinLnBrk="0" hangingPunct="1">
        <a:lnSpc>
          <a:spcPct val="90000"/>
        </a:lnSpc>
        <a:spcBef>
          <a:spcPts val="687"/>
        </a:spcBef>
        <a:buFont typeface="Arial" panose="020B0604020202020204" pitchFamily="34" charset="0"/>
        <a:buChar char="•"/>
        <a:defRPr sz="2471" kern="1200">
          <a:solidFill>
            <a:schemeClr val="tx1"/>
          </a:solidFill>
          <a:latin typeface="+mn-lt"/>
          <a:ea typeface="+mn-ea"/>
          <a:cs typeface="+mn-cs"/>
        </a:defRPr>
      </a:lvl4pPr>
      <a:lvl5pPr marL="2824215" indent="-313802" algn="l" defTabSz="1255207" rtl="0" eaLnBrk="1" latinLnBrk="0" hangingPunct="1">
        <a:lnSpc>
          <a:spcPct val="90000"/>
        </a:lnSpc>
        <a:spcBef>
          <a:spcPts val="687"/>
        </a:spcBef>
        <a:buFont typeface="Arial" panose="020B0604020202020204" pitchFamily="34" charset="0"/>
        <a:buChar char="•"/>
        <a:defRPr sz="2471" kern="1200">
          <a:solidFill>
            <a:schemeClr val="tx1"/>
          </a:solidFill>
          <a:latin typeface="+mn-lt"/>
          <a:ea typeface="+mn-ea"/>
          <a:cs typeface="+mn-cs"/>
        </a:defRPr>
      </a:lvl5pPr>
      <a:lvl6pPr marL="3451819" indent="-313802" algn="l" defTabSz="1255207" rtl="0" eaLnBrk="1" latinLnBrk="0" hangingPunct="1">
        <a:lnSpc>
          <a:spcPct val="90000"/>
        </a:lnSpc>
        <a:spcBef>
          <a:spcPts val="687"/>
        </a:spcBef>
        <a:buFont typeface="Arial" panose="020B0604020202020204" pitchFamily="34" charset="0"/>
        <a:buChar char="•"/>
        <a:defRPr sz="2471" kern="1200">
          <a:solidFill>
            <a:schemeClr val="tx1"/>
          </a:solidFill>
          <a:latin typeface="+mn-lt"/>
          <a:ea typeface="+mn-ea"/>
          <a:cs typeface="+mn-cs"/>
        </a:defRPr>
      </a:lvl6pPr>
      <a:lvl7pPr marL="4079422" indent="-313802" algn="l" defTabSz="1255207" rtl="0" eaLnBrk="1" latinLnBrk="0" hangingPunct="1">
        <a:lnSpc>
          <a:spcPct val="90000"/>
        </a:lnSpc>
        <a:spcBef>
          <a:spcPts val="687"/>
        </a:spcBef>
        <a:buFont typeface="Arial" panose="020B0604020202020204" pitchFamily="34" charset="0"/>
        <a:buChar char="•"/>
        <a:defRPr sz="2471" kern="1200">
          <a:solidFill>
            <a:schemeClr val="tx1"/>
          </a:solidFill>
          <a:latin typeface="+mn-lt"/>
          <a:ea typeface="+mn-ea"/>
          <a:cs typeface="+mn-cs"/>
        </a:defRPr>
      </a:lvl7pPr>
      <a:lvl8pPr marL="4707026" indent="-313802" algn="l" defTabSz="1255207" rtl="0" eaLnBrk="1" latinLnBrk="0" hangingPunct="1">
        <a:lnSpc>
          <a:spcPct val="90000"/>
        </a:lnSpc>
        <a:spcBef>
          <a:spcPts val="687"/>
        </a:spcBef>
        <a:buFont typeface="Arial" panose="020B0604020202020204" pitchFamily="34" charset="0"/>
        <a:buChar char="•"/>
        <a:defRPr sz="2471" kern="1200">
          <a:solidFill>
            <a:schemeClr val="tx1"/>
          </a:solidFill>
          <a:latin typeface="+mn-lt"/>
          <a:ea typeface="+mn-ea"/>
          <a:cs typeface="+mn-cs"/>
        </a:defRPr>
      </a:lvl8pPr>
      <a:lvl9pPr marL="5334629" indent="-313802" algn="l" defTabSz="1255207" rtl="0" eaLnBrk="1" latinLnBrk="0" hangingPunct="1">
        <a:lnSpc>
          <a:spcPct val="90000"/>
        </a:lnSpc>
        <a:spcBef>
          <a:spcPts val="687"/>
        </a:spcBef>
        <a:buFont typeface="Arial" panose="020B0604020202020204" pitchFamily="34" charset="0"/>
        <a:buChar char="•"/>
        <a:defRPr sz="2471" kern="1200">
          <a:solidFill>
            <a:schemeClr val="tx1"/>
          </a:solidFill>
          <a:latin typeface="+mn-lt"/>
          <a:ea typeface="+mn-ea"/>
          <a:cs typeface="+mn-cs"/>
        </a:defRPr>
      </a:lvl9pPr>
    </p:bodyStyle>
    <p:otherStyle>
      <a:defPPr>
        <a:defRPr lang="en-US"/>
      </a:defPPr>
      <a:lvl1pPr marL="0" algn="l" defTabSz="1255207" rtl="0" eaLnBrk="1" latinLnBrk="0" hangingPunct="1">
        <a:defRPr sz="2471" kern="1200">
          <a:solidFill>
            <a:schemeClr val="tx1"/>
          </a:solidFill>
          <a:latin typeface="+mn-lt"/>
          <a:ea typeface="+mn-ea"/>
          <a:cs typeface="+mn-cs"/>
        </a:defRPr>
      </a:lvl1pPr>
      <a:lvl2pPr marL="627603" algn="l" defTabSz="1255207" rtl="0" eaLnBrk="1" latinLnBrk="0" hangingPunct="1">
        <a:defRPr sz="2471" kern="1200">
          <a:solidFill>
            <a:schemeClr val="tx1"/>
          </a:solidFill>
          <a:latin typeface="+mn-lt"/>
          <a:ea typeface="+mn-ea"/>
          <a:cs typeface="+mn-cs"/>
        </a:defRPr>
      </a:lvl2pPr>
      <a:lvl3pPr marL="1255207" algn="l" defTabSz="1255207" rtl="0" eaLnBrk="1" latinLnBrk="0" hangingPunct="1">
        <a:defRPr sz="2471" kern="1200">
          <a:solidFill>
            <a:schemeClr val="tx1"/>
          </a:solidFill>
          <a:latin typeface="+mn-lt"/>
          <a:ea typeface="+mn-ea"/>
          <a:cs typeface="+mn-cs"/>
        </a:defRPr>
      </a:lvl3pPr>
      <a:lvl4pPr marL="1882810" algn="l" defTabSz="1255207" rtl="0" eaLnBrk="1" latinLnBrk="0" hangingPunct="1">
        <a:defRPr sz="2471" kern="1200">
          <a:solidFill>
            <a:schemeClr val="tx1"/>
          </a:solidFill>
          <a:latin typeface="+mn-lt"/>
          <a:ea typeface="+mn-ea"/>
          <a:cs typeface="+mn-cs"/>
        </a:defRPr>
      </a:lvl4pPr>
      <a:lvl5pPr marL="2510413" algn="l" defTabSz="1255207" rtl="0" eaLnBrk="1" latinLnBrk="0" hangingPunct="1">
        <a:defRPr sz="2471" kern="1200">
          <a:solidFill>
            <a:schemeClr val="tx1"/>
          </a:solidFill>
          <a:latin typeface="+mn-lt"/>
          <a:ea typeface="+mn-ea"/>
          <a:cs typeface="+mn-cs"/>
        </a:defRPr>
      </a:lvl5pPr>
      <a:lvl6pPr marL="3138016" algn="l" defTabSz="1255207" rtl="0" eaLnBrk="1" latinLnBrk="0" hangingPunct="1">
        <a:defRPr sz="2471" kern="1200">
          <a:solidFill>
            <a:schemeClr val="tx1"/>
          </a:solidFill>
          <a:latin typeface="+mn-lt"/>
          <a:ea typeface="+mn-ea"/>
          <a:cs typeface="+mn-cs"/>
        </a:defRPr>
      </a:lvl6pPr>
      <a:lvl7pPr marL="3765620" algn="l" defTabSz="1255207" rtl="0" eaLnBrk="1" latinLnBrk="0" hangingPunct="1">
        <a:defRPr sz="2471" kern="1200">
          <a:solidFill>
            <a:schemeClr val="tx1"/>
          </a:solidFill>
          <a:latin typeface="+mn-lt"/>
          <a:ea typeface="+mn-ea"/>
          <a:cs typeface="+mn-cs"/>
        </a:defRPr>
      </a:lvl7pPr>
      <a:lvl8pPr marL="4393223" algn="l" defTabSz="1255207" rtl="0" eaLnBrk="1" latinLnBrk="0" hangingPunct="1">
        <a:defRPr sz="2471" kern="1200">
          <a:solidFill>
            <a:schemeClr val="tx1"/>
          </a:solidFill>
          <a:latin typeface="+mn-lt"/>
          <a:ea typeface="+mn-ea"/>
          <a:cs typeface="+mn-cs"/>
        </a:defRPr>
      </a:lvl8pPr>
      <a:lvl9pPr marL="5020827" algn="l" defTabSz="1255207" rtl="0" eaLnBrk="1" latinLnBrk="0" hangingPunct="1">
        <a:defRPr sz="247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308465" y="993728"/>
            <a:ext cx="14161359" cy="1140742"/>
          </a:xfrm>
          <a:prstGeom prst="rect">
            <a:avLst/>
          </a:prstGeom>
          <a:noFill/>
          <a:ln>
            <a:noFill/>
          </a:ln>
        </p:spPr>
        <p:txBody>
          <a:bodyPr spcFirstLastPara="1" wrap="square" lIns="121705" tIns="121705" rIns="121705" bIns="121705" anchor="t" anchorCtr="0">
            <a:noAutofit/>
          </a:bodyPr>
          <a:lstStyle>
            <a:lvl1pPr lvl="0" rtl="0">
              <a:spcBef>
                <a:spcPts val="0"/>
              </a:spcBef>
              <a:spcAft>
                <a:spcPts val="0"/>
              </a:spcAft>
              <a:buClr>
                <a:schemeClr val="dk1"/>
              </a:buClr>
              <a:buSzPts val="3600"/>
              <a:buFont typeface="Titan One"/>
              <a:buNone/>
              <a:defRPr sz="3600">
                <a:solidFill>
                  <a:schemeClr val="dk1"/>
                </a:solidFill>
                <a:latin typeface="Titan One"/>
                <a:ea typeface="Titan One"/>
                <a:cs typeface="Titan One"/>
                <a:sym typeface="Titan On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1308465" y="2278360"/>
            <a:ext cx="14161359" cy="6203339"/>
          </a:xfrm>
          <a:prstGeom prst="rect">
            <a:avLst/>
          </a:prstGeom>
          <a:noFill/>
          <a:ln>
            <a:noFill/>
          </a:ln>
        </p:spPr>
        <p:txBody>
          <a:bodyPr spcFirstLastPara="1" wrap="square" lIns="121705" tIns="121705" rIns="121705" bIns="121705" anchor="t" anchorCtr="0">
            <a:noAutofit/>
          </a:bodyPr>
          <a:lstStyle>
            <a:lvl1pPr marL="457200" lvl="0" indent="-317500">
              <a:lnSpc>
                <a:spcPct val="115000"/>
              </a:lnSpc>
              <a:spcBef>
                <a:spcPts val="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1pPr>
            <a:lvl2pPr marL="914400" lvl="1"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2pPr>
            <a:lvl3pPr marL="1371600" lvl="2"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3pPr>
            <a:lvl4pPr marL="1828800" lvl="3"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4pPr>
            <a:lvl5pPr marL="2286000" lvl="4"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5pPr>
            <a:lvl6pPr marL="2743200" lvl="5"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6pPr>
            <a:lvl7pPr marL="3200400" lvl="6"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7pPr>
            <a:lvl8pPr marL="3657600" lvl="7"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8pPr>
            <a:lvl9pPr marL="4114800" lvl="8" indent="-317500">
              <a:lnSpc>
                <a:spcPct val="115000"/>
              </a:lnSpc>
              <a:spcBef>
                <a:spcPts val="1600"/>
              </a:spcBef>
              <a:spcAft>
                <a:spcPts val="160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9pPr>
          </a:lstStyle>
          <a:p>
            <a:endParaRPr/>
          </a:p>
        </p:txBody>
      </p:sp>
    </p:spTree>
    <p:extLst>
      <p:ext uri="{BB962C8B-B14F-4D97-AF65-F5344CB8AC3E}">
        <p14:creationId xmlns:p14="http://schemas.microsoft.com/office/powerpoint/2010/main" val="2527987946"/>
      </p:ext>
    </p:extLst>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0.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5" name="Subtitle 2"/>
          <p:cNvSpPr txBox="1"/>
          <p:nvPr/>
        </p:nvSpPr>
        <p:spPr>
          <a:xfrm>
            <a:off x="2611150" y="1280357"/>
            <a:ext cx="12440785" cy="2498252"/>
          </a:xfrm>
          <a:prstGeom prst="rect">
            <a:avLst/>
          </a:prstGeom>
        </p:spPr>
        <p:txBody>
          <a:bodyPr spcFirstLastPara="1" vert="horz" lIns="125526" tIns="62763" rIns="125526" bIns="62763" numCol="1" rtlCol="0" anchor="t">
            <a:prstTxWarp prst="textArchUp">
              <a:avLst/>
            </a:prstTxWarp>
            <a:noAutofit/>
          </a:bodyPr>
          <a:lstStyle>
            <a:lvl1pPr marL="0" indent="0" algn="ctr" defTabSz="914400" rtl="0" eaLnBrk="1" latinLnBrk="0" hangingPunct="1">
              <a:lnSpc>
                <a:spcPct val="100000"/>
              </a:lnSpc>
              <a:spcBef>
                <a:spcPts val="700"/>
              </a:spcBef>
              <a:buClr>
                <a:schemeClr val="tx2"/>
              </a:buClr>
              <a:buFont typeface="Arial" panose="020B0604020202020204" pitchFamily="34" charset="0"/>
              <a:buNone/>
              <a:defRPr sz="2000" b="1" i="0" kern="1200" cap="all" spc="400" baseline="0">
                <a:solidFill>
                  <a:schemeClr val="tx2"/>
                </a:solidFill>
                <a:latin typeface="+mn-lt"/>
                <a:ea typeface="+mn-ea"/>
                <a:cs typeface="+mn-cs"/>
              </a:defRPr>
            </a:lvl1pPr>
            <a:lvl2pPr marL="457200" indent="0" algn="ctr" defTabSz="914400" rtl="0" eaLnBrk="1" latinLnBrk="0" hangingPunct="1">
              <a:lnSpc>
                <a:spcPct val="110000"/>
              </a:lnSpc>
              <a:spcBef>
                <a:spcPts val="700"/>
              </a:spcBef>
              <a:buClr>
                <a:schemeClr val="tx2"/>
              </a:buClr>
              <a:buFont typeface="Gill Sans MT" panose="020B0502020104020203" pitchFamily="34" charset="0"/>
              <a:buNone/>
              <a:defRPr sz="2000" kern="1200">
                <a:solidFill>
                  <a:schemeClr val="tx1">
                    <a:lumMod val="65000"/>
                    <a:lumOff val="35000"/>
                  </a:schemeClr>
                </a:solidFill>
                <a:latin typeface="+mn-lt"/>
                <a:ea typeface="+mn-ea"/>
                <a:cs typeface="+mn-cs"/>
              </a:defRPr>
            </a:lvl2pPr>
            <a:lvl3pPr marL="914400" indent="0" algn="ctr" defTabSz="914400" rtl="0" eaLnBrk="1" latinLnBrk="0" hangingPunct="1">
              <a:lnSpc>
                <a:spcPct val="110000"/>
              </a:lnSpc>
              <a:spcBef>
                <a:spcPts val="700"/>
              </a:spcBef>
              <a:buClr>
                <a:schemeClr val="tx2"/>
              </a:buClr>
              <a:buFont typeface="Arial" panose="020B0604020202020204" pitchFamily="34" charset="0"/>
              <a:buNone/>
              <a:defRPr sz="1800" kern="1200">
                <a:solidFill>
                  <a:schemeClr val="tx1">
                    <a:lumMod val="65000"/>
                    <a:lumOff val="35000"/>
                  </a:schemeClr>
                </a:solidFill>
                <a:latin typeface="+mn-lt"/>
                <a:ea typeface="+mn-ea"/>
                <a:cs typeface="+mn-cs"/>
              </a:defRPr>
            </a:lvl3pPr>
            <a:lvl4pPr marL="1371600" indent="0" algn="ctr" defTabSz="914400" rtl="0" eaLnBrk="1" latinLnBrk="0" hangingPunct="1">
              <a:lnSpc>
                <a:spcPct val="110000"/>
              </a:lnSpc>
              <a:spcBef>
                <a:spcPts val="700"/>
              </a:spcBef>
              <a:buClr>
                <a:schemeClr val="tx2"/>
              </a:buClr>
              <a:buFont typeface="Gill Sans MT" panose="020B0502020104020203" pitchFamily="34" charset="0"/>
              <a:buNone/>
              <a:defRPr sz="1600" kern="1200">
                <a:solidFill>
                  <a:schemeClr val="tx1">
                    <a:lumMod val="65000"/>
                    <a:lumOff val="35000"/>
                  </a:schemeClr>
                </a:solidFill>
                <a:latin typeface="+mn-lt"/>
                <a:ea typeface="+mn-ea"/>
                <a:cs typeface="+mn-cs"/>
              </a:defRPr>
            </a:lvl4pPr>
            <a:lvl5pPr marL="1828800" indent="0" algn="ctr" defTabSz="914400"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5pPr>
            <a:lvl6pPr marL="2286000" indent="0" algn="ctr" defTabSz="914400" rtl="0" eaLnBrk="1" latinLnBrk="0" hangingPunct="1">
              <a:lnSpc>
                <a:spcPct val="110000"/>
              </a:lnSpc>
              <a:spcBef>
                <a:spcPts val="700"/>
              </a:spcBef>
              <a:buClr>
                <a:schemeClr val="tx2"/>
              </a:buClr>
              <a:buFont typeface="Gill Sans MT" panose="020B0502020104020203" pitchFamily="34" charset="0"/>
              <a:buNone/>
              <a:defRPr sz="1600" kern="1200">
                <a:solidFill>
                  <a:schemeClr val="tx1">
                    <a:lumMod val="65000"/>
                    <a:lumOff val="35000"/>
                  </a:schemeClr>
                </a:solidFill>
                <a:latin typeface="+mn-lt"/>
                <a:ea typeface="+mn-ea"/>
                <a:cs typeface="+mn-cs"/>
              </a:defRPr>
            </a:lvl6pPr>
            <a:lvl7pPr marL="2743200" indent="0" algn="ctr" defTabSz="914400"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7pPr>
            <a:lvl8pPr marL="3200400" indent="0" algn="ctr" defTabSz="914400" rtl="0" eaLnBrk="1" latinLnBrk="0" hangingPunct="1">
              <a:lnSpc>
                <a:spcPct val="110000"/>
              </a:lnSpc>
              <a:spcBef>
                <a:spcPts val="700"/>
              </a:spcBef>
              <a:buClr>
                <a:schemeClr val="tx2"/>
              </a:buClr>
              <a:buFont typeface="Gill Sans MT" panose="020B0502020104020203" pitchFamily="34" charset="0"/>
              <a:buNone/>
              <a:defRPr sz="1600" kern="1200" baseline="0">
                <a:solidFill>
                  <a:schemeClr val="tx1">
                    <a:lumMod val="65000"/>
                    <a:lumOff val="35000"/>
                  </a:schemeClr>
                </a:solidFill>
                <a:latin typeface="+mn-lt"/>
                <a:ea typeface="+mn-ea"/>
                <a:cs typeface="+mn-cs"/>
              </a:defRPr>
            </a:lvl8pPr>
            <a:lvl9pPr marL="3657600" indent="0" algn="ctr" defTabSz="914400" rtl="0" eaLnBrk="1" latinLnBrk="0" hangingPunct="1">
              <a:lnSpc>
                <a:spcPct val="110000"/>
              </a:lnSpc>
              <a:spcBef>
                <a:spcPts val="700"/>
              </a:spcBef>
              <a:buClr>
                <a:schemeClr val="tx2"/>
              </a:buClr>
              <a:buFont typeface="Arial" panose="020B0604020202020204" pitchFamily="34" charset="0"/>
              <a:buNone/>
              <a:defRPr sz="1600" kern="1200" baseline="0">
                <a:solidFill>
                  <a:schemeClr val="tx1">
                    <a:lumMod val="65000"/>
                    <a:lumOff val="35000"/>
                  </a:schemeClr>
                </a:solidFill>
                <a:latin typeface="+mn-lt"/>
                <a:ea typeface="+mn-ea"/>
                <a:cs typeface="+mn-cs"/>
              </a:defRPr>
            </a:lvl9pPr>
          </a:lstStyle>
          <a:p>
            <a:pPr defTabSz="1255207" fontAlgn="auto">
              <a:spcBef>
                <a:spcPts val="960"/>
              </a:spcBef>
              <a:spcAft>
                <a:spcPts val="0"/>
              </a:spcAft>
              <a:buClr>
                <a:srgbClr val="0B082E"/>
              </a:buClr>
              <a:defRPr/>
            </a:pPr>
            <a:endParaRPr lang="en-US" sz="3844" spc="549" dirty="0">
              <a:solidFill>
                <a:srgbClr val="0B082E"/>
              </a:solidFill>
              <a:latin typeface="Calibri" panose="020F0502020204030204" pitchFamily="34" charset="0"/>
              <a:cs typeface="Calibri" panose="020F0502020204030204" pitchFamily="34" charset="0"/>
              <a:sym typeface="Arial"/>
            </a:endParaRPr>
          </a:p>
        </p:txBody>
      </p:sp>
      <p:grpSp>
        <p:nvGrpSpPr>
          <p:cNvPr id="4" name="Group 3"/>
          <p:cNvGrpSpPr/>
          <p:nvPr/>
        </p:nvGrpSpPr>
        <p:grpSpPr>
          <a:xfrm>
            <a:off x="-2798152" y="-2373781"/>
            <a:ext cx="7845828" cy="5480081"/>
            <a:chOff x="-3782475" y="-1860243"/>
            <a:chExt cx="4286503" cy="2986590"/>
          </a:xfrm>
        </p:grpSpPr>
        <p:sp>
          <p:nvSpPr>
            <p:cNvPr id="6" name="Oval 5"/>
            <p:cNvSpPr/>
            <p:nvPr/>
          </p:nvSpPr>
          <p:spPr>
            <a:xfrm>
              <a:off x="-3782475" y="-1860243"/>
              <a:ext cx="4286503" cy="2986590"/>
            </a:xfrm>
            <a:prstGeom prst="ellipse">
              <a:avLst/>
            </a:prstGeom>
            <a:solidFill>
              <a:srgbClr val="778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75119" rtl="0" fontAlgn="auto">
                <a:spcBef>
                  <a:spcPts val="0"/>
                </a:spcBef>
                <a:spcAft>
                  <a:spcPts val="0"/>
                </a:spcAft>
                <a:defRPr/>
              </a:pPr>
              <a:endParaRPr lang="en-US" sz="3303">
                <a:solidFill>
                  <a:prstClr val="white"/>
                </a:solidFill>
                <a:latin typeface="Calibri" panose="020F0502020204030204"/>
                <a:sym typeface="Arial"/>
              </a:endParaRPr>
            </a:p>
          </p:txBody>
        </p:sp>
        <p:sp>
          <p:nvSpPr>
            <p:cNvPr id="7" name="Oval 6"/>
            <p:cNvSpPr/>
            <p:nvPr/>
          </p:nvSpPr>
          <p:spPr>
            <a:xfrm>
              <a:off x="-2994971" y="-1498365"/>
              <a:ext cx="3092023" cy="259715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75119" rtl="0" fontAlgn="auto">
                <a:spcBef>
                  <a:spcPts val="0"/>
                </a:spcBef>
                <a:spcAft>
                  <a:spcPts val="0"/>
                </a:spcAft>
                <a:defRPr/>
              </a:pPr>
              <a:endParaRPr lang="en-US" sz="3303">
                <a:solidFill>
                  <a:prstClr val="white"/>
                </a:solidFill>
                <a:latin typeface="Calibri" panose="020F0502020204030204"/>
                <a:sym typeface="Arial"/>
              </a:endParaRPr>
            </a:p>
          </p:txBody>
        </p:sp>
        <p:sp>
          <p:nvSpPr>
            <p:cNvPr id="8" name="Oval 7"/>
            <p:cNvSpPr/>
            <p:nvPr/>
          </p:nvSpPr>
          <p:spPr>
            <a:xfrm>
              <a:off x="-2816609" y="-1226468"/>
              <a:ext cx="2761261" cy="2308560"/>
            </a:xfrm>
            <a:prstGeom prst="ellipse">
              <a:avLst/>
            </a:prstGeom>
            <a:solidFill>
              <a:srgbClr val="FC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75119" rtl="0" fontAlgn="auto">
                <a:spcBef>
                  <a:spcPts val="0"/>
                </a:spcBef>
                <a:spcAft>
                  <a:spcPts val="0"/>
                </a:spcAft>
                <a:defRPr/>
              </a:pPr>
              <a:endParaRPr lang="en-US" sz="3303">
                <a:solidFill>
                  <a:prstClr val="white"/>
                </a:solidFill>
                <a:latin typeface="Calibri" panose="020F0502020204030204"/>
                <a:sym typeface="Arial"/>
              </a:endParaRPr>
            </a:p>
          </p:txBody>
        </p:sp>
      </p:grpSp>
      <p:sp>
        <p:nvSpPr>
          <p:cNvPr id="9" name="TextBox 8"/>
          <p:cNvSpPr txBox="1"/>
          <p:nvPr/>
        </p:nvSpPr>
        <p:spPr>
          <a:xfrm>
            <a:off x="-251705" y="624131"/>
            <a:ext cx="4275523" cy="1524431"/>
          </a:xfrm>
          <a:prstGeom prst="rect">
            <a:avLst/>
          </a:prstGeom>
          <a:noFill/>
        </p:spPr>
        <p:txBody>
          <a:bodyPr wrap="square" lIns="167493" tIns="83744" rIns="167493" bIns="83744" rtlCol="0">
            <a:spAutoFit/>
          </a:bodyPr>
          <a:lstStyle/>
          <a:p>
            <a:pPr defTabSz="1675119" rtl="0" fontAlgn="auto">
              <a:spcBef>
                <a:spcPts val="0"/>
              </a:spcBef>
              <a:spcAft>
                <a:spcPts val="0"/>
              </a:spcAft>
              <a:defRPr/>
            </a:pPr>
            <a:r>
              <a:rPr lang="en-US" sz="6606" b="1" dirty="0" err="1">
                <a:solidFill>
                  <a:prstClr val="black"/>
                </a:solidFill>
                <a:latin typeface="Arial-Rounded" pitchFamily="34" charset="0"/>
                <a:ea typeface="Arial-Rounded" pitchFamily="34" charset="0"/>
                <a:cs typeface="Arial-Rounded" pitchFamily="34" charset="0"/>
                <a:sym typeface="Arial"/>
              </a:rPr>
              <a:t>Tuần</a:t>
            </a:r>
            <a:r>
              <a:rPr lang="en-US" sz="6606" b="1" dirty="0">
                <a:solidFill>
                  <a:prstClr val="black"/>
                </a:solidFill>
                <a:latin typeface="Arial-Rounded" pitchFamily="34" charset="0"/>
                <a:ea typeface="Arial-Rounded" pitchFamily="34" charset="0"/>
                <a:cs typeface="Arial-Rounded" pitchFamily="34" charset="0"/>
                <a:sym typeface="Arial"/>
              </a:rPr>
              <a:t> </a:t>
            </a:r>
            <a:r>
              <a:rPr lang="en-US" sz="8807" b="1" dirty="0">
                <a:solidFill>
                  <a:prstClr val="black"/>
                </a:solidFill>
                <a:latin typeface="Akronism" pitchFamily="2" charset="0"/>
                <a:ea typeface="Arial-Rounded" pitchFamily="34" charset="0"/>
                <a:cs typeface="Arial-Rounded" pitchFamily="34" charset="0"/>
                <a:sym typeface="Arial"/>
              </a:rPr>
              <a:t>21</a:t>
            </a:r>
            <a:endParaRPr lang="en-US" sz="8807" b="1" dirty="0">
              <a:solidFill>
                <a:prstClr val="black"/>
              </a:solidFill>
              <a:latin typeface="Akronism" pitchFamily="2" charset="0"/>
              <a:ea typeface="Arabia" pitchFamily="2" charset="0"/>
              <a:cs typeface="Arabia" pitchFamily="2" charset="0"/>
              <a:sym typeface="Arial"/>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467" y="4830868"/>
            <a:ext cx="5033486" cy="5207762"/>
          </a:xfrm>
          <a:prstGeom prst="rect">
            <a:avLst/>
          </a:prstGeom>
        </p:spPr>
      </p:pic>
      <p:pic>
        <p:nvPicPr>
          <p:cNvPr id="12" name="Picture 4">
            <a:extLst>
              <a:ext uri="{FF2B5EF4-FFF2-40B4-BE49-F238E27FC236}">
                <a16:creationId xmlns:a16="http://schemas.microsoft.com/office/drawing/2014/main" id="{1E9A9013-52D9-431F-AFA0-07C31ABA1DC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04065" y="0"/>
            <a:ext cx="3437054" cy="343705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367539" y="2993820"/>
            <a:ext cx="9296051" cy="1446550"/>
          </a:xfrm>
          <a:prstGeom prst="rect">
            <a:avLst/>
          </a:prstGeom>
          <a:noFill/>
        </p:spPr>
        <p:txBody>
          <a:bodyPr wrap="square" rtlCol="0">
            <a:spAutoFit/>
          </a:bodyPr>
          <a:lstStyle/>
          <a:p>
            <a:r>
              <a:rPr lang="en-US" sz="8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MÔN: ĐẠO ĐỨC</a:t>
            </a:r>
            <a:endParaRPr lang="en-US" sz="8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62043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ought Bubble: Cloud 2">
            <a:extLst>
              <a:ext uri="{FF2B5EF4-FFF2-40B4-BE49-F238E27FC236}">
                <a16:creationId xmlns:a16="http://schemas.microsoft.com/office/drawing/2014/main" id="{E074A419-6825-46D6-BB56-F7617E23BA41}"/>
              </a:ext>
            </a:extLst>
          </p:cNvPr>
          <p:cNvSpPr/>
          <p:nvPr/>
        </p:nvSpPr>
        <p:spPr>
          <a:xfrm rot="443414">
            <a:off x="1360393" y="1057246"/>
            <a:ext cx="6334937" cy="3234798"/>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3549A05-ADFD-4A92-9D3A-A2706E1A8819}"/>
              </a:ext>
            </a:extLst>
          </p:cNvPr>
          <p:cNvSpPr/>
          <p:nvPr/>
        </p:nvSpPr>
        <p:spPr>
          <a:xfrm>
            <a:off x="1908424" y="1786240"/>
            <a:ext cx="5400600" cy="1569660"/>
          </a:xfrm>
          <a:prstGeom prst="rect">
            <a:avLst/>
          </a:prstGeom>
        </p:spPr>
        <p:txBody>
          <a:bodyPr wrap="square">
            <a:spAutoFit/>
          </a:bodyPr>
          <a:lstStyle/>
          <a:p>
            <a:pPr algn="just"/>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tán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thành</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hay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không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tán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thành</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ý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kiến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Hà</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a:t>
            </a:r>
          </a:p>
          <a:p>
            <a:pPr algn="just"/>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Vì</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sao</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4" name="Rectangle: Rounded Corners 6">
            <a:extLst>
              <a:ext uri="{FF2B5EF4-FFF2-40B4-BE49-F238E27FC236}">
                <a16:creationId xmlns:a16="http://schemas.microsoft.com/office/drawing/2014/main" id="{6CBAE783-086A-4DC9-B8EE-F092A7E3C6D0}"/>
              </a:ext>
            </a:extLst>
          </p:cNvPr>
          <p:cNvSpPr/>
          <p:nvPr/>
        </p:nvSpPr>
        <p:spPr>
          <a:xfrm>
            <a:off x="1374460" y="6340553"/>
            <a:ext cx="14329592" cy="1944216"/>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000" b="1" dirty="0">
              <a:solidFill>
                <a:srgbClr val="FFFFFF"/>
              </a:solidFill>
              <a:latin typeface="Times New Roman" panose="02020603050405020304" pitchFamily="18" charset="0"/>
              <a:cs typeface="Times New Roman" panose="02020603050405020304" pitchFamily="18" charset="0"/>
            </a:endParaRPr>
          </a:p>
          <a:p>
            <a:pPr algn="ctr"/>
            <a:r>
              <a:rPr lang="nl-NL" sz="4000" b="1" dirty="0">
                <a:solidFill>
                  <a:srgbClr val="FFFFFF"/>
                </a:solidFill>
                <a:latin typeface="Times New Roman" panose="02020603050405020304" pitchFamily="18" charset="0"/>
                <a:cs typeface="Times New Roman" panose="02020603050405020304" pitchFamily="18" charset="0"/>
              </a:rPr>
              <a:t>Không tán thành vì: Chúng ta nên hỏi từ bất kì ai, miễn là ở họ có những điều hay đáng để chúng ta học hỏi.</a:t>
            </a:r>
            <a:endParaRPr lang="en-US" sz="4000" b="1" dirty="0">
              <a:solidFill>
                <a:srgbClr val="FFFFFF"/>
              </a:solidFill>
              <a:latin typeface="Times New Roman" panose="02020603050405020304" pitchFamily="18" charset="0"/>
              <a:cs typeface="Times New Roman" panose="02020603050405020304" pitchFamily="18" charset="0"/>
            </a:endParaRPr>
          </a:p>
          <a:p>
            <a:r>
              <a:rPr lang="nl-NL" b="1" dirty="0">
                <a:solidFill>
                  <a:srgbClr val="FFFFFF"/>
                </a:solidFill>
              </a:rPr>
              <a:t> </a:t>
            </a:r>
            <a:endParaRPr lang="en-US" b="1" dirty="0">
              <a:solidFill>
                <a:srgbClr val="FFFFFF"/>
              </a:solidFill>
            </a:endParaRPr>
          </a:p>
          <a:p>
            <a:pPr algn="ctr"/>
            <a:endParaRPr lang="en-US" sz="4000" b="1" dirty="0">
              <a:solidFill>
                <a:srgbClr val="FFFFFF"/>
              </a:solidFill>
              <a:latin typeface="Times New Roman" panose="02020603050405020304" pitchFamily="18" charset="0"/>
              <a:cs typeface="Times New Roman" panose="02020603050405020304" pitchFamily="18" charset="0"/>
            </a:endParaRPr>
          </a:p>
        </p:txBody>
      </p:sp>
      <p:grpSp>
        <p:nvGrpSpPr>
          <p:cNvPr id="6" name="Group 5"/>
          <p:cNvGrpSpPr/>
          <p:nvPr/>
        </p:nvGrpSpPr>
        <p:grpSpPr>
          <a:xfrm>
            <a:off x="9656373" y="1258427"/>
            <a:ext cx="6075582" cy="4194946"/>
            <a:chOff x="8880406" y="4684313"/>
            <a:chExt cx="6075582" cy="4194946"/>
          </a:xfrm>
        </p:grpSpPr>
        <p:pic>
          <p:nvPicPr>
            <p:cNvPr id="7" name="Picture 6">
              <a:extLst>
                <a:ext uri="{FF2B5EF4-FFF2-40B4-BE49-F238E27FC236}">
                  <a16:creationId xmlns:a16="http://schemas.microsoft.com/office/drawing/2014/main" id="{CE73B858-3A38-4025-8804-9DEC8D9657BF}"/>
                </a:ext>
              </a:extLst>
            </p:cNvPr>
            <p:cNvPicPr>
              <a:picLocks noChangeAspect="1"/>
            </p:cNvPicPr>
            <p:nvPr/>
          </p:nvPicPr>
          <p:blipFill rotWithShape="1">
            <a:blip r:embed="rId2"/>
            <a:srcRect l="51627" t="50173"/>
            <a:stretch/>
          </p:blipFill>
          <p:spPr>
            <a:xfrm>
              <a:off x="8880406" y="4747426"/>
              <a:ext cx="5135009" cy="4131833"/>
            </a:xfrm>
            <a:prstGeom prst="rect">
              <a:avLst/>
            </a:prstGeom>
          </p:spPr>
        </p:pic>
        <p:sp>
          <p:nvSpPr>
            <p:cNvPr id="8" name="Oval Callout 7"/>
            <p:cNvSpPr/>
            <p:nvPr/>
          </p:nvSpPr>
          <p:spPr>
            <a:xfrm>
              <a:off x="8966530" y="4684313"/>
              <a:ext cx="5989458" cy="1482803"/>
            </a:xfrm>
            <a:prstGeom prst="wedgeEllipseCallout">
              <a:avLst>
                <a:gd name="adj1" fmla="val -5317"/>
                <a:gd name="adj2" fmla="val 51330"/>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TextBox 8"/>
            <p:cNvSpPr txBox="1"/>
            <p:nvPr/>
          </p:nvSpPr>
          <p:spPr>
            <a:xfrm>
              <a:off x="9643583" y="4894648"/>
              <a:ext cx="5179755" cy="1015663"/>
            </a:xfrm>
            <a:prstGeom prst="rect">
              <a:avLst/>
            </a:prstGeom>
            <a:noFill/>
          </p:spPr>
          <p:txBody>
            <a:bodyPr wrap="square" rtlCol="0">
              <a:spAutoFit/>
            </a:bodyPr>
            <a:lstStyle/>
            <a:p>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Chỉ</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nên</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học</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hỏi</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ở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những</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người</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lớn</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tuổi</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hơn</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mình</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endPar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364106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13D05C6-2906-4B3E-9639-91672FE68E88}"/>
              </a:ext>
            </a:extLst>
          </p:cNvPr>
          <p:cNvPicPr>
            <a:picLocks noChangeAspect="1"/>
          </p:cNvPicPr>
          <p:nvPr/>
        </p:nvPicPr>
        <p:blipFill>
          <a:blip r:embed="rId2"/>
          <a:stretch>
            <a:fillRect/>
          </a:stretch>
        </p:blipFill>
        <p:spPr>
          <a:xfrm>
            <a:off x="0" y="-16170"/>
            <a:ext cx="16778288" cy="9491958"/>
          </a:xfrm>
          <a:prstGeom prst="rect">
            <a:avLst/>
          </a:prstGeom>
        </p:spPr>
      </p:pic>
      <p:pic>
        <p:nvPicPr>
          <p:cNvPr id="3" name="Picture 2">
            <a:extLst>
              <a:ext uri="{FF2B5EF4-FFF2-40B4-BE49-F238E27FC236}">
                <a16:creationId xmlns:a16="http://schemas.microsoft.com/office/drawing/2014/main" id="{CE73B858-3A38-4025-8804-9DEC8D9657BF}"/>
              </a:ext>
            </a:extLst>
          </p:cNvPr>
          <p:cNvPicPr>
            <a:picLocks noChangeAspect="1"/>
          </p:cNvPicPr>
          <p:nvPr/>
        </p:nvPicPr>
        <p:blipFill>
          <a:blip r:embed="rId3"/>
          <a:stretch>
            <a:fillRect/>
          </a:stretch>
        </p:blipFill>
        <p:spPr>
          <a:xfrm>
            <a:off x="0" y="-16170"/>
            <a:ext cx="10600336" cy="9491958"/>
          </a:xfrm>
          <a:prstGeom prst="rect">
            <a:avLst/>
          </a:prstGeom>
        </p:spPr>
      </p:pic>
      <p:sp>
        <p:nvSpPr>
          <p:cNvPr id="11" name="Rectangle 10">
            <a:extLst>
              <a:ext uri="{FF2B5EF4-FFF2-40B4-BE49-F238E27FC236}">
                <a16:creationId xmlns:a16="http://schemas.microsoft.com/office/drawing/2014/main" id="{B410BC29-71FE-4F5F-8E16-EBAD74E1DB6E}"/>
              </a:ext>
            </a:extLst>
          </p:cNvPr>
          <p:cNvSpPr/>
          <p:nvPr/>
        </p:nvSpPr>
        <p:spPr>
          <a:xfrm>
            <a:off x="10766202" y="705446"/>
            <a:ext cx="6012086" cy="8556188"/>
          </a:xfrm>
          <a:prstGeom prst="rect">
            <a:avLst/>
          </a:prstGeom>
        </p:spPr>
        <p:txBody>
          <a:bodyPr wrap="square">
            <a:spAutoFit/>
          </a:bodyPr>
          <a:lstStyle/>
          <a:p>
            <a:r>
              <a:rPr lang="vi-VN" sz="5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Kết luận: </a:t>
            </a:r>
            <a:r>
              <a:rPr lang="vi-VN" sz="5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Ham học hỏi sẽ giúp chúng ta hiểu thêm nhiều kiến thức mới, nhờ đó sẽ tiến bộ hơn trong học tập. Nếu chịu khó quan sát và tìm hiểu, chúng ta sẽ học hỏi được rất nhiều kiến thức bổ ích về thế giới xung quanh mình.</a:t>
            </a:r>
            <a:endParaRPr lang="en-US" sz="5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27549174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fltVal val="0"/>
                                          </p:val>
                                        </p:tav>
                                        <p:tav tm="100000">
                                          <p:val>
                                            <p:strVal val="#ppt_w"/>
                                          </p:val>
                                        </p:tav>
                                      </p:tavLst>
                                    </p:anim>
                                    <p:anim calcmode="lin" valueType="num">
                                      <p:cBhvr>
                                        <p:cTn id="13" dur="1000" fill="hold"/>
                                        <p:tgtEl>
                                          <p:spTgt spid="11"/>
                                        </p:tgtEl>
                                        <p:attrNameLst>
                                          <p:attrName>ppt_h</p:attrName>
                                        </p:attrNameLst>
                                      </p:cBhvr>
                                      <p:tavLst>
                                        <p:tav tm="0">
                                          <p:val>
                                            <p:fltVal val="0"/>
                                          </p:val>
                                        </p:tav>
                                        <p:tav tm="100000">
                                          <p:val>
                                            <p:strVal val="#ppt_h"/>
                                          </p:val>
                                        </p:tav>
                                      </p:tavLst>
                                    </p:anim>
                                    <p:anim calcmode="lin" valueType="num">
                                      <p:cBhvr>
                                        <p:cTn id="14" dur="1000" fill="hold"/>
                                        <p:tgtEl>
                                          <p:spTgt spid="11"/>
                                        </p:tgtEl>
                                        <p:attrNameLst>
                                          <p:attrName>style.rotation</p:attrName>
                                        </p:attrNameLst>
                                      </p:cBhvr>
                                      <p:tavLst>
                                        <p:tav tm="0">
                                          <p:val>
                                            <p:fltVal val="90"/>
                                          </p:val>
                                        </p:tav>
                                        <p:tav tm="100000">
                                          <p:val>
                                            <p:fltVal val="0"/>
                                          </p:val>
                                        </p:tav>
                                      </p:tavLst>
                                    </p:anim>
                                    <p:animEffect transition="in" filter="fade">
                                      <p:cBhvr>
                                        <p:cTn id="1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图片 7171" descr="12"/>
          <p:cNvPicPr>
            <a:picLocks noChangeAspect="1"/>
          </p:cNvPicPr>
          <p:nvPr/>
        </p:nvPicPr>
        <p:blipFill>
          <a:blip r:embed="rId3"/>
          <a:stretch>
            <a:fillRect/>
          </a:stretch>
        </p:blipFill>
        <p:spPr>
          <a:xfrm>
            <a:off x="0" y="7989888"/>
            <a:ext cx="16778288" cy="1485900"/>
          </a:xfrm>
          <a:prstGeom prst="rect">
            <a:avLst/>
          </a:prstGeom>
          <a:noFill/>
          <a:ln w="9525">
            <a:noFill/>
          </a:ln>
        </p:spPr>
      </p:pic>
      <p:pic>
        <p:nvPicPr>
          <p:cNvPr id="7173" name="图片 7172" descr="18"/>
          <p:cNvPicPr>
            <a:picLocks noChangeAspect="1"/>
          </p:cNvPicPr>
          <p:nvPr/>
        </p:nvPicPr>
        <p:blipFill>
          <a:blip r:embed="rId4"/>
          <a:stretch>
            <a:fillRect/>
          </a:stretch>
        </p:blipFill>
        <p:spPr>
          <a:xfrm>
            <a:off x="1044575" y="417513"/>
            <a:ext cx="8748713" cy="8696325"/>
          </a:xfrm>
          <a:prstGeom prst="rect">
            <a:avLst/>
          </a:prstGeom>
          <a:noFill/>
          <a:ln w="9525">
            <a:noFill/>
          </a:ln>
        </p:spPr>
      </p:pic>
      <p:pic>
        <p:nvPicPr>
          <p:cNvPr id="7174" name="图片 7173" descr="19"/>
          <p:cNvPicPr>
            <a:picLocks noChangeAspect="1"/>
          </p:cNvPicPr>
          <p:nvPr/>
        </p:nvPicPr>
        <p:blipFill>
          <a:blip r:embed="rId5"/>
          <a:stretch>
            <a:fillRect/>
          </a:stretch>
        </p:blipFill>
        <p:spPr>
          <a:xfrm>
            <a:off x="9756775" y="2146300"/>
            <a:ext cx="6288088" cy="6972300"/>
          </a:xfrm>
          <a:prstGeom prst="rect">
            <a:avLst/>
          </a:prstGeom>
          <a:noFill/>
          <a:ln w="9525">
            <a:noFill/>
          </a:ln>
        </p:spPr>
      </p:pic>
      <p:sp>
        <p:nvSpPr>
          <p:cNvPr id="2" name="Rectangle 1">
            <a:extLst>
              <a:ext uri="{FF2B5EF4-FFF2-40B4-BE49-F238E27FC236}">
                <a16:creationId xmlns:a16="http://schemas.microsoft.com/office/drawing/2014/main" id="{06F2DC0A-4F64-49DC-8284-B943AA8D5A2A}"/>
              </a:ext>
            </a:extLst>
          </p:cNvPr>
          <p:cNvSpPr/>
          <p:nvPr/>
        </p:nvSpPr>
        <p:spPr>
          <a:xfrm>
            <a:off x="1980432" y="2292385"/>
            <a:ext cx="6617493" cy="3785652"/>
          </a:xfrm>
          <a:prstGeom prst="rect">
            <a:avLst/>
          </a:prstGeom>
        </p:spPr>
        <p:txBody>
          <a:bodyPr wrap="square">
            <a:spAutoFit/>
          </a:bodyPr>
          <a:lstStyle/>
          <a:p>
            <a:pPr algn="ctr"/>
            <a:r>
              <a:rPr lang="en-US" sz="6000" b="1">
                <a:solidFill>
                  <a:srgbClr val="FF0066"/>
                </a:solidFill>
                <a:latin typeface="Arial-Rounded" panose="020B0500000000000000" pitchFamily="34" charset="0"/>
                <a:ea typeface="Arial-Rounded" panose="020B0500000000000000" pitchFamily="34" charset="0"/>
                <a:cs typeface="Arial-Rounded" panose="020B0500000000000000" pitchFamily="34" charset="0"/>
              </a:rPr>
              <a:t>Bài tập 2: </a:t>
            </a:r>
          </a:p>
          <a:p>
            <a:pPr algn="ctr"/>
            <a:r>
              <a:rPr lang="en-US" sz="6000" b="1">
                <a:solidFill>
                  <a:srgbClr val="FF0066"/>
                </a:solidFill>
                <a:latin typeface="Arial-Rounded" panose="020B0500000000000000" pitchFamily="34" charset="0"/>
                <a:ea typeface="Arial-Rounded" panose="020B0500000000000000" pitchFamily="34" charset="0"/>
                <a:cs typeface="Arial-Rounded" panose="020B0500000000000000" pitchFamily="34" charset="0"/>
              </a:rPr>
              <a:t>Nhận xét thái độ, hành vi của các bạn trong tranh. </a:t>
            </a:r>
            <a:endParaRPr lang="en-US" sz="6000">
              <a:solidFill>
                <a:srgbClr val="FF0066"/>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48132" descr="1-52"/>
          <p:cNvPicPr>
            <a:picLocks noChangeAspect="1"/>
          </p:cNvPicPr>
          <p:nvPr/>
        </p:nvPicPr>
        <p:blipFill>
          <a:blip r:embed="rId2"/>
          <a:stretch>
            <a:fillRect/>
          </a:stretch>
        </p:blipFill>
        <p:spPr>
          <a:xfrm>
            <a:off x="-58737" y="7267708"/>
            <a:ext cx="3403599" cy="2318774"/>
          </a:xfrm>
          <a:prstGeom prst="rect">
            <a:avLst/>
          </a:prstGeom>
          <a:noFill/>
          <a:ln w="9525">
            <a:noFill/>
          </a:ln>
        </p:spPr>
      </p:pic>
      <p:pic>
        <p:nvPicPr>
          <p:cNvPr id="3" name="图片 48134" descr="1-51"/>
          <p:cNvPicPr>
            <a:picLocks noChangeAspect="1"/>
          </p:cNvPicPr>
          <p:nvPr/>
        </p:nvPicPr>
        <p:blipFill>
          <a:blip r:embed="rId3"/>
          <a:stretch>
            <a:fillRect/>
          </a:stretch>
        </p:blipFill>
        <p:spPr>
          <a:xfrm>
            <a:off x="14437816" y="7415270"/>
            <a:ext cx="2340472" cy="2060518"/>
          </a:xfrm>
          <a:prstGeom prst="rect">
            <a:avLst/>
          </a:prstGeom>
          <a:noFill/>
          <a:ln w="9525">
            <a:noFill/>
          </a:ln>
        </p:spPr>
      </p:pic>
      <p:pic>
        <p:nvPicPr>
          <p:cNvPr id="4" name="Picture 3">
            <a:extLst>
              <a:ext uri="{FF2B5EF4-FFF2-40B4-BE49-F238E27FC236}">
                <a16:creationId xmlns:a16="http://schemas.microsoft.com/office/drawing/2014/main" id="{18FB513D-3B7C-4326-8882-149B6B23078E}"/>
              </a:ext>
            </a:extLst>
          </p:cNvPr>
          <p:cNvPicPr>
            <a:picLocks noChangeAspect="1"/>
          </p:cNvPicPr>
          <p:nvPr/>
        </p:nvPicPr>
        <p:blipFill>
          <a:blip r:embed="rId4"/>
          <a:stretch>
            <a:fillRect/>
          </a:stretch>
        </p:blipFill>
        <p:spPr>
          <a:xfrm>
            <a:off x="3344862" y="537369"/>
            <a:ext cx="10029825" cy="4200525"/>
          </a:xfrm>
          <a:prstGeom prst="rect">
            <a:avLst/>
          </a:prstGeom>
        </p:spPr>
      </p:pic>
      <p:pic>
        <p:nvPicPr>
          <p:cNvPr id="5" name="Picture 4">
            <a:extLst>
              <a:ext uri="{FF2B5EF4-FFF2-40B4-BE49-F238E27FC236}">
                <a16:creationId xmlns:a16="http://schemas.microsoft.com/office/drawing/2014/main" id="{4A0BB940-6447-4B51-B067-7CB237604743}"/>
              </a:ext>
            </a:extLst>
          </p:cNvPr>
          <p:cNvPicPr>
            <a:picLocks noChangeAspect="1"/>
          </p:cNvPicPr>
          <p:nvPr/>
        </p:nvPicPr>
        <p:blipFill>
          <a:blip r:embed="rId5"/>
          <a:stretch>
            <a:fillRect/>
          </a:stretch>
        </p:blipFill>
        <p:spPr>
          <a:xfrm>
            <a:off x="3415258" y="4737894"/>
            <a:ext cx="9991725" cy="4038600"/>
          </a:xfrm>
          <a:prstGeom prst="rect">
            <a:avLst/>
          </a:prstGeom>
        </p:spPr>
      </p:pic>
    </p:spTree>
    <p:extLst>
      <p:ext uri="{BB962C8B-B14F-4D97-AF65-F5344CB8AC3E}">
        <p14:creationId xmlns:p14="http://schemas.microsoft.com/office/powerpoint/2010/main" val="2614321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523485F-CE79-4D28-B54E-1A17725CEB87}"/>
              </a:ext>
            </a:extLst>
          </p:cNvPr>
          <p:cNvPicPr>
            <a:picLocks noChangeAspect="1"/>
          </p:cNvPicPr>
          <p:nvPr/>
        </p:nvPicPr>
        <p:blipFill>
          <a:blip r:embed="rId2"/>
          <a:stretch>
            <a:fillRect/>
          </a:stretch>
        </p:blipFill>
        <p:spPr>
          <a:xfrm>
            <a:off x="5508824" y="546894"/>
            <a:ext cx="6286500" cy="4191000"/>
          </a:xfrm>
          <a:prstGeom prst="rect">
            <a:avLst/>
          </a:prstGeom>
        </p:spPr>
      </p:pic>
      <p:sp>
        <p:nvSpPr>
          <p:cNvPr id="3" name="Flowchart: Sequential Access Storage 2">
            <a:extLst>
              <a:ext uri="{FF2B5EF4-FFF2-40B4-BE49-F238E27FC236}">
                <a16:creationId xmlns:a16="http://schemas.microsoft.com/office/drawing/2014/main" id="{2A617258-A656-4716-82F3-5D0FA4129269}"/>
              </a:ext>
            </a:extLst>
          </p:cNvPr>
          <p:cNvSpPr/>
          <p:nvPr/>
        </p:nvSpPr>
        <p:spPr>
          <a:xfrm>
            <a:off x="1116336" y="546894"/>
            <a:ext cx="4320480" cy="4046984"/>
          </a:xfrm>
          <a:prstGeom prst="flowChartMagneticTap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Times New Roman" panose="02020603050405020304" pitchFamily="18" charset="0"/>
                <a:cs typeface="Times New Roman" panose="02020603050405020304" pitchFamily="18" charset="0"/>
              </a:rPr>
              <a:t>Nhận xét về thái độ, hành vi của các bạn trong tranh?</a:t>
            </a:r>
          </a:p>
        </p:txBody>
      </p:sp>
      <p:sp>
        <p:nvSpPr>
          <p:cNvPr id="4" name="Scroll: Horizontal 8">
            <a:extLst>
              <a:ext uri="{FF2B5EF4-FFF2-40B4-BE49-F238E27FC236}">
                <a16:creationId xmlns:a16="http://schemas.microsoft.com/office/drawing/2014/main" id="{A61AC14B-0CD5-4F24-A924-C937EA4A79DA}"/>
              </a:ext>
            </a:extLst>
          </p:cNvPr>
          <p:cNvSpPr/>
          <p:nvPr/>
        </p:nvSpPr>
        <p:spPr>
          <a:xfrm>
            <a:off x="1908424" y="5673998"/>
            <a:ext cx="13321480" cy="2952328"/>
          </a:xfrm>
          <a:prstGeom prst="horizontalScroll">
            <a:avLst/>
          </a:prstGeom>
          <a:solidFill>
            <a:srgbClr val="D0EB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000" b="1">
                <a:solidFill>
                  <a:schemeClr val="tx1"/>
                </a:solidFill>
                <a:latin typeface="Times New Roman" panose="02020603050405020304" pitchFamily="18" charset="0"/>
                <a:cs typeface="Times New Roman" panose="02020603050405020304" pitchFamily="18" charset="0"/>
              </a:rPr>
              <a:t>Tranh 1: Bạn chưa ham học hỏi vì ngại khó và không chịu quan sát  cách làm từ mẹ để học hỏi và làm theo.</a:t>
            </a:r>
            <a:endParaRPr lang="en-US" sz="5000" b="1">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815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Sequential Access Storage 1">
            <a:extLst>
              <a:ext uri="{FF2B5EF4-FFF2-40B4-BE49-F238E27FC236}">
                <a16:creationId xmlns:a16="http://schemas.microsoft.com/office/drawing/2014/main" id="{2A617258-A656-4716-82F3-5D0FA4129269}"/>
              </a:ext>
            </a:extLst>
          </p:cNvPr>
          <p:cNvSpPr/>
          <p:nvPr/>
        </p:nvSpPr>
        <p:spPr>
          <a:xfrm>
            <a:off x="1116336" y="546894"/>
            <a:ext cx="4320480" cy="4046984"/>
          </a:xfrm>
          <a:prstGeom prst="flowChartMagneticTap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Times New Roman" panose="02020603050405020304" pitchFamily="18" charset="0"/>
                <a:cs typeface="Times New Roman" panose="02020603050405020304" pitchFamily="18" charset="0"/>
              </a:rPr>
              <a:t>Nhận xét về thái độ, hành vi của các bạn trong tranh?</a:t>
            </a:r>
          </a:p>
        </p:txBody>
      </p:sp>
      <p:sp>
        <p:nvSpPr>
          <p:cNvPr id="3" name="Scroll: Horizontal 8">
            <a:extLst>
              <a:ext uri="{FF2B5EF4-FFF2-40B4-BE49-F238E27FC236}">
                <a16:creationId xmlns:a16="http://schemas.microsoft.com/office/drawing/2014/main" id="{A61AC14B-0CD5-4F24-A924-C937EA4A79DA}"/>
              </a:ext>
            </a:extLst>
          </p:cNvPr>
          <p:cNvSpPr/>
          <p:nvPr/>
        </p:nvSpPr>
        <p:spPr>
          <a:xfrm>
            <a:off x="1908424" y="5673998"/>
            <a:ext cx="13321480" cy="2952328"/>
          </a:xfrm>
          <a:prstGeom prst="horizontalScroll">
            <a:avLst/>
          </a:prstGeom>
          <a:solidFill>
            <a:srgbClr val="D0EB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5000">
                <a:solidFill>
                  <a:schemeClr val="tx1"/>
                </a:solidFill>
                <a:latin typeface="Times New Roman" panose="02020603050405020304" pitchFamily="18" charset="0"/>
                <a:cs typeface="Times New Roman" panose="02020603050405020304" pitchFamily="18" charset="0"/>
              </a:rPr>
              <a:t>Tranh 2: Bạn chưa ham học hỏi vì ngại hỏi người khác về những điều mình chưa biết, như vậy sẽ khó có thể tiến bộ được.</a:t>
            </a:r>
            <a:endParaRPr lang="en-US" sz="5000">
              <a:solidFill>
                <a:schemeClr val="tx1"/>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CA023858-83DC-4FA5-A023-69A585986D17}"/>
              </a:ext>
            </a:extLst>
          </p:cNvPr>
          <p:cNvPicPr>
            <a:picLocks noChangeAspect="1"/>
          </p:cNvPicPr>
          <p:nvPr/>
        </p:nvPicPr>
        <p:blipFill>
          <a:blip r:embed="rId2"/>
          <a:stretch>
            <a:fillRect/>
          </a:stretch>
        </p:blipFill>
        <p:spPr>
          <a:xfrm>
            <a:off x="6732960" y="1995"/>
            <a:ext cx="5832648" cy="5672003"/>
          </a:xfrm>
          <a:prstGeom prst="rect">
            <a:avLst/>
          </a:prstGeom>
        </p:spPr>
      </p:pic>
      <p:sp>
        <p:nvSpPr>
          <p:cNvPr id="5" name="Rectangle 4">
            <a:extLst>
              <a:ext uri="{FF2B5EF4-FFF2-40B4-BE49-F238E27FC236}">
                <a16:creationId xmlns:a16="http://schemas.microsoft.com/office/drawing/2014/main" id="{C72AA72C-397A-4698-8825-D310EC04D2E1}"/>
              </a:ext>
            </a:extLst>
          </p:cNvPr>
          <p:cNvSpPr/>
          <p:nvPr/>
        </p:nvSpPr>
        <p:spPr>
          <a:xfrm>
            <a:off x="5796856" y="273398"/>
            <a:ext cx="2376264" cy="1656184"/>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1070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Sequential Access Storage 2">
            <a:extLst>
              <a:ext uri="{FF2B5EF4-FFF2-40B4-BE49-F238E27FC236}">
                <a16:creationId xmlns:a16="http://schemas.microsoft.com/office/drawing/2014/main" id="{2A617258-A656-4716-82F3-5D0FA4129269}"/>
              </a:ext>
            </a:extLst>
          </p:cNvPr>
          <p:cNvSpPr/>
          <p:nvPr/>
        </p:nvSpPr>
        <p:spPr>
          <a:xfrm>
            <a:off x="1116336" y="546894"/>
            <a:ext cx="4320480" cy="4046984"/>
          </a:xfrm>
          <a:prstGeom prst="flowChartMagneticTap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Times New Roman" panose="02020603050405020304" pitchFamily="18" charset="0"/>
                <a:cs typeface="Times New Roman" panose="02020603050405020304" pitchFamily="18" charset="0"/>
              </a:rPr>
              <a:t>Nhận xét về thái độ, hành vi của các bạn trong tranh?</a:t>
            </a:r>
          </a:p>
        </p:txBody>
      </p:sp>
      <p:sp>
        <p:nvSpPr>
          <p:cNvPr id="4" name="Scroll: Horizontal 8">
            <a:extLst>
              <a:ext uri="{FF2B5EF4-FFF2-40B4-BE49-F238E27FC236}">
                <a16:creationId xmlns:a16="http://schemas.microsoft.com/office/drawing/2014/main" id="{A61AC14B-0CD5-4F24-A924-C937EA4A79DA}"/>
              </a:ext>
            </a:extLst>
          </p:cNvPr>
          <p:cNvSpPr/>
          <p:nvPr/>
        </p:nvSpPr>
        <p:spPr>
          <a:xfrm>
            <a:off x="1908424" y="5673998"/>
            <a:ext cx="13321480" cy="2952328"/>
          </a:xfrm>
          <a:prstGeom prst="horizontalScroll">
            <a:avLst/>
          </a:prstGeom>
          <a:solidFill>
            <a:srgbClr val="D0EB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5000">
                <a:solidFill>
                  <a:schemeClr val="tx1"/>
                </a:solidFill>
                <a:latin typeface="Times New Roman" panose="02020603050405020304" pitchFamily="18" charset="0"/>
                <a:cs typeface="Times New Roman" panose="02020603050405020304" pitchFamily="18" charset="0"/>
              </a:rPr>
              <a:t>Tranh 3: Bạn là người ham học hỏi vì thích tự khám phá, tìm hiểu những điều mới mẻ từ những cuốn sách.</a:t>
            </a:r>
            <a:endParaRPr lang="en-US" sz="5000">
              <a:solidFill>
                <a:schemeClr val="tx1"/>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C72AA72C-397A-4698-8825-D310EC04D2E1}"/>
              </a:ext>
            </a:extLst>
          </p:cNvPr>
          <p:cNvSpPr/>
          <p:nvPr/>
        </p:nvSpPr>
        <p:spPr>
          <a:xfrm>
            <a:off x="5796856" y="273398"/>
            <a:ext cx="2376264" cy="1656184"/>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D52C517-E22E-4BE0-B0F7-CFCEDC231E45}"/>
              </a:ext>
            </a:extLst>
          </p:cNvPr>
          <p:cNvPicPr>
            <a:picLocks noChangeAspect="1"/>
          </p:cNvPicPr>
          <p:nvPr/>
        </p:nvPicPr>
        <p:blipFill>
          <a:blip r:embed="rId2"/>
          <a:stretch>
            <a:fillRect/>
          </a:stretch>
        </p:blipFill>
        <p:spPr>
          <a:xfrm>
            <a:off x="7885088" y="617774"/>
            <a:ext cx="6028792" cy="4938345"/>
          </a:xfrm>
          <a:prstGeom prst="rect">
            <a:avLst/>
          </a:prstGeom>
        </p:spPr>
      </p:pic>
    </p:spTree>
    <p:extLst>
      <p:ext uri="{BB962C8B-B14F-4D97-AF65-F5344CB8AC3E}">
        <p14:creationId xmlns:p14="http://schemas.microsoft.com/office/powerpoint/2010/main" val="4131546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63A0331-55F5-46B9-BE8F-255D9B9DB197}"/>
              </a:ext>
            </a:extLst>
          </p:cNvPr>
          <p:cNvSpPr/>
          <p:nvPr/>
        </p:nvSpPr>
        <p:spPr>
          <a:xfrm>
            <a:off x="0" y="4686"/>
            <a:ext cx="16808264" cy="94757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a:t>nhận xét về thái độ, hành vi của các bạn trong tranh.</a:t>
            </a:r>
          </a:p>
        </p:txBody>
      </p:sp>
      <p:sp>
        <p:nvSpPr>
          <p:cNvPr id="8" name="Flowchart: Sequential Access Storage 7">
            <a:extLst>
              <a:ext uri="{FF2B5EF4-FFF2-40B4-BE49-F238E27FC236}">
                <a16:creationId xmlns:a16="http://schemas.microsoft.com/office/drawing/2014/main" id="{2A617258-A656-4716-82F3-5D0FA4129269}"/>
              </a:ext>
            </a:extLst>
          </p:cNvPr>
          <p:cNvSpPr/>
          <p:nvPr/>
        </p:nvSpPr>
        <p:spPr>
          <a:xfrm>
            <a:off x="1116336" y="546894"/>
            <a:ext cx="4320480" cy="4046984"/>
          </a:xfrm>
          <a:prstGeom prst="flowChartMagneticTap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Times New Roman" panose="02020603050405020304" pitchFamily="18" charset="0"/>
                <a:cs typeface="Times New Roman" panose="02020603050405020304" pitchFamily="18" charset="0"/>
              </a:rPr>
              <a:t>Nhận xét về thái độ, hành vi của các bạn trong tranh?</a:t>
            </a:r>
          </a:p>
        </p:txBody>
      </p:sp>
      <p:sp>
        <p:nvSpPr>
          <p:cNvPr id="9" name="Scroll: Horizontal 8">
            <a:extLst>
              <a:ext uri="{FF2B5EF4-FFF2-40B4-BE49-F238E27FC236}">
                <a16:creationId xmlns:a16="http://schemas.microsoft.com/office/drawing/2014/main" id="{A61AC14B-0CD5-4F24-A924-C937EA4A79DA}"/>
              </a:ext>
            </a:extLst>
          </p:cNvPr>
          <p:cNvSpPr/>
          <p:nvPr/>
        </p:nvSpPr>
        <p:spPr>
          <a:xfrm>
            <a:off x="1908424" y="5673998"/>
            <a:ext cx="13321480" cy="2952328"/>
          </a:xfrm>
          <a:prstGeom prst="horizontalScroll">
            <a:avLst/>
          </a:prstGeom>
          <a:solidFill>
            <a:srgbClr val="D0EB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5000">
                <a:solidFill>
                  <a:schemeClr val="tx1"/>
                </a:solidFill>
                <a:latin typeface="Times New Roman" panose="02020603050405020304" pitchFamily="18" charset="0"/>
                <a:cs typeface="Times New Roman" panose="02020603050405020304" pitchFamily="18" charset="0"/>
              </a:rPr>
              <a:t>Tranh 4: Bạn là người ham học hỏi vì luôn chủ động giao lưu, học hỏi từ những bạn khác.</a:t>
            </a:r>
            <a:endParaRPr lang="en-US" sz="5000">
              <a:solidFill>
                <a:schemeClr val="tx1"/>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C72AA72C-397A-4698-8825-D310EC04D2E1}"/>
              </a:ext>
            </a:extLst>
          </p:cNvPr>
          <p:cNvSpPr/>
          <p:nvPr/>
        </p:nvSpPr>
        <p:spPr>
          <a:xfrm>
            <a:off x="5796856" y="273398"/>
            <a:ext cx="2376264" cy="1656184"/>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C895DF1D-6A75-4280-8775-525B93C6AA1D}"/>
              </a:ext>
            </a:extLst>
          </p:cNvPr>
          <p:cNvPicPr>
            <a:picLocks noChangeAspect="1"/>
          </p:cNvPicPr>
          <p:nvPr/>
        </p:nvPicPr>
        <p:blipFill>
          <a:blip r:embed="rId2"/>
          <a:stretch>
            <a:fillRect/>
          </a:stretch>
        </p:blipFill>
        <p:spPr>
          <a:xfrm>
            <a:off x="6732960" y="70933"/>
            <a:ext cx="7587357" cy="5465583"/>
          </a:xfrm>
          <a:prstGeom prst="rect">
            <a:avLst/>
          </a:prstGeom>
        </p:spPr>
      </p:pic>
    </p:spTree>
    <p:extLst>
      <p:ext uri="{BB962C8B-B14F-4D97-AF65-F5344CB8AC3E}">
        <p14:creationId xmlns:p14="http://schemas.microsoft.com/office/powerpoint/2010/main" val="61215768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图片 47107" descr="1-17"/>
          <p:cNvPicPr>
            <a:picLocks noChangeAspect="1"/>
          </p:cNvPicPr>
          <p:nvPr/>
        </p:nvPicPr>
        <p:blipFill>
          <a:blip r:embed="rId3"/>
          <a:stretch>
            <a:fillRect/>
          </a:stretch>
        </p:blipFill>
        <p:spPr>
          <a:xfrm>
            <a:off x="-107950" y="5622925"/>
            <a:ext cx="16886238" cy="3852863"/>
          </a:xfrm>
          <a:prstGeom prst="rect">
            <a:avLst/>
          </a:prstGeom>
          <a:noFill/>
          <a:ln w="9525">
            <a:noFill/>
          </a:ln>
        </p:spPr>
      </p:pic>
      <p:pic>
        <p:nvPicPr>
          <p:cNvPr id="47111" name="图片 47110" descr="1-26"/>
          <p:cNvPicPr>
            <a:picLocks noChangeAspect="1"/>
          </p:cNvPicPr>
          <p:nvPr/>
        </p:nvPicPr>
        <p:blipFill>
          <a:blip r:embed="rId4"/>
          <a:stretch>
            <a:fillRect/>
          </a:stretch>
        </p:blipFill>
        <p:spPr>
          <a:xfrm>
            <a:off x="8245475" y="2938463"/>
            <a:ext cx="6732588" cy="4876800"/>
          </a:xfrm>
          <a:prstGeom prst="rect">
            <a:avLst/>
          </a:prstGeom>
          <a:noFill/>
          <a:ln w="9525">
            <a:noFill/>
          </a:ln>
        </p:spPr>
      </p:pic>
      <p:pic>
        <p:nvPicPr>
          <p:cNvPr id="47109" name="图片 47108" descr="1-43"/>
          <p:cNvPicPr>
            <a:picLocks noChangeAspect="1"/>
          </p:cNvPicPr>
          <p:nvPr/>
        </p:nvPicPr>
        <p:blipFill>
          <a:blip r:embed="rId5"/>
          <a:stretch>
            <a:fillRect/>
          </a:stretch>
        </p:blipFill>
        <p:spPr>
          <a:xfrm>
            <a:off x="10117138" y="4378325"/>
            <a:ext cx="5218112" cy="4711700"/>
          </a:xfrm>
          <a:prstGeom prst="rect">
            <a:avLst/>
          </a:prstGeom>
          <a:noFill/>
          <a:ln w="9525">
            <a:noFill/>
          </a:ln>
        </p:spPr>
      </p:pic>
      <p:pic>
        <p:nvPicPr>
          <p:cNvPr id="47110" name="图片 47109" descr="1-42"/>
          <p:cNvPicPr>
            <a:picLocks noChangeAspect="1"/>
          </p:cNvPicPr>
          <p:nvPr/>
        </p:nvPicPr>
        <p:blipFill>
          <a:blip r:embed="rId6"/>
          <a:stretch>
            <a:fillRect/>
          </a:stretch>
        </p:blipFill>
        <p:spPr>
          <a:xfrm>
            <a:off x="0" y="-454025"/>
            <a:ext cx="11685588" cy="9929813"/>
          </a:xfrm>
          <a:prstGeom prst="rect">
            <a:avLst/>
          </a:prstGeom>
          <a:noFill/>
          <a:ln w="9525">
            <a:noFill/>
          </a:ln>
        </p:spPr>
      </p:pic>
      <p:sp>
        <p:nvSpPr>
          <p:cNvPr id="6" name="矩形 5"/>
          <p:cNvSpPr/>
          <p:nvPr/>
        </p:nvSpPr>
        <p:spPr>
          <a:xfrm rot="21413628">
            <a:off x="2285527" y="4064582"/>
            <a:ext cx="5870259" cy="1323439"/>
          </a:xfrm>
          <a:prstGeom prst="rect">
            <a:avLst/>
          </a:prstGeom>
        </p:spPr>
        <p:txBody>
          <a:bodyPr wrap="square">
            <a:spAutoFit/>
          </a:bodyPr>
          <a:lstStyle/>
          <a:p>
            <a:r>
              <a:rPr lang="en-US" altLang="zh-CN" sz="8000"/>
              <a:t>VẬN DỤNG</a:t>
            </a:r>
            <a:endParaRPr lang="zh-CN" altLang="en-US" sz="8000" dirty="0"/>
          </a:p>
        </p:txBody>
      </p:sp>
    </p:spTree>
    <p:extLst>
      <p:ext uri="{BB962C8B-B14F-4D97-AF65-F5344CB8AC3E}">
        <p14:creationId xmlns:p14="http://schemas.microsoft.com/office/powerpoint/2010/main" val="820232474"/>
      </p:ext>
    </p:extLst>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7" name="图片 33796" descr="1-17"/>
          <p:cNvPicPr>
            <a:picLocks noChangeAspect="1"/>
          </p:cNvPicPr>
          <p:nvPr/>
        </p:nvPicPr>
        <p:blipFill>
          <a:blip r:embed="rId3"/>
          <a:stretch>
            <a:fillRect/>
          </a:stretch>
        </p:blipFill>
        <p:spPr>
          <a:xfrm>
            <a:off x="-323850" y="5622925"/>
            <a:ext cx="17102138" cy="3852863"/>
          </a:xfrm>
          <a:prstGeom prst="rect">
            <a:avLst/>
          </a:prstGeom>
          <a:noFill/>
          <a:ln w="9525">
            <a:noFill/>
          </a:ln>
        </p:spPr>
      </p:pic>
      <p:pic>
        <p:nvPicPr>
          <p:cNvPr id="33798" name="图片 33797" descr="1-24"/>
          <p:cNvPicPr>
            <a:picLocks noChangeAspect="1"/>
          </p:cNvPicPr>
          <p:nvPr/>
        </p:nvPicPr>
        <p:blipFill>
          <a:blip r:embed="rId4"/>
          <a:stretch>
            <a:fillRect/>
          </a:stretch>
        </p:blipFill>
        <p:spPr>
          <a:xfrm>
            <a:off x="8983663" y="201613"/>
            <a:ext cx="3005137" cy="2736850"/>
          </a:xfrm>
          <a:prstGeom prst="rect">
            <a:avLst/>
          </a:prstGeom>
          <a:noFill/>
          <a:ln w="9525">
            <a:noFill/>
          </a:ln>
        </p:spPr>
      </p:pic>
      <p:pic>
        <p:nvPicPr>
          <p:cNvPr id="33799" name="图片 33798" descr="1-23"/>
          <p:cNvPicPr>
            <a:picLocks noChangeAspect="1"/>
          </p:cNvPicPr>
          <p:nvPr/>
        </p:nvPicPr>
        <p:blipFill>
          <a:blip r:embed="rId5"/>
          <a:stretch>
            <a:fillRect/>
          </a:stretch>
        </p:blipFill>
        <p:spPr>
          <a:xfrm>
            <a:off x="468313" y="3922713"/>
            <a:ext cx="5986462" cy="5553075"/>
          </a:xfrm>
          <a:prstGeom prst="rect">
            <a:avLst/>
          </a:prstGeom>
          <a:noFill/>
          <a:ln w="9525">
            <a:noFill/>
          </a:ln>
        </p:spPr>
      </p:pic>
      <p:pic>
        <p:nvPicPr>
          <p:cNvPr id="33800" name="图片 33799" descr="1-25"/>
          <p:cNvPicPr>
            <a:picLocks noChangeAspect="1"/>
          </p:cNvPicPr>
          <p:nvPr/>
        </p:nvPicPr>
        <p:blipFill>
          <a:blip r:embed="rId6"/>
          <a:stretch>
            <a:fillRect/>
          </a:stretch>
        </p:blipFill>
        <p:spPr>
          <a:xfrm>
            <a:off x="7142856" y="282858"/>
            <a:ext cx="9354430" cy="9215952"/>
          </a:xfrm>
          <a:prstGeom prst="rect">
            <a:avLst/>
          </a:prstGeom>
          <a:noFill/>
          <a:ln w="9525">
            <a:noFill/>
          </a:ln>
        </p:spPr>
      </p:pic>
      <p:pic>
        <p:nvPicPr>
          <p:cNvPr id="33801" name="图片 33800" descr="1-25"/>
          <p:cNvPicPr>
            <a:picLocks noChangeAspect="1"/>
          </p:cNvPicPr>
          <p:nvPr/>
        </p:nvPicPr>
        <p:blipFill>
          <a:blip r:embed="rId7"/>
          <a:stretch>
            <a:fillRect/>
          </a:stretch>
        </p:blipFill>
        <p:spPr>
          <a:xfrm>
            <a:off x="0" y="-1"/>
            <a:ext cx="5364808" cy="5284383"/>
          </a:xfrm>
          <a:prstGeom prst="rect">
            <a:avLst/>
          </a:prstGeom>
          <a:noFill/>
          <a:ln w="9525">
            <a:noFill/>
          </a:ln>
        </p:spPr>
      </p:pic>
      <p:sp>
        <p:nvSpPr>
          <p:cNvPr id="2" name="Rectangle 1">
            <a:extLst>
              <a:ext uri="{FF2B5EF4-FFF2-40B4-BE49-F238E27FC236}">
                <a16:creationId xmlns:a16="http://schemas.microsoft.com/office/drawing/2014/main" id="{A2AA3D31-2C4B-4AC1-AF9A-AFBC5CFD0AF4}"/>
              </a:ext>
            </a:extLst>
          </p:cNvPr>
          <p:cNvSpPr/>
          <p:nvPr/>
        </p:nvSpPr>
        <p:spPr>
          <a:xfrm>
            <a:off x="688081" y="1570038"/>
            <a:ext cx="3988646" cy="1569660"/>
          </a:xfrm>
          <a:prstGeom prst="rect">
            <a:avLst/>
          </a:prstGeom>
        </p:spPr>
        <p:txBody>
          <a:bodyPr wrap="square">
            <a:spAutoFit/>
          </a:bodyPr>
          <a:lstStyle/>
          <a:p>
            <a:pPr algn="ctr"/>
            <a:r>
              <a:rPr lang="en-US" sz="3200">
                <a:latin typeface="Times New Roman" panose="02020603050405020304" pitchFamily="18" charset="0"/>
                <a:ea typeface="Times New Roman" panose="02020603050405020304" pitchFamily="18" charset="0"/>
              </a:rPr>
              <a:t>  Bài học </a:t>
            </a:r>
          </a:p>
          <a:p>
            <a:pPr algn="ctr"/>
            <a:r>
              <a:rPr lang="en-US" sz="3200">
                <a:latin typeface="Times New Roman" panose="02020603050405020304" pitchFamily="18" charset="0"/>
                <a:ea typeface="Times New Roman" panose="02020603050405020304" pitchFamily="18" charset="0"/>
              </a:rPr>
              <a:t>hôm nay, con </a:t>
            </a:r>
          </a:p>
          <a:p>
            <a:pPr algn="ctr"/>
            <a:r>
              <a:rPr lang="en-US" sz="3200">
                <a:latin typeface="Times New Roman" panose="02020603050405020304" pitchFamily="18" charset="0"/>
                <a:ea typeface="Times New Roman" panose="02020603050405020304" pitchFamily="18" charset="0"/>
              </a:rPr>
              <a:t>học đ</a:t>
            </a:r>
            <a:r>
              <a:rPr lang="vi-VN" sz="3200">
                <a:latin typeface="Times New Roman" panose="02020603050405020304" pitchFamily="18" charset="0"/>
                <a:ea typeface="Times New Roman" panose="02020603050405020304" pitchFamily="18" charset="0"/>
              </a:rPr>
              <a:t>ư</a:t>
            </a:r>
            <a:r>
              <a:rPr lang="en-US" sz="3200">
                <a:latin typeface="Times New Roman" panose="02020603050405020304" pitchFamily="18" charset="0"/>
                <a:ea typeface="Times New Roman" panose="02020603050405020304" pitchFamily="18" charset="0"/>
              </a:rPr>
              <a:t>ợc điều gì?</a:t>
            </a:r>
            <a:endParaRPr lang="en-US"/>
          </a:p>
        </p:txBody>
      </p:sp>
      <p:sp>
        <p:nvSpPr>
          <p:cNvPr id="3" name="Rectangle 2">
            <a:extLst>
              <a:ext uri="{FF2B5EF4-FFF2-40B4-BE49-F238E27FC236}">
                <a16:creationId xmlns:a16="http://schemas.microsoft.com/office/drawing/2014/main" id="{A6240806-D95F-4C56-BAFE-B4F8590B4D9E}"/>
              </a:ext>
            </a:extLst>
          </p:cNvPr>
          <p:cNvSpPr/>
          <p:nvPr/>
        </p:nvSpPr>
        <p:spPr>
          <a:xfrm>
            <a:off x="9119771" y="3143438"/>
            <a:ext cx="5400600" cy="3170099"/>
          </a:xfrm>
          <a:prstGeom prst="rect">
            <a:avLst/>
          </a:prstGeom>
        </p:spPr>
        <p:txBody>
          <a:bodyPr wrap="square">
            <a:spAutoFit/>
          </a:bodyPr>
          <a:lstStyle/>
          <a:p>
            <a:pPr algn="ctr"/>
            <a:r>
              <a:rPr lang="nl-NL" sz="4000">
                <a:latin typeface="Times New Roman" panose="02020603050405020304" pitchFamily="18" charset="0"/>
                <a:cs typeface="Times New Roman" panose="02020603050405020304" pitchFamily="18" charset="0"/>
              </a:rPr>
              <a:t>Biết được lợi ích của việc ham học hỏi và nhận xét được thái độ hành vi của những bạn ham học hỏi và chưa ham học hỏi.</a:t>
            </a:r>
            <a:endParaRPr lang="en-US" sz="4000">
              <a:latin typeface="Times New Roman" panose="02020603050405020304" pitchFamily="18" charset="0"/>
              <a:cs typeface="Times New Roman" panose="02020603050405020304"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33801"/>
                                        </p:tgtEl>
                                        <p:attrNameLst>
                                          <p:attrName>style.visibility</p:attrName>
                                        </p:attrNameLst>
                                      </p:cBhvr>
                                      <p:to>
                                        <p:strVal val="visible"/>
                                      </p:to>
                                    </p:set>
                                    <p:anim calcmode="lin" valueType="num">
                                      <p:cBhvr>
                                        <p:cTn id="12" dur="500" fill="hold"/>
                                        <p:tgtEl>
                                          <p:spTgt spid="33801"/>
                                        </p:tgtEl>
                                        <p:attrNameLst>
                                          <p:attrName>ppt_w</p:attrName>
                                        </p:attrNameLst>
                                      </p:cBhvr>
                                      <p:tavLst>
                                        <p:tav tm="0">
                                          <p:val>
                                            <p:fltVal val="0"/>
                                          </p:val>
                                        </p:tav>
                                        <p:tav tm="100000">
                                          <p:val>
                                            <p:strVal val="#ppt_w"/>
                                          </p:val>
                                        </p:tav>
                                      </p:tavLst>
                                    </p:anim>
                                    <p:anim calcmode="lin" valueType="num">
                                      <p:cBhvr>
                                        <p:cTn id="13" dur="500" fill="hold"/>
                                        <p:tgtEl>
                                          <p:spTgt spid="33801"/>
                                        </p:tgtEl>
                                        <p:attrNameLst>
                                          <p:attrName>ppt_h</p:attrName>
                                        </p:attrNameLst>
                                      </p:cBhvr>
                                      <p:tavLst>
                                        <p:tav tm="0">
                                          <p:val>
                                            <p:fltVal val="0"/>
                                          </p:val>
                                        </p:tav>
                                        <p:tav tm="100000">
                                          <p:val>
                                            <p:strVal val="#ppt_h"/>
                                          </p:val>
                                        </p:tav>
                                      </p:tavLst>
                                    </p:anim>
                                    <p:animEffect transition="in" filter="fade">
                                      <p:cBhvr>
                                        <p:cTn id="14" dur="500"/>
                                        <p:tgtEl>
                                          <p:spTgt spid="3380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par>
                                <p:cTn id="22" presetID="53" presetClass="entr" presetSubtype="16" fill="hold" nodeType="withEffect">
                                  <p:stCondLst>
                                    <p:cond delay="0"/>
                                  </p:stCondLst>
                                  <p:childTnLst>
                                    <p:set>
                                      <p:cBhvr>
                                        <p:cTn id="23" dur="1" fill="hold">
                                          <p:stCondLst>
                                            <p:cond delay="0"/>
                                          </p:stCondLst>
                                        </p:cTn>
                                        <p:tgtEl>
                                          <p:spTgt spid="33800"/>
                                        </p:tgtEl>
                                        <p:attrNameLst>
                                          <p:attrName>style.visibility</p:attrName>
                                        </p:attrNameLst>
                                      </p:cBhvr>
                                      <p:to>
                                        <p:strVal val="visible"/>
                                      </p:to>
                                    </p:set>
                                    <p:anim calcmode="lin" valueType="num">
                                      <p:cBhvr>
                                        <p:cTn id="24" dur="500" fill="hold"/>
                                        <p:tgtEl>
                                          <p:spTgt spid="33800"/>
                                        </p:tgtEl>
                                        <p:attrNameLst>
                                          <p:attrName>ppt_w</p:attrName>
                                        </p:attrNameLst>
                                      </p:cBhvr>
                                      <p:tavLst>
                                        <p:tav tm="0">
                                          <p:val>
                                            <p:fltVal val="0"/>
                                          </p:val>
                                        </p:tav>
                                        <p:tav tm="100000">
                                          <p:val>
                                            <p:strVal val="#ppt_w"/>
                                          </p:val>
                                        </p:tav>
                                      </p:tavLst>
                                    </p:anim>
                                    <p:anim calcmode="lin" valueType="num">
                                      <p:cBhvr>
                                        <p:cTn id="25" dur="500" fill="hold"/>
                                        <p:tgtEl>
                                          <p:spTgt spid="33800"/>
                                        </p:tgtEl>
                                        <p:attrNameLst>
                                          <p:attrName>ppt_h</p:attrName>
                                        </p:attrNameLst>
                                      </p:cBhvr>
                                      <p:tavLst>
                                        <p:tav tm="0">
                                          <p:val>
                                            <p:fltVal val="0"/>
                                          </p:val>
                                        </p:tav>
                                        <p:tav tm="100000">
                                          <p:val>
                                            <p:strVal val="#ppt_h"/>
                                          </p:val>
                                        </p:tav>
                                      </p:tavLst>
                                    </p:anim>
                                    <p:animEffect transition="in" filter="fade">
                                      <p:cBhvr>
                                        <p:cTn id="26" dur="500"/>
                                        <p:tgtEl>
                                          <p:spTgt spid="338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9" name="图片 2068" descr="2"/>
          <p:cNvPicPr>
            <a:picLocks noChangeAspect="1"/>
          </p:cNvPicPr>
          <p:nvPr/>
        </p:nvPicPr>
        <p:blipFill>
          <a:blip r:embed="rId3"/>
          <a:stretch>
            <a:fillRect/>
          </a:stretch>
        </p:blipFill>
        <p:spPr>
          <a:xfrm>
            <a:off x="0" y="57374"/>
            <a:ext cx="14591267" cy="8739758"/>
          </a:xfrm>
          <a:prstGeom prst="rect">
            <a:avLst/>
          </a:prstGeom>
          <a:noFill/>
          <a:ln w="9525">
            <a:noFill/>
          </a:ln>
        </p:spPr>
      </p:pic>
      <p:pic>
        <p:nvPicPr>
          <p:cNvPr id="2071" name="图片 2070" descr="4"/>
          <p:cNvPicPr>
            <a:picLocks noChangeAspect="1"/>
          </p:cNvPicPr>
          <p:nvPr/>
        </p:nvPicPr>
        <p:blipFill>
          <a:blip r:embed="rId4"/>
          <a:stretch>
            <a:fillRect/>
          </a:stretch>
        </p:blipFill>
        <p:spPr>
          <a:xfrm>
            <a:off x="0" y="4579938"/>
            <a:ext cx="16778288" cy="4895850"/>
          </a:xfrm>
          <a:prstGeom prst="rect">
            <a:avLst/>
          </a:prstGeom>
          <a:noFill/>
          <a:ln w="9525">
            <a:noFill/>
          </a:ln>
        </p:spPr>
      </p:pic>
      <p:pic>
        <p:nvPicPr>
          <p:cNvPr id="2070" name="图片 2069" descr="3"/>
          <p:cNvPicPr>
            <a:picLocks noChangeAspect="1"/>
          </p:cNvPicPr>
          <p:nvPr/>
        </p:nvPicPr>
        <p:blipFill>
          <a:blip r:embed="rId5"/>
          <a:stretch>
            <a:fillRect/>
          </a:stretch>
        </p:blipFill>
        <p:spPr>
          <a:xfrm rot="21365363">
            <a:off x="1484073" y="4734894"/>
            <a:ext cx="12749212" cy="4897438"/>
          </a:xfrm>
          <a:prstGeom prst="rect">
            <a:avLst/>
          </a:prstGeom>
          <a:noFill/>
          <a:ln w="9525">
            <a:noFill/>
          </a:ln>
        </p:spPr>
      </p:pic>
      <p:pic>
        <p:nvPicPr>
          <p:cNvPr id="8" name="Picture 4">
            <a:extLst>
              <a:ext uri="{FF2B5EF4-FFF2-40B4-BE49-F238E27FC236}">
                <a16:creationId xmlns:a16="http://schemas.microsoft.com/office/drawing/2014/main" id="{1E9A9013-52D9-431F-AFA0-07C31ABA1DC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8060" y="993478"/>
            <a:ext cx="1907704" cy="190770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19035A5-AB9A-4E0B-A30C-46D1553E4C5F}"/>
              </a:ext>
            </a:extLst>
          </p:cNvPr>
          <p:cNvSpPr txBox="1"/>
          <p:nvPr/>
        </p:nvSpPr>
        <p:spPr>
          <a:xfrm>
            <a:off x="3376522" y="1177889"/>
            <a:ext cx="7838219" cy="769441"/>
          </a:xfrm>
          <a:prstGeom prst="rect">
            <a:avLst/>
          </a:prstGeom>
          <a:noFill/>
          <a:ln>
            <a:noFill/>
          </a:ln>
        </p:spPr>
        <p:txBody>
          <a:bodyPr wrap="square" rtlCol="0">
            <a:spAutoFit/>
          </a:bodyPr>
          <a:lstStyle/>
          <a:p>
            <a:pPr algn="ctr"/>
            <a:r>
              <a:rPr lang="en-US" sz="4400" b="1">
                <a:solidFill>
                  <a:srgbClr val="00B050"/>
                </a:solidFill>
                <a:latin typeface="AvantGarde" panose="00000400000000000000" pitchFamily="2" charset="0"/>
                <a:ea typeface="AvantGarde" panose="00000400000000000000" pitchFamily="2" charset="0"/>
                <a:cs typeface="AvantGarde" panose="00000400000000000000" pitchFamily="2" charset="0"/>
              </a:rPr>
              <a:t>ĐẠO ĐỨC</a:t>
            </a:r>
            <a:endParaRPr lang="en-US" sz="4400" b="1" dirty="0">
              <a:solidFill>
                <a:srgbClr val="00B05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0" name="TextBox 9">
            <a:extLst>
              <a:ext uri="{FF2B5EF4-FFF2-40B4-BE49-F238E27FC236}">
                <a16:creationId xmlns:a16="http://schemas.microsoft.com/office/drawing/2014/main" id="{73532A55-1961-4A8B-B76E-4D0E8D2F59EA}"/>
              </a:ext>
            </a:extLst>
          </p:cNvPr>
          <p:cNvSpPr txBox="1"/>
          <p:nvPr/>
        </p:nvSpPr>
        <p:spPr>
          <a:xfrm>
            <a:off x="3342530" y="2344570"/>
            <a:ext cx="7838219" cy="1446550"/>
          </a:xfrm>
          <a:prstGeom prst="rect">
            <a:avLst/>
          </a:prstGeom>
          <a:noFill/>
          <a:ln>
            <a:noFill/>
          </a:ln>
        </p:spPr>
        <p:txBody>
          <a:bodyPr wrap="square" rtlCol="0">
            <a:spAutoFit/>
          </a:bodyPr>
          <a:lstStyle/>
          <a:p>
            <a:pPr algn="ctr"/>
            <a:r>
              <a:rPr lang="en-US" sz="4400" b="1">
                <a:solidFill>
                  <a:srgbClr val="FF0000"/>
                </a:solidFill>
                <a:latin typeface="AvantGarde" panose="00000400000000000000" pitchFamily="2" charset="0"/>
                <a:ea typeface="AvantGarde" panose="00000400000000000000" pitchFamily="2" charset="0"/>
                <a:cs typeface="AvantGarde" panose="00000400000000000000" pitchFamily="2" charset="0"/>
              </a:rPr>
              <a:t>Chủ đề 3: Ham học hỏi</a:t>
            </a:r>
          </a:p>
          <a:p>
            <a:pPr algn="ctr"/>
            <a:r>
              <a:rPr lang="en-US" sz="4400" b="1">
                <a:solidFill>
                  <a:srgbClr val="FF0000"/>
                </a:solidFill>
                <a:latin typeface="AvantGarde" panose="00000400000000000000" pitchFamily="2" charset="0"/>
                <a:ea typeface="AvantGarde" panose="00000400000000000000" pitchFamily="2" charset="0"/>
                <a:cs typeface="AvantGarde" panose="00000400000000000000" pitchFamily="2" charset="0"/>
              </a:rPr>
              <a:t>Bài 4: Ham học hỏi – tiết 2</a:t>
            </a:r>
            <a:endParaRPr lang="en-US" sz="4400" b="1" dirty="0">
              <a:solidFill>
                <a:srgbClr val="FF0000"/>
              </a:solidFill>
              <a:latin typeface="AvantGarde" panose="00000400000000000000" pitchFamily="2" charset="0"/>
              <a:ea typeface="AvantGarde" panose="00000400000000000000" pitchFamily="2" charset="0"/>
              <a:cs typeface="AvantGarde" panose="00000400000000000000" pitchFamily="2"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图片 47107" descr="1-17"/>
          <p:cNvPicPr>
            <a:picLocks noChangeAspect="1"/>
          </p:cNvPicPr>
          <p:nvPr/>
        </p:nvPicPr>
        <p:blipFill>
          <a:blip r:embed="rId3"/>
          <a:stretch>
            <a:fillRect/>
          </a:stretch>
        </p:blipFill>
        <p:spPr>
          <a:xfrm>
            <a:off x="-107950" y="5622925"/>
            <a:ext cx="16886238" cy="3852863"/>
          </a:xfrm>
          <a:prstGeom prst="rect">
            <a:avLst/>
          </a:prstGeom>
          <a:noFill/>
          <a:ln w="9525">
            <a:noFill/>
          </a:ln>
        </p:spPr>
      </p:pic>
      <p:pic>
        <p:nvPicPr>
          <p:cNvPr id="47111" name="图片 47110" descr="1-26"/>
          <p:cNvPicPr>
            <a:picLocks noChangeAspect="1"/>
          </p:cNvPicPr>
          <p:nvPr/>
        </p:nvPicPr>
        <p:blipFill>
          <a:blip r:embed="rId4"/>
          <a:stretch>
            <a:fillRect/>
          </a:stretch>
        </p:blipFill>
        <p:spPr>
          <a:xfrm>
            <a:off x="8245475" y="2938463"/>
            <a:ext cx="6732588" cy="4876800"/>
          </a:xfrm>
          <a:prstGeom prst="rect">
            <a:avLst/>
          </a:prstGeom>
          <a:noFill/>
          <a:ln w="9525">
            <a:noFill/>
          </a:ln>
        </p:spPr>
      </p:pic>
      <p:pic>
        <p:nvPicPr>
          <p:cNvPr id="47109" name="图片 47108" descr="1-43"/>
          <p:cNvPicPr>
            <a:picLocks noChangeAspect="1"/>
          </p:cNvPicPr>
          <p:nvPr/>
        </p:nvPicPr>
        <p:blipFill>
          <a:blip r:embed="rId5"/>
          <a:stretch>
            <a:fillRect/>
          </a:stretch>
        </p:blipFill>
        <p:spPr>
          <a:xfrm>
            <a:off x="10117138" y="4378325"/>
            <a:ext cx="5218112" cy="4711700"/>
          </a:xfrm>
          <a:prstGeom prst="rect">
            <a:avLst/>
          </a:prstGeom>
          <a:noFill/>
          <a:ln w="9525">
            <a:noFill/>
          </a:ln>
        </p:spPr>
      </p:pic>
      <p:pic>
        <p:nvPicPr>
          <p:cNvPr id="47110" name="图片 47109" descr="1-42"/>
          <p:cNvPicPr>
            <a:picLocks noChangeAspect="1"/>
          </p:cNvPicPr>
          <p:nvPr/>
        </p:nvPicPr>
        <p:blipFill>
          <a:blip r:embed="rId6"/>
          <a:stretch>
            <a:fillRect/>
          </a:stretch>
        </p:blipFill>
        <p:spPr>
          <a:xfrm>
            <a:off x="0" y="-454025"/>
            <a:ext cx="11685588" cy="9929813"/>
          </a:xfrm>
          <a:prstGeom prst="rect">
            <a:avLst/>
          </a:prstGeom>
          <a:noFill/>
          <a:ln w="9525">
            <a:noFill/>
          </a:ln>
        </p:spPr>
      </p:pic>
      <p:sp>
        <p:nvSpPr>
          <p:cNvPr id="6" name="矩形 5"/>
          <p:cNvSpPr/>
          <p:nvPr/>
        </p:nvSpPr>
        <p:spPr>
          <a:xfrm rot="21413628">
            <a:off x="1831404" y="4549851"/>
            <a:ext cx="6366771" cy="1323439"/>
          </a:xfrm>
          <a:prstGeom prst="rect">
            <a:avLst/>
          </a:prstGeom>
        </p:spPr>
        <p:txBody>
          <a:bodyPr wrap="square">
            <a:spAutoFit/>
          </a:bodyPr>
          <a:lstStyle/>
          <a:p>
            <a:r>
              <a:rPr lang="en-US" altLang="zh-CN" sz="8000"/>
              <a:t>KHỞI ĐỘNG</a:t>
            </a:r>
            <a:endParaRPr lang="zh-CN" altLang="en-US" sz="8000" dirty="0"/>
          </a:p>
        </p:txBody>
      </p:sp>
    </p:spTree>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图片 47107" descr="1-17"/>
          <p:cNvPicPr>
            <a:picLocks noChangeAspect="1"/>
          </p:cNvPicPr>
          <p:nvPr/>
        </p:nvPicPr>
        <p:blipFill>
          <a:blip r:embed="rId3"/>
          <a:stretch>
            <a:fillRect/>
          </a:stretch>
        </p:blipFill>
        <p:spPr>
          <a:xfrm>
            <a:off x="-107950" y="5622925"/>
            <a:ext cx="16886238" cy="3852863"/>
          </a:xfrm>
          <a:prstGeom prst="rect">
            <a:avLst/>
          </a:prstGeom>
          <a:noFill/>
          <a:ln w="9525">
            <a:noFill/>
          </a:ln>
        </p:spPr>
      </p:pic>
      <p:pic>
        <p:nvPicPr>
          <p:cNvPr id="47111" name="图片 47110" descr="1-26"/>
          <p:cNvPicPr>
            <a:picLocks noChangeAspect="1"/>
          </p:cNvPicPr>
          <p:nvPr/>
        </p:nvPicPr>
        <p:blipFill>
          <a:blip r:embed="rId4"/>
          <a:stretch>
            <a:fillRect/>
          </a:stretch>
        </p:blipFill>
        <p:spPr>
          <a:xfrm>
            <a:off x="8245475" y="2938463"/>
            <a:ext cx="6732588" cy="4876800"/>
          </a:xfrm>
          <a:prstGeom prst="rect">
            <a:avLst/>
          </a:prstGeom>
          <a:noFill/>
          <a:ln w="9525">
            <a:noFill/>
          </a:ln>
        </p:spPr>
      </p:pic>
      <p:pic>
        <p:nvPicPr>
          <p:cNvPr id="47109" name="图片 47108" descr="1-43"/>
          <p:cNvPicPr>
            <a:picLocks noChangeAspect="1"/>
          </p:cNvPicPr>
          <p:nvPr/>
        </p:nvPicPr>
        <p:blipFill>
          <a:blip r:embed="rId5"/>
          <a:stretch>
            <a:fillRect/>
          </a:stretch>
        </p:blipFill>
        <p:spPr>
          <a:xfrm>
            <a:off x="10117138" y="4378325"/>
            <a:ext cx="5218112" cy="4711700"/>
          </a:xfrm>
          <a:prstGeom prst="rect">
            <a:avLst/>
          </a:prstGeom>
          <a:noFill/>
          <a:ln w="9525">
            <a:noFill/>
          </a:ln>
        </p:spPr>
      </p:pic>
      <p:pic>
        <p:nvPicPr>
          <p:cNvPr id="47110" name="图片 47109" descr="1-42"/>
          <p:cNvPicPr>
            <a:picLocks noChangeAspect="1"/>
          </p:cNvPicPr>
          <p:nvPr/>
        </p:nvPicPr>
        <p:blipFill>
          <a:blip r:embed="rId6"/>
          <a:stretch>
            <a:fillRect/>
          </a:stretch>
        </p:blipFill>
        <p:spPr>
          <a:xfrm>
            <a:off x="0" y="-454025"/>
            <a:ext cx="11685588" cy="9929813"/>
          </a:xfrm>
          <a:prstGeom prst="rect">
            <a:avLst/>
          </a:prstGeom>
          <a:noFill/>
          <a:ln w="9525">
            <a:noFill/>
          </a:ln>
        </p:spPr>
      </p:pic>
      <p:sp>
        <p:nvSpPr>
          <p:cNvPr id="6" name="矩形 5"/>
          <p:cNvSpPr/>
          <p:nvPr/>
        </p:nvSpPr>
        <p:spPr>
          <a:xfrm rot="21413628">
            <a:off x="2245981" y="4598460"/>
            <a:ext cx="6366771" cy="1323439"/>
          </a:xfrm>
          <a:prstGeom prst="rect">
            <a:avLst/>
          </a:prstGeom>
        </p:spPr>
        <p:txBody>
          <a:bodyPr wrap="square">
            <a:spAutoFit/>
          </a:bodyPr>
          <a:lstStyle/>
          <a:p>
            <a:r>
              <a:rPr lang="en-US" altLang="zh-CN" sz="8000"/>
              <a:t>LUYỆN TẬP</a:t>
            </a:r>
            <a:endParaRPr lang="zh-CN" altLang="en-US" sz="8000" dirty="0"/>
          </a:p>
        </p:txBody>
      </p:sp>
    </p:spTree>
    <p:extLst>
      <p:ext uri="{BB962C8B-B14F-4D97-AF65-F5344CB8AC3E}">
        <p14:creationId xmlns:p14="http://schemas.microsoft.com/office/powerpoint/2010/main" val="3215442078"/>
      </p:ext>
    </p:extLst>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图片 4099" descr="12"/>
          <p:cNvPicPr>
            <a:picLocks noChangeAspect="1"/>
          </p:cNvPicPr>
          <p:nvPr/>
        </p:nvPicPr>
        <p:blipFill>
          <a:blip r:embed="rId3"/>
          <a:stretch>
            <a:fillRect/>
          </a:stretch>
        </p:blipFill>
        <p:spPr>
          <a:xfrm>
            <a:off x="0" y="7989888"/>
            <a:ext cx="16778288" cy="1485900"/>
          </a:xfrm>
          <a:prstGeom prst="rect">
            <a:avLst/>
          </a:prstGeom>
          <a:noFill/>
          <a:ln w="9525">
            <a:noFill/>
          </a:ln>
        </p:spPr>
      </p:pic>
      <p:pic>
        <p:nvPicPr>
          <p:cNvPr id="4101" name="图片 4100" descr="14"/>
          <p:cNvPicPr>
            <a:picLocks noChangeAspect="1"/>
          </p:cNvPicPr>
          <p:nvPr/>
        </p:nvPicPr>
        <p:blipFill>
          <a:blip r:embed="rId4"/>
          <a:stretch>
            <a:fillRect/>
          </a:stretch>
        </p:blipFill>
        <p:spPr>
          <a:xfrm>
            <a:off x="0" y="3884613"/>
            <a:ext cx="7200900" cy="5591175"/>
          </a:xfrm>
          <a:prstGeom prst="rect">
            <a:avLst/>
          </a:prstGeom>
          <a:noFill/>
          <a:ln w="9525">
            <a:noFill/>
          </a:ln>
        </p:spPr>
      </p:pic>
      <p:pic>
        <p:nvPicPr>
          <p:cNvPr id="4102" name="图片 4101" descr="13"/>
          <p:cNvPicPr>
            <a:picLocks noChangeAspect="1"/>
          </p:cNvPicPr>
          <p:nvPr/>
        </p:nvPicPr>
        <p:blipFill>
          <a:blip r:embed="rId5"/>
          <a:stretch>
            <a:fillRect/>
          </a:stretch>
        </p:blipFill>
        <p:spPr>
          <a:xfrm>
            <a:off x="5256213" y="-3175"/>
            <a:ext cx="11522075" cy="9478963"/>
          </a:xfrm>
          <a:prstGeom prst="rect">
            <a:avLst/>
          </a:prstGeom>
          <a:noFill/>
          <a:ln w="9525">
            <a:noFill/>
          </a:ln>
        </p:spPr>
      </p:pic>
      <p:sp>
        <p:nvSpPr>
          <p:cNvPr id="2" name="Rectangle 1">
            <a:extLst>
              <a:ext uri="{FF2B5EF4-FFF2-40B4-BE49-F238E27FC236}">
                <a16:creationId xmlns:a16="http://schemas.microsoft.com/office/drawing/2014/main" id="{F2A7550B-E075-41C0-9927-6C937110B083}"/>
              </a:ext>
            </a:extLst>
          </p:cNvPr>
          <p:cNvSpPr/>
          <p:nvPr/>
        </p:nvSpPr>
        <p:spPr>
          <a:xfrm>
            <a:off x="5940872" y="3729782"/>
            <a:ext cx="8712968" cy="3785652"/>
          </a:xfrm>
          <a:prstGeom prst="rect">
            <a:avLst/>
          </a:prstGeom>
        </p:spPr>
        <p:txBody>
          <a:bodyPr wrap="square">
            <a:spAutoFit/>
          </a:bodyPr>
          <a:lstStyle/>
          <a:p>
            <a:r>
              <a:rPr lang="en-US" sz="6000" b="1">
                <a:latin typeface="Times New Roman" panose="02020603050405020304" pitchFamily="18" charset="0"/>
                <a:ea typeface="Arial-Rounded" panose="020B0500000000000000" pitchFamily="34" charset="0"/>
                <a:cs typeface="Times New Roman" panose="02020603050405020304" pitchFamily="18" charset="0"/>
              </a:rPr>
              <a:t>	Bài tập 1: </a:t>
            </a:r>
          </a:p>
          <a:p>
            <a:r>
              <a:rPr lang="en-US" sz="6000" b="1">
                <a:latin typeface="Times New Roman" panose="02020603050405020304" pitchFamily="18" charset="0"/>
                <a:ea typeface="Arial-Rounded" panose="020B0500000000000000" pitchFamily="34" charset="0"/>
                <a:cs typeface="Times New Roman" panose="02020603050405020304" pitchFamily="18" charset="0"/>
              </a:rPr>
              <a:t>	Em tán thành hoặc không tán thành với ý kiến của bạn nào? Vì sao?</a:t>
            </a:r>
            <a:endParaRPr lang="en-US" sz="6000">
              <a:latin typeface="Times New Roman" panose="02020603050405020304" pitchFamily="18" charset="0"/>
              <a:ea typeface="Arial-Rounded" panose="020B0500000000000000" pitchFamily="34" charset="0"/>
              <a:cs typeface="Times New Roman" panose="02020603050405020304"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49078" y="548984"/>
            <a:ext cx="15481720" cy="8396884"/>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066960" y="569297"/>
            <a:ext cx="5927981" cy="4312679"/>
            <a:chOff x="2066960" y="569297"/>
            <a:chExt cx="5927981" cy="4312679"/>
          </a:xfrm>
        </p:grpSpPr>
        <p:pic>
          <p:nvPicPr>
            <p:cNvPr id="11" name="Picture 10">
              <a:extLst>
                <a:ext uri="{FF2B5EF4-FFF2-40B4-BE49-F238E27FC236}">
                  <a16:creationId xmlns:a16="http://schemas.microsoft.com/office/drawing/2014/main" id="{CE73B858-3A38-4025-8804-9DEC8D9657BF}"/>
                </a:ext>
              </a:extLst>
            </p:cNvPr>
            <p:cNvPicPr>
              <a:picLocks noChangeAspect="1"/>
            </p:cNvPicPr>
            <p:nvPr/>
          </p:nvPicPr>
          <p:blipFill rotWithShape="1">
            <a:blip r:embed="rId2"/>
            <a:srcRect t="758" r="48373" b="49931"/>
            <a:stretch/>
          </p:blipFill>
          <p:spPr>
            <a:xfrm>
              <a:off x="2066960" y="569297"/>
              <a:ext cx="5042517" cy="4312679"/>
            </a:xfrm>
            <a:prstGeom prst="rect">
              <a:avLst/>
            </a:prstGeom>
          </p:spPr>
        </p:pic>
        <p:sp>
          <p:nvSpPr>
            <p:cNvPr id="12" name="Oval Callout 11"/>
            <p:cNvSpPr/>
            <p:nvPr/>
          </p:nvSpPr>
          <p:spPr>
            <a:xfrm>
              <a:off x="2543392" y="569297"/>
              <a:ext cx="5451549" cy="1482803"/>
            </a:xfrm>
            <a:prstGeom prst="wedgeEllipseCallout">
              <a:avLst>
                <a:gd name="adj1" fmla="val -5317"/>
                <a:gd name="adj2" fmla="val 51330"/>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TextBox 14"/>
            <p:cNvSpPr txBox="1"/>
            <p:nvPr/>
          </p:nvSpPr>
          <p:spPr>
            <a:xfrm>
              <a:off x="2999245" y="782553"/>
              <a:ext cx="4770294" cy="1015663"/>
            </a:xfrm>
            <a:prstGeom prst="rect">
              <a:avLst/>
            </a:prstGeom>
            <a:noFill/>
          </p:spPr>
          <p:txBody>
            <a:bodyPr wrap="square" rtlCol="0">
              <a:spAutoFit/>
            </a:bodyPr>
            <a:lstStyle/>
            <a:p>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Phải</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học</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hỏi</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từ</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người</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khác</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thiếu</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tự</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tin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vào</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bản</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thân</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endPar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4" name="Group 23"/>
          <p:cNvGrpSpPr/>
          <p:nvPr/>
        </p:nvGrpSpPr>
        <p:grpSpPr>
          <a:xfrm>
            <a:off x="8848162" y="600302"/>
            <a:ext cx="5736310" cy="4095699"/>
            <a:chOff x="8848162" y="600302"/>
            <a:chExt cx="5736310" cy="4095699"/>
          </a:xfrm>
        </p:grpSpPr>
        <p:pic>
          <p:nvPicPr>
            <p:cNvPr id="9" name="Picture 8">
              <a:extLst>
                <a:ext uri="{FF2B5EF4-FFF2-40B4-BE49-F238E27FC236}">
                  <a16:creationId xmlns:a16="http://schemas.microsoft.com/office/drawing/2014/main" id="{CE73B858-3A38-4025-8804-9DEC8D9657BF}"/>
                </a:ext>
              </a:extLst>
            </p:cNvPr>
            <p:cNvPicPr>
              <a:picLocks noChangeAspect="1"/>
            </p:cNvPicPr>
            <p:nvPr/>
          </p:nvPicPr>
          <p:blipFill rotWithShape="1">
            <a:blip r:embed="rId2"/>
            <a:srcRect l="50310" b="50690"/>
            <a:stretch/>
          </p:blipFill>
          <p:spPr>
            <a:xfrm>
              <a:off x="8848162" y="671354"/>
              <a:ext cx="5184576" cy="4024647"/>
            </a:xfrm>
            <a:prstGeom prst="rect">
              <a:avLst/>
            </a:prstGeom>
          </p:spPr>
        </p:pic>
        <p:sp>
          <p:nvSpPr>
            <p:cNvPr id="18" name="Oval Callout 17"/>
            <p:cNvSpPr/>
            <p:nvPr/>
          </p:nvSpPr>
          <p:spPr>
            <a:xfrm>
              <a:off x="8894921" y="600302"/>
              <a:ext cx="5624333" cy="1482803"/>
            </a:xfrm>
            <a:prstGeom prst="wedgeEllipseCallout">
              <a:avLst>
                <a:gd name="adj1" fmla="val -5317"/>
                <a:gd name="adj2" fmla="val 51330"/>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TextBox 18"/>
            <p:cNvSpPr txBox="1"/>
            <p:nvPr/>
          </p:nvSpPr>
          <p:spPr>
            <a:xfrm>
              <a:off x="9177431" y="833873"/>
              <a:ext cx="5407041" cy="1015663"/>
            </a:xfrm>
            <a:prstGeom prst="rect">
              <a:avLst/>
            </a:prstGeom>
            <a:noFill/>
          </p:spPr>
          <p:txBody>
            <a:bodyPr wrap="square" rtlCol="0">
              <a:spAutoFit/>
            </a:bodyPr>
            <a:lstStyle/>
            <a:p>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Ham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học</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hỏi</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sẽ</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giúp</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chúng</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ta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thêm</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hiểu</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biết</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và</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mau</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tiến</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bộ</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endPar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6" name="Group 25"/>
          <p:cNvGrpSpPr/>
          <p:nvPr/>
        </p:nvGrpSpPr>
        <p:grpSpPr>
          <a:xfrm>
            <a:off x="1586097" y="4902289"/>
            <a:ext cx="6486386" cy="3955575"/>
            <a:chOff x="1586097" y="4902289"/>
            <a:chExt cx="6486386" cy="3955575"/>
          </a:xfrm>
        </p:grpSpPr>
        <p:pic>
          <p:nvPicPr>
            <p:cNvPr id="8" name="Picture 7">
              <a:extLst>
                <a:ext uri="{FF2B5EF4-FFF2-40B4-BE49-F238E27FC236}">
                  <a16:creationId xmlns:a16="http://schemas.microsoft.com/office/drawing/2014/main" id="{CE73B858-3A38-4025-8804-9DEC8D9657BF}"/>
                </a:ext>
              </a:extLst>
            </p:cNvPr>
            <p:cNvPicPr>
              <a:picLocks noChangeAspect="1"/>
            </p:cNvPicPr>
            <p:nvPr/>
          </p:nvPicPr>
          <p:blipFill rotWithShape="1">
            <a:blip r:embed="rId2"/>
            <a:srcRect t="53104" r="49230"/>
            <a:stretch/>
          </p:blipFill>
          <p:spPr>
            <a:xfrm>
              <a:off x="2264925" y="5155407"/>
              <a:ext cx="4999634" cy="3702457"/>
            </a:xfrm>
            <a:prstGeom prst="rect">
              <a:avLst/>
            </a:prstGeom>
          </p:spPr>
        </p:pic>
        <p:sp>
          <p:nvSpPr>
            <p:cNvPr id="20" name="Oval Callout 19"/>
            <p:cNvSpPr/>
            <p:nvPr/>
          </p:nvSpPr>
          <p:spPr>
            <a:xfrm>
              <a:off x="1586097" y="4902289"/>
              <a:ext cx="6486386" cy="1482803"/>
            </a:xfrm>
            <a:prstGeom prst="wedgeEllipseCallout">
              <a:avLst>
                <a:gd name="adj1" fmla="val -5317"/>
                <a:gd name="adj2" fmla="val 51330"/>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TextBox 20"/>
            <p:cNvSpPr txBox="1"/>
            <p:nvPr/>
          </p:nvSpPr>
          <p:spPr>
            <a:xfrm>
              <a:off x="2007644" y="5135860"/>
              <a:ext cx="5609504" cy="1015663"/>
            </a:xfrm>
            <a:prstGeom prst="rect">
              <a:avLst/>
            </a:prstGeom>
            <a:noFill/>
          </p:spPr>
          <p:txBody>
            <a:bodyPr wrap="square" rtlCol="0">
              <a:spAutoFit/>
            </a:bodyPr>
            <a:lstStyle/>
            <a:p>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Chịu</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khó</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quan</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sát</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sẽ</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giúp</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chúng</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ta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học</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hỏi</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được</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nhiều</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điều</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bổ</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ích</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endPar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5" name="Group 24"/>
          <p:cNvGrpSpPr/>
          <p:nvPr/>
        </p:nvGrpSpPr>
        <p:grpSpPr>
          <a:xfrm>
            <a:off x="8880406" y="4684313"/>
            <a:ext cx="6075582" cy="4194946"/>
            <a:chOff x="8880406" y="4684313"/>
            <a:chExt cx="6075582" cy="4194946"/>
          </a:xfrm>
        </p:grpSpPr>
        <p:pic>
          <p:nvPicPr>
            <p:cNvPr id="10" name="Picture 9">
              <a:extLst>
                <a:ext uri="{FF2B5EF4-FFF2-40B4-BE49-F238E27FC236}">
                  <a16:creationId xmlns:a16="http://schemas.microsoft.com/office/drawing/2014/main" id="{CE73B858-3A38-4025-8804-9DEC8D9657BF}"/>
                </a:ext>
              </a:extLst>
            </p:cNvPr>
            <p:cNvPicPr>
              <a:picLocks noChangeAspect="1"/>
            </p:cNvPicPr>
            <p:nvPr/>
          </p:nvPicPr>
          <p:blipFill rotWithShape="1">
            <a:blip r:embed="rId2"/>
            <a:srcRect l="51627" t="50173"/>
            <a:stretch/>
          </p:blipFill>
          <p:spPr>
            <a:xfrm>
              <a:off x="8880406" y="4747426"/>
              <a:ext cx="5135009" cy="4131833"/>
            </a:xfrm>
            <a:prstGeom prst="rect">
              <a:avLst/>
            </a:prstGeom>
          </p:spPr>
        </p:pic>
        <p:sp>
          <p:nvSpPr>
            <p:cNvPr id="22" name="Oval Callout 21"/>
            <p:cNvSpPr/>
            <p:nvPr/>
          </p:nvSpPr>
          <p:spPr>
            <a:xfrm>
              <a:off x="8966530" y="4684313"/>
              <a:ext cx="5989458" cy="1482803"/>
            </a:xfrm>
            <a:prstGeom prst="wedgeEllipseCallout">
              <a:avLst>
                <a:gd name="adj1" fmla="val -5317"/>
                <a:gd name="adj2" fmla="val 51330"/>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TextBox 22"/>
            <p:cNvSpPr txBox="1"/>
            <p:nvPr/>
          </p:nvSpPr>
          <p:spPr>
            <a:xfrm>
              <a:off x="9643583" y="4894648"/>
              <a:ext cx="5179755" cy="1015663"/>
            </a:xfrm>
            <a:prstGeom prst="rect">
              <a:avLst/>
            </a:prstGeom>
            <a:noFill/>
          </p:spPr>
          <p:txBody>
            <a:bodyPr wrap="square" rtlCol="0">
              <a:spAutoFit/>
            </a:bodyPr>
            <a:lstStyle/>
            <a:p>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Chỉ</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nên</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học</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hỏi</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ở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những</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người</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lớn</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tuổi</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hơn</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mình</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endPar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39576187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hought Bubble: Cloud 5">
            <a:extLst>
              <a:ext uri="{FF2B5EF4-FFF2-40B4-BE49-F238E27FC236}">
                <a16:creationId xmlns:a16="http://schemas.microsoft.com/office/drawing/2014/main" id="{23E88F40-9410-4E97-A33D-91D505FA9564}"/>
              </a:ext>
            </a:extLst>
          </p:cNvPr>
          <p:cNvSpPr/>
          <p:nvPr/>
        </p:nvSpPr>
        <p:spPr>
          <a:xfrm rot="15797011">
            <a:off x="2004425" y="-462228"/>
            <a:ext cx="3308176" cy="5386737"/>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055C91-CB7A-40FF-BE62-F05787704D85}"/>
              </a:ext>
            </a:extLst>
          </p:cNvPr>
          <p:cNvSpPr/>
          <p:nvPr/>
        </p:nvSpPr>
        <p:spPr>
          <a:xfrm>
            <a:off x="1507049" y="1235752"/>
            <a:ext cx="4340322" cy="2308324"/>
          </a:xfrm>
          <a:prstGeom prst="rect">
            <a:avLst/>
          </a:prstGeom>
        </p:spPr>
        <p:txBody>
          <a:bodyPr wrap="square">
            <a:spAutoFit/>
          </a:bodyPr>
          <a:lstStyle/>
          <a:p>
            <a:pPr algn="just"/>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tán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thành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hay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không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tán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thành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ý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kiến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Khôi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a:t>
            </a:r>
          </a:p>
          <a:p>
            <a:pPr algn="just"/>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Vì</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sao</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
        <p:nvSpPr>
          <p:cNvPr id="11" name="Rectangle: Rounded Corners 7">
            <a:extLst>
              <a:ext uri="{FF2B5EF4-FFF2-40B4-BE49-F238E27FC236}">
                <a16:creationId xmlns:a16="http://schemas.microsoft.com/office/drawing/2014/main" id="{EBDCAB2D-8B62-4B05-8788-A252BE925B23}"/>
              </a:ext>
            </a:extLst>
          </p:cNvPr>
          <p:cNvSpPr/>
          <p:nvPr/>
        </p:nvSpPr>
        <p:spPr>
          <a:xfrm>
            <a:off x="1507049" y="6322070"/>
            <a:ext cx="14329592" cy="1944216"/>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000" dirty="0">
              <a:solidFill>
                <a:srgbClr val="002060"/>
              </a:solidFill>
              <a:latin typeface="Times New Roman" panose="02020603050405020304" pitchFamily="18" charset="0"/>
              <a:cs typeface="Times New Roman" panose="02020603050405020304" pitchFamily="18" charset="0"/>
            </a:endParaRPr>
          </a:p>
          <a:p>
            <a:pPr algn="ctr"/>
            <a:r>
              <a:rPr lang="nl-NL" sz="4000" b="1" dirty="0" smtClean="0">
                <a:solidFill>
                  <a:srgbClr val="FFFFFF"/>
                </a:solidFill>
                <a:latin typeface="Times New Roman" panose="02020603050405020304" pitchFamily="18" charset="0"/>
                <a:cs typeface="Times New Roman" panose="02020603050405020304" pitchFamily="18" charset="0"/>
              </a:rPr>
              <a:t>Không tán thành vì: Học hỏi từ người khác không phải là thiếu tự tin  mà là mở rộng sự hiểu biết cho bản thân.</a:t>
            </a:r>
            <a:endParaRPr lang="en-US" sz="4000" b="1" dirty="0" smtClean="0">
              <a:solidFill>
                <a:srgbClr val="FFFFFF"/>
              </a:solidFill>
              <a:latin typeface="Times New Roman" panose="02020603050405020304" pitchFamily="18" charset="0"/>
              <a:cs typeface="Times New Roman" panose="02020603050405020304" pitchFamily="18" charset="0"/>
            </a:endParaRPr>
          </a:p>
          <a:p>
            <a:pPr algn="ctr"/>
            <a:endParaRPr lang="en-US" b="1" dirty="0"/>
          </a:p>
        </p:txBody>
      </p:sp>
      <p:grpSp>
        <p:nvGrpSpPr>
          <p:cNvPr id="12" name="Group 11"/>
          <p:cNvGrpSpPr/>
          <p:nvPr/>
        </p:nvGrpSpPr>
        <p:grpSpPr>
          <a:xfrm>
            <a:off x="8821192" y="1235752"/>
            <a:ext cx="5927981" cy="4312679"/>
            <a:chOff x="2066960" y="569297"/>
            <a:chExt cx="5927981" cy="4312679"/>
          </a:xfrm>
        </p:grpSpPr>
        <p:pic>
          <p:nvPicPr>
            <p:cNvPr id="13" name="Picture 12">
              <a:extLst>
                <a:ext uri="{FF2B5EF4-FFF2-40B4-BE49-F238E27FC236}">
                  <a16:creationId xmlns:a16="http://schemas.microsoft.com/office/drawing/2014/main" id="{CE73B858-3A38-4025-8804-9DEC8D9657BF}"/>
                </a:ext>
              </a:extLst>
            </p:cNvPr>
            <p:cNvPicPr>
              <a:picLocks noChangeAspect="1"/>
            </p:cNvPicPr>
            <p:nvPr/>
          </p:nvPicPr>
          <p:blipFill rotWithShape="1">
            <a:blip r:embed="rId2"/>
            <a:srcRect t="758" r="48373" b="49931"/>
            <a:stretch/>
          </p:blipFill>
          <p:spPr>
            <a:xfrm>
              <a:off x="2066960" y="569297"/>
              <a:ext cx="5042517" cy="4312679"/>
            </a:xfrm>
            <a:prstGeom prst="rect">
              <a:avLst/>
            </a:prstGeom>
          </p:spPr>
        </p:pic>
        <p:sp>
          <p:nvSpPr>
            <p:cNvPr id="14" name="Oval Callout 13"/>
            <p:cNvSpPr/>
            <p:nvPr/>
          </p:nvSpPr>
          <p:spPr>
            <a:xfrm>
              <a:off x="2543392" y="569297"/>
              <a:ext cx="5451549" cy="1482803"/>
            </a:xfrm>
            <a:prstGeom prst="wedgeEllipseCallout">
              <a:avLst>
                <a:gd name="adj1" fmla="val -5317"/>
                <a:gd name="adj2" fmla="val 51330"/>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TextBox 14"/>
            <p:cNvSpPr txBox="1"/>
            <p:nvPr/>
          </p:nvSpPr>
          <p:spPr>
            <a:xfrm>
              <a:off x="2999245" y="782553"/>
              <a:ext cx="4770294" cy="1015663"/>
            </a:xfrm>
            <a:prstGeom prst="rect">
              <a:avLst/>
            </a:prstGeom>
            <a:noFill/>
          </p:spPr>
          <p:txBody>
            <a:bodyPr wrap="square" rtlCol="0">
              <a:spAutoFit/>
            </a:bodyPr>
            <a:lstStyle/>
            <a:p>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Phải</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học</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hỏi</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từ</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người</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khác</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thiếu</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tự</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tin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vào</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bản</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thân</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endPar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103798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hought Bubble: Cloud 5">
            <a:extLst>
              <a:ext uri="{FF2B5EF4-FFF2-40B4-BE49-F238E27FC236}">
                <a16:creationId xmlns:a16="http://schemas.microsoft.com/office/drawing/2014/main" id="{23E88F40-9410-4E97-A33D-91D505FA9564}"/>
              </a:ext>
            </a:extLst>
          </p:cNvPr>
          <p:cNvSpPr/>
          <p:nvPr/>
        </p:nvSpPr>
        <p:spPr>
          <a:xfrm rot="15797011">
            <a:off x="1749056" y="-312064"/>
            <a:ext cx="3320561" cy="5386737"/>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7055C91-CB7A-40FF-BE62-F05787704D85}"/>
              </a:ext>
            </a:extLst>
          </p:cNvPr>
          <p:cNvSpPr/>
          <p:nvPr/>
        </p:nvSpPr>
        <p:spPr>
          <a:xfrm>
            <a:off x="972320" y="1317595"/>
            <a:ext cx="4608512" cy="2308324"/>
          </a:xfrm>
          <a:prstGeom prst="rect">
            <a:avLst/>
          </a:prstGeom>
        </p:spPr>
        <p:txBody>
          <a:bodyPr wrap="square">
            <a:spAutoFit/>
          </a:bodyPr>
          <a:lstStyle/>
          <a:p>
            <a:pPr algn="ct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tán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thành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hay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không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tán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thành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ý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kiến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Trang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a:t>
            </a:r>
          </a:p>
          <a:p>
            <a:pPr algn="ct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Vì</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sao</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
        <p:nvSpPr>
          <p:cNvPr id="5" name="Rectangle: Rounded Corners 7">
            <a:extLst>
              <a:ext uri="{FF2B5EF4-FFF2-40B4-BE49-F238E27FC236}">
                <a16:creationId xmlns:a16="http://schemas.microsoft.com/office/drawing/2014/main" id="{EBDCAB2D-8B62-4B05-8788-A252BE925B23}"/>
              </a:ext>
            </a:extLst>
          </p:cNvPr>
          <p:cNvSpPr/>
          <p:nvPr/>
        </p:nvSpPr>
        <p:spPr>
          <a:xfrm>
            <a:off x="1404368" y="6106046"/>
            <a:ext cx="14329592" cy="1944216"/>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000" dirty="0">
              <a:latin typeface="Times New Roman" panose="02020603050405020304" pitchFamily="18" charset="0"/>
              <a:cs typeface="Times New Roman" panose="02020603050405020304" pitchFamily="18" charset="0"/>
            </a:endParaRPr>
          </a:p>
          <a:p>
            <a:pPr algn="ctr"/>
            <a:r>
              <a:rPr lang="nl-NL" sz="4000" b="1" dirty="0">
                <a:solidFill>
                  <a:srgbClr val="FFFFFF"/>
                </a:solidFill>
                <a:latin typeface="Times New Roman" panose="02020603050405020304" pitchFamily="18" charset="0"/>
                <a:cs typeface="Times New Roman" panose="02020603050405020304" pitchFamily="18" charset="0"/>
              </a:rPr>
              <a:t>Tán thành vì: Ham học hỏi sẽ giúp chúng ta hiểu thêm nhiều kiến thức mới, nhờ đó sẽ tiến bộ hơn trong học tập.</a:t>
            </a:r>
            <a:endParaRPr lang="en-US" sz="4000" b="1" dirty="0">
              <a:solidFill>
                <a:srgbClr val="FFFFFF"/>
              </a:solidFill>
              <a:latin typeface="Times New Roman" panose="02020603050405020304" pitchFamily="18" charset="0"/>
              <a:cs typeface="Times New Roman" panose="02020603050405020304" pitchFamily="18" charset="0"/>
            </a:endParaRPr>
          </a:p>
          <a:p>
            <a:pPr algn="ctr"/>
            <a:endParaRPr lang="en-US" sz="4000" dirty="0">
              <a:latin typeface="Times New Roman" panose="02020603050405020304" pitchFamily="18" charset="0"/>
              <a:cs typeface="Times New Roman" panose="02020603050405020304" pitchFamily="18" charset="0"/>
            </a:endParaRPr>
          </a:p>
        </p:txBody>
      </p:sp>
      <p:grpSp>
        <p:nvGrpSpPr>
          <p:cNvPr id="7" name="Group 6"/>
          <p:cNvGrpSpPr/>
          <p:nvPr/>
        </p:nvGrpSpPr>
        <p:grpSpPr>
          <a:xfrm>
            <a:off x="8893200" y="1340785"/>
            <a:ext cx="5736310" cy="4095699"/>
            <a:chOff x="8848162" y="600302"/>
            <a:chExt cx="5736310" cy="4095699"/>
          </a:xfrm>
        </p:grpSpPr>
        <p:pic>
          <p:nvPicPr>
            <p:cNvPr id="8" name="Picture 7">
              <a:extLst>
                <a:ext uri="{FF2B5EF4-FFF2-40B4-BE49-F238E27FC236}">
                  <a16:creationId xmlns:a16="http://schemas.microsoft.com/office/drawing/2014/main" id="{CE73B858-3A38-4025-8804-9DEC8D9657BF}"/>
                </a:ext>
              </a:extLst>
            </p:cNvPr>
            <p:cNvPicPr>
              <a:picLocks noChangeAspect="1"/>
            </p:cNvPicPr>
            <p:nvPr/>
          </p:nvPicPr>
          <p:blipFill rotWithShape="1">
            <a:blip r:embed="rId2"/>
            <a:srcRect l="50310" b="50690"/>
            <a:stretch/>
          </p:blipFill>
          <p:spPr>
            <a:xfrm>
              <a:off x="8848162" y="671354"/>
              <a:ext cx="5184576" cy="4024647"/>
            </a:xfrm>
            <a:prstGeom prst="rect">
              <a:avLst/>
            </a:prstGeom>
          </p:spPr>
        </p:pic>
        <p:sp>
          <p:nvSpPr>
            <p:cNvPr id="9" name="Oval Callout 8"/>
            <p:cNvSpPr/>
            <p:nvPr/>
          </p:nvSpPr>
          <p:spPr>
            <a:xfrm>
              <a:off x="8894921" y="600302"/>
              <a:ext cx="5624333" cy="1482803"/>
            </a:xfrm>
            <a:prstGeom prst="wedgeEllipseCallout">
              <a:avLst>
                <a:gd name="adj1" fmla="val -5317"/>
                <a:gd name="adj2" fmla="val 51330"/>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TextBox 9"/>
            <p:cNvSpPr txBox="1"/>
            <p:nvPr/>
          </p:nvSpPr>
          <p:spPr>
            <a:xfrm>
              <a:off x="9177431" y="833873"/>
              <a:ext cx="5407041" cy="1015663"/>
            </a:xfrm>
            <a:prstGeom prst="rect">
              <a:avLst/>
            </a:prstGeom>
            <a:noFill/>
          </p:spPr>
          <p:txBody>
            <a:bodyPr wrap="square" rtlCol="0">
              <a:spAutoFit/>
            </a:bodyPr>
            <a:lstStyle/>
            <a:p>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Ham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học</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hỏi</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sẽ</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giúp</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chúng</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ta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thêm</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hiểu</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biết</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và</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mau</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tiến</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bộ</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endPar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284987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hought Bubble: Cloud 2">
            <a:extLst>
              <a:ext uri="{FF2B5EF4-FFF2-40B4-BE49-F238E27FC236}">
                <a16:creationId xmlns:a16="http://schemas.microsoft.com/office/drawing/2014/main" id="{E074A419-6825-46D6-BB56-F7617E23BA41}"/>
              </a:ext>
            </a:extLst>
          </p:cNvPr>
          <p:cNvSpPr/>
          <p:nvPr/>
        </p:nvSpPr>
        <p:spPr>
          <a:xfrm rot="2089185">
            <a:off x="9846741" y="1030651"/>
            <a:ext cx="5824481" cy="4106188"/>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3549A05-ADFD-4A92-9D3A-A2706E1A8819}"/>
              </a:ext>
            </a:extLst>
          </p:cNvPr>
          <p:cNvSpPr/>
          <p:nvPr/>
        </p:nvSpPr>
        <p:spPr>
          <a:xfrm>
            <a:off x="10199395" y="1929582"/>
            <a:ext cx="5119175" cy="2308324"/>
          </a:xfrm>
          <a:prstGeom prst="rect">
            <a:avLst/>
          </a:prstGeom>
        </p:spPr>
        <p:txBody>
          <a:bodyPr wrap="square">
            <a:spAutoFit/>
          </a:bodyPr>
          <a:lstStyle/>
          <a:p>
            <a:pPr algn="ct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tán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thành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hay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không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tán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thành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ý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kiến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Đạt</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a:t>
            </a:r>
          </a:p>
          <a:p>
            <a:pPr algn="ct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Vì</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sao</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
        <p:nvSpPr>
          <p:cNvPr id="5" name="Rectangle: Rounded Corners 6">
            <a:extLst>
              <a:ext uri="{FF2B5EF4-FFF2-40B4-BE49-F238E27FC236}">
                <a16:creationId xmlns:a16="http://schemas.microsoft.com/office/drawing/2014/main" id="{6CBAE783-086A-4DC9-B8EE-F092A7E3C6D0}"/>
              </a:ext>
            </a:extLst>
          </p:cNvPr>
          <p:cNvSpPr/>
          <p:nvPr/>
        </p:nvSpPr>
        <p:spPr>
          <a:xfrm>
            <a:off x="1546921" y="6106046"/>
            <a:ext cx="14329592" cy="1944216"/>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600" b="1" dirty="0">
              <a:solidFill>
                <a:srgbClr val="FFFFFF"/>
              </a:solidFill>
              <a:latin typeface="Times New Roman" panose="02020603050405020304" pitchFamily="18" charset="0"/>
              <a:cs typeface="Times New Roman" panose="02020603050405020304" pitchFamily="18" charset="0"/>
            </a:endParaRPr>
          </a:p>
          <a:p>
            <a:pPr algn="ctr"/>
            <a:r>
              <a:rPr lang="nl-NL" sz="3600" b="1" dirty="0">
                <a:solidFill>
                  <a:srgbClr val="FFFFFF"/>
                </a:solidFill>
                <a:latin typeface="Times New Roman" panose="02020603050405020304" pitchFamily="18" charset="0"/>
                <a:cs typeface="Times New Roman" panose="02020603050405020304" pitchFamily="18" charset="0"/>
              </a:rPr>
              <a:t>Tán thành vì: Nếu chịu khó quan sát và tìm hiểu, chúng ta sẽ học hỏi được rất nhiều kiến thức bổ ích về thế giới xung quanh mình.</a:t>
            </a:r>
            <a:endParaRPr lang="en-US" sz="3600" b="1" dirty="0">
              <a:solidFill>
                <a:srgbClr val="FFFFFF"/>
              </a:solidFill>
              <a:latin typeface="Times New Roman" panose="02020603050405020304" pitchFamily="18" charset="0"/>
              <a:cs typeface="Times New Roman" panose="02020603050405020304" pitchFamily="18" charset="0"/>
            </a:endParaRPr>
          </a:p>
          <a:p>
            <a:pPr algn="ctr"/>
            <a:endParaRPr lang="en-US" sz="3600" b="1" dirty="0">
              <a:solidFill>
                <a:srgbClr val="FFFFFF"/>
              </a:solidFill>
              <a:latin typeface="Times New Roman" panose="02020603050405020304" pitchFamily="18" charset="0"/>
              <a:cs typeface="Times New Roman" panose="02020603050405020304" pitchFamily="18" charset="0"/>
            </a:endParaRPr>
          </a:p>
        </p:txBody>
      </p:sp>
      <p:grpSp>
        <p:nvGrpSpPr>
          <p:cNvPr id="6" name="Group 5"/>
          <p:cNvGrpSpPr/>
          <p:nvPr/>
        </p:nvGrpSpPr>
        <p:grpSpPr>
          <a:xfrm>
            <a:off x="1116336" y="1209502"/>
            <a:ext cx="6486386" cy="3955575"/>
            <a:chOff x="1586097" y="4902289"/>
            <a:chExt cx="6486386" cy="3955575"/>
          </a:xfrm>
        </p:grpSpPr>
        <p:pic>
          <p:nvPicPr>
            <p:cNvPr id="7" name="Picture 6">
              <a:extLst>
                <a:ext uri="{FF2B5EF4-FFF2-40B4-BE49-F238E27FC236}">
                  <a16:creationId xmlns:a16="http://schemas.microsoft.com/office/drawing/2014/main" id="{CE73B858-3A38-4025-8804-9DEC8D9657BF}"/>
                </a:ext>
              </a:extLst>
            </p:cNvPr>
            <p:cNvPicPr>
              <a:picLocks noChangeAspect="1"/>
            </p:cNvPicPr>
            <p:nvPr/>
          </p:nvPicPr>
          <p:blipFill rotWithShape="1">
            <a:blip r:embed="rId2"/>
            <a:srcRect t="53104" r="49230"/>
            <a:stretch/>
          </p:blipFill>
          <p:spPr>
            <a:xfrm>
              <a:off x="2264925" y="5155407"/>
              <a:ext cx="4999634" cy="3702457"/>
            </a:xfrm>
            <a:prstGeom prst="rect">
              <a:avLst/>
            </a:prstGeom>
          </p:spPr>
        </p:pic>
        <p:sp>
          <p:nvSpPr>
            <p:cNvPr id="8" name="Oval Callout 7"/>
            <p:cNvSpPr/>
            <p:nvPr/>
          </p:nvSpPr>
          <p:spPr>
            <a:xfrm>
              <a:off x="1586097" y="4902289"/>
              <a:ext cx="6486386" cy="1482803"/>
            </a:xfrm>
            <a:prstGeom prst="wedgeEllipseCallout">
              <a:avLst>
                <a:gd name="adj1" fmla="val -5317"/>
                <a:gd name="adj2" fmla="val 51330"/>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TextBox 8"/>
            <p:cNvSpPr txBox="1"/>
            <p:nvPr/>
          </p:nvSpPr>
          <p:spPr>
            <a:xfrm>
              <a:off x="2007644" y="5135860"/>
              <a:ext cx="5609504" cy="1015663"/>
            </a:xfrm>
            <a:prstGeom prst="rect">
              <a:avLst/>
            </a:prstGeom>
            <a:noFill/>
          </p:spPr>
          <p:txBody>
            <a:bodyPr wrap="square" rtlCol="0">
              <a:spAutoFit/>
            </a:bodyPr>
            <a:lstStyle/>
            <a:p>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Chịu</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khó</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quan</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sát</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sẽ</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giúp</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chúng</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ta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học</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hỏi</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được</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nhiều</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điều</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bổ</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ích</a:t>
              </a:r>
              <a:r>
                <a:rPr lang="en-US"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endPar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203671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Lst>
  </p:timing>
</p:sld>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re-K for Christian Schools: God Created Families to Love One Another by Slidesgo">
  <a:themeElements>
    <a:clrScheme name="Simple Light">
      <a:dk1>
        <a:srgbClr val="10475C"/>
      </a:dk1>
      <a:lt1>
        <a:srgbClr val="FFA3A4"/>
      </a:lt1>
      <a:dk2>
        <a:srgbClr val="2C6076"/>
      </a:dk2>
      <a:lt2>
        <a:srgbClr val="FFF9DE"/>
      </a:lt2>
      <a:accent1>
        <a:srgbClr val="709FA5"/>
      </a:accent1>
      <a:accent2>
        <a:srgbClr val="FF5252"/>
      </a:accent2>
      <a:accent3>
        <a:srgbClr val="FFCE43"/>
      </a:accent3>
      <a:accent4>
        <a:srgbClr val="66C6B9"/>
      </a:accent4>
      <a:accent5>
        <a:srgbClr val="721F1F"/>
      </a:accent5>
      <a:accent6>
        <a:srgbClr val="723737"/>
      </a:accent6>
      <a:hlink>
        <a:srgbClr val="10475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TotalTime>
  <Words>631</Words>
  <Application>Microsoft Office PowerPoint</Application>
  <PresentationFormat>Custom</PresentationFormat>
  <Paragraphs>59</Paragraphs>
  <Slides>19</Slides>
  <Notes>8</Notes>
  <HiddenSlides>0</HiddenSlides>
  <MMClips>0</MMClips>
  <ScaleCrop>false</ScaleCrop>
  <HeadingPairs>
    <vt:vector size="6" baseType="variant">
      <vt:variant>
        <vt:lpstr>Fonts Used</vt:lpstr>
      </vt:variant>
      <vt:variant>
        <vt:i4>16</vt:i4>
      </vt:variant>
      <vt:variant>
        <vt:lpstr>Theme</vt:lpstr>
      </vt:variant>
      <vt:variant>
        <vt:i4>3</vt:i4>
      </vt:variant>
      <vt:variant>
        <vt:lpstr>Slide Titles</vt:lpstr>
      </vt:variant>
      <vt:variant>
        <vt:i4>19</vt:i4>
      </vt:variant>
    </vt:vector>
  </HeadingPairs>
  <TitlesOfParts>
    <vt:vector size="38" baseType="lpstr">
      <vt:lpstr>宋体</vt:lpstr>
      <vt:lpstr>Akronism</vt:lpstr>
      <vt:lpstr>Arabia</vt:lpstr>
      <vt:lpstr>Arial</vt:lpstr>
      <vt:lpstr>Arial-Rounded</vt:lpstr>
      <vt:lpstr>AvantGarde</vt:lpstr>
      <vt:lpstr>Bebas Neue</vt:lpstr>
      <vt:lpstr>Calibri</vt:lpstr>
      <vt:lpstr>Calibri Light</vt:lpstr>
      <vt:lpstr>Dosis</vt:lpstr>
      <vt:lpstr>Fira Sans Extra Condensed Medium</vt:lpstr>
      <vt:lpstr>Quicksand</vt:lpstr>
      <vt:lpstr>Roboto Condensed Light</vt:lpstr>
      <vt:lpstr>Source Sans Pro</vt:lpstr>
      <vt:lpstr>Times New Roman</vt:lpstr>
      <vt:lpstr>Titan One</vt:lpstr>
      <vt:lpstr>默认设计模板</vt:lpstr>
      <vt:lpstr>2_Office Theme</vt:lpstr>
      <vt:lpstr>Pre-K for Christian Schools: God Created Families to Love One Another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MC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Windows User</cp:lastModifiedBy>
  <cp:revision>34</cp:revision>
  <dcterms:created xsi:type="dcterms:W3CDTF">2015-09-14T06:10:05Z</dcterms:created>
  <dcterms:modified xsi:type="dcterms:W3CDTF">2022-06-08T13:53:52Z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2052-10.1.0.6065</vt:lpwstr>
  </property>
</Properties>
</file>