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04" y="-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5208617"/>
            <a:ext cx="4445000" cy="389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chemeClr val="bg1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chemeClr val="bg1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Đạo đức lớp 3</a:t>
            </a:r>
          </a:p>
          <a:p>
            <a:pPr algn="ctr" eaLnBrk="1" hangingPunct="1"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CHÀO CỜ VÀ HÁT QUỐC CA (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460115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FFICIAL] LE CHAO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799"/>
            <a:ext cx="14935200" cy="79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919" y="2209800"/>
            <a:ext cx="14729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1) Em đồng tình hoặc không đồng tình với tư thế, hành vi của bạn nào trong bức tranh sau? Vì sao?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518" y="3505200"/>
            <a:ext cx="7236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đúng: 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đứng đầu hàng có tư thế nghiêm trang khi chào cờ.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35407" r="5429" b="21579"/>
          <a:stretch/>
        </p:blipFill>
        <p:spPr bwMode="auto">
          <a:xfrm>
            <a:off x="7842500" y="3733800"/>
            <a:ext cx="8097253" cy="420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5427" y="5304422"/>
            <a:ext cx="72580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Hành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sai: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bạn nữ đứng đằng sau nói chuyện với nhau, 1 bạn nam đội mũ áo quần xộc xệch, bạn nam bên cạnh khoác vai bạn không nhìn cờ mà nhìn bạn.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920" y="2209800"/>
            <a:ext cx="724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2) Em sẽ khuyên bạn điều gì?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518319" y="3200400"/>
            <a:ext cx="7760561" cy="464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8387931" y="3404936"/>
            <a:ext cx="7602037" cy="42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3947319" y="3352800"/>
            <a:ext cx="9296400" cy="55680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8319" y="2286000"/>
            <a:ext cx="6781800" cy="2590800"/>
            <a:chOff x="518319" y="2286000"/>
            <a:chExt cx="6781800" cy="2590800"/>
          </a:xfrm>
        </p:grpSpPr>
        <p:sp>
          <p:nvSpPr>
            <p:cNvPr id="15" name="Oval Callout 14"/>
            <p:cNvSpPr/>
            <p:nvPr/>
          </p:nvSpPr>
          <p:spPr>
            <a:xfrm>
              <a:off x="518319" y="2286000"/>
              <a:ext cx="6781800" cy="2590800"/>
            </a:xfrm>
            <a:prstGeom prst="wedgeEllipseCallout">
              <a:avLst>
                <a:gd name="adj1" fmla="val 13352"/>
                <a:gd name="adj2" fmla="val 61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8148" y="2819400"/>
              <a:ext cx="55223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ơi, không có gì phải ngại. Cậu hãy tự tin lên, ra hát chào cờ cùng chúng tớ nhé.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24119" y="1474112"/>
            <a:ext cx="6705600" cy="2798790"/>
            <a:chOff x="8824119" y="1474112"/>
            <a:chExt cx="6705600" cy="2798790"/>
          </a:xfrm>
        </p:grpSpPr>
        <p:sp>
          <p:nvSpPr>
            <p:cNvPr id="17" name="Cloud Callout 16"/>
            <p:cNvSpPr/>
            <p:nvPr/>
          </p:nvSpPr>
          <p:spPr>
            <a:xfrm>
              <a:off x="8824119" y="1474112"/>
              <a:ext cx="6705600" cy="2798790"/>
            </a:xfrm>
            <a:prstGeom prst="cloudCallout">
              <a:avLst>
                <a:gd name="adj1" fmla="val -34414"/>
                <a:gd name="adj2" fmla="val 8641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29711" y="2057400"/>
              <a:ext cx="5410200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sao đâu, tớ sẽ dạy </a:t>
              </a:r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Cuối </a:t>
              </a:r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 học chúng ta cùng học bài hát Quốc ca nhé!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3055900" y="3124200"/>
            <a:ext cx="9854227" cy="5562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81119" y="1722024"/>
            <a:ext cx="7876728" cy="2697576"/>
            <a:chOff x="7681119" y="1722024"/>
            <a:chExt cx="7876728" cy="2697576"/>
          </a:xfrm>
        </p:grpSpPr>
        <p:sp>
          <p:nvSpPr>
            <p:cNvPr id="15" name="Cloud Callout 14"/>
            <p:cNvSpPr/>
            <p:nvPr/>
          </p:nvSpPr>
          <p:spPr>
            <a:xfrm>
              <a:off x="7681119" y="1722024"/>
              <a:ext cx="7876728" cy="2697576"/>
            </a:xfrm>
            <a:prstGeom prst="cloudCallout">
              <a:avLst>
                <a:gd name="adj1" fmla="val -57122"/>
                <a:gd name="adj2" fmla="val 743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66919" y="2425005"/>
              <a:ext cx="62484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chào cờ bạn nên bỏ mũ ra nhé. Cậu hãy đứng trang nghiêm, không nên tranh giành chỗ đứng như vậy!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4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4" t="21481" r="11244" b="25556"/>
          <a:stretch/>
        </p:blipFill>
        <p:spPr bwMode="auto">
          <a:xfrm>
            <a:off x="9844826" y="3200400"/>
            <a:ext cx="5923537" cy="521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109" y="4146440"/>
            <a:ext cx="89916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chào cờ, em cần giữ tư thế nghiêm trang,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 đứng thẳng, mắt nhìn cờ Tổ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cờ, em cần hát Quốc ca to, rõ ràng, trôi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chảy, diễn cảm.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với bạn những việc em cần thực hiện khi chào cờ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 và tô màu lá cờ tổ quốc</a:t>
            </a:r>
            <a:endParaRPr lang="en-US"/>
          </a:p>
        </p:txBody>
      </p:sp>
      <p:pic>
        <p:nvPicPr>
          <p:cNvPr id="2050" name="Picture 2" descr="Tô màu Lá Cờ Việt Nam - Tranh Tô Màu Cho B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4956" r="4636" b="15576"/>
          <a:stretch/>
        </p:blipFill>
        <p:spPr bwMode="auto">
          <a:xfrm>
            <a:off x="4785519" y="3581400"/>
            <a:ext cx="6117561" cy="40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64737" r="51267" b="12280"/>
          <a:stretch/>
        </p:blipFill>
        <p:spPr bwMode="auto">
          <a:xfrm>
            <a:off x="1263944" y="2362200"/>
            <a:ext cx="14153657" cy="563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473</Words>
  <Application>Microsoft Office PowerPoint</Application>
  <PresentationFormat>Custom</PresentationFormat>
  <Paragraphs>47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204</cp:revision>
  <dcterms:created xsi:type="dcterms:W3CDTF">2022-07-10T01:37:20Z</dcterms:created>
  <dcterms:modified xsi:type="dcterms:W3CDTF">2022-08-02T11:48:05Z</dcterms:modified>
</cp:coreProperties>
</file>