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3" r:id="rId3"/>
    <p:sldId id="258" r:id="rId4"/>
    <p:sldId id="259" r:id="rId5"/>
    <p:sldId id="265" r:id="rId6"/>
    <p:sldId id="316" r:id="rId7"/>
    <p:sldId id="272" r:id="rId8"/>
    <p:sldId id="317" r:id="rId9"/>
    <p:sldId id="331" r:id="rId10"/>
    <p:sldId id="332" r:id="rId11"/>
    <p:sldId id="264" r:id="rId12"/>
    <p:sldId id="274" r:id="rId13"/>
    <p:sldId id="2631" r:id="rId14"/>
    <p:sldId id="277" r:id="rId15"/>
    <p:sldId id="2632" r:id="rId16"/>
    <p:sldId id="2633" r:id="rId17"/>
    <p:sldId id="2634" r:id="rId18"/>
    <p:sldId id="2643" r:id="rId19"/>
    <p:sldId id="2644" r:id="rId20"/>
    <p:sldId id="2639" r:id="rId21"/>
    <p:sldId id="279" r:id="rId22"/>
    <p:sldId id="2641" r:id="rId23"/>
    <p:sldId id="2645" r:id="rId24"/>
    <p:sldId id="278" r:id="rId25"/>
    <p:sldId id="2642" r:id="rId26"/>
    <p:sldId id="281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8034-667D-4DFF-A68B-01864F869C8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EDA5-497A-4249-959B-0ABDEE48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5.png"/><Relationship Id="rId4" Type="http://schemas.openxmlformats.org/officeDocument/2006/relationships/image" Target="../media/image27.emf"/><Relationship Id="rId9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audio" Target="../media/audio4.wav"/><Relationship Id="rId7" Type="http://schemas.openxmlformats.org/officeDocument/2006/relationships/image" Target="../media/image2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10" Type="http://schemas.openxmlformats.org/officeDocument/2006/relationships/image" Target="../media/image31.emf"/><Relationship Id="rId4" Type="http://schemas.openxmlformats.org/officeDocument/2006/relationships/image" Target="../media/image34.gif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11" Type="http://schemas.openxmlformats.org/officeDocument/2006/relationships/image" Target="../media/image61.png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200392" y="668586"/>
            <a:ext cx="8890587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7887" y="1722697"/>
            <a:ext cx="8059900" cy="15131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bánh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</a:b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Vương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Quốc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Bánh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Ngọt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474" y="3284995"/>
            <a:ext cx="6934726" cy="1131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2706" y="2065688"/>
            <a:ext cx="483170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NHAU</a:t>
            </a: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4EB3E2-28AE-411A-99D0-82ECD2D5280A}"/>
              </a:ext>
            </a:extLst>
          </p:cNvPr>
          <p:cNvGrpSpPr/>
          <p:nvPr/>
        </p:nvGrpSpPr>
        <p:grpSpPr>
          <a:xfrm>
            <a:off x="0" y="2458512"/>
            <a:ext cx="4570964" cy="4322922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7D14376-90FB-47F6-9263-F76984E3B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3505050"/>
            <a:ext cx="1489344" cy="148856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0C30317-4DB6-4CD4-BFC7-76061BAD981D}"/>
              </a:ext>
            </a:extLst>
          </p:cNvPr>
          <p:cNvGrpSpPr/>
          <p:nvPr/>
        </p:nvGrpSpPr>
        <p:grpSpPr>
          <a:xfrm>
            <a:off x="1404003" y="279337"/>
            <a:ext cx="5151783" cy="1933105"/>
            <a:chOff x="4636578" y="3024848"/>
            <a:chExt cx="3962400" cy="1933105"/>
          </a:xfrm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D6BFB6D9-9598-40AF-A1AE-DB8FCF5B3806}"/>
                </a:ext>
              </a:extLst>
            </p:cNvPr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33325"/>
                <a:gd name="adj2" fmla="val 63011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EB31DA-4904-4088-804E-D5AD2758E0ED}"/>
                </a:ext>
              </a:extLst>
            </p:cNvPr>
            <p:cNvSpPr txBox="1"/>
            <p:nvPr/>
          </p:nvSpPr>
          <p:spPr>
            <a:xfrm>
              <a:off x="4706652" y="3294192"/>
              <a:ext cx="382225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chóng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103479-B538-4AD4-9AE3-8C76F1EC7F75}"/>
              </a:ext>
            </a:extLst>
          </p:cNvPr>
          <p:cNvSpPr/>
          <p:nvPr/>
        </p:nvSpPr>
        <p:spPr>
          <a:xfrm>
            <a:off x="5624021" y="2497316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4 X 5 = 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B240334-E401-4495-8DEF-59687DD1C2A3}"/>
              </a:ext>
            </a:extLst>
          </p:cNvPr>
          <p:cNvSpPr/>
          <p:nvPr/>
        </p:nvSpPr>
        <p:spPr>
          <a:xfrm>
            <a:off x="5624021" y="3759200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+ 4 + 4 + 4 + 4 =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2DC6BD0-0263-404D-8CE2-1F815393049F}"/>
              </a:ext>
            </a:extLst>
          </p:cNvPr>
          <p:cNvSpPr/>
          <p:nvPr/>
        </p:nvSpPr>
        <p:spPr>
          <a:xfrm>
            <a:off x="5624021" y="5127624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5 = 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03E00-15CA-41EE-8B90-847B8D8FE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6725" y="0"/>
            <a:ext cx="4105275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188708-6E5F-483E-888C-B8341C71805C}"/>
              </a:ext>
            </a:extLst>
          </p:cNvPr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>
            <a:extLst>
              <a:ext uri="{FF2B5EF4-FFF2-40B4-BE49-F238E27FC236}">
                <a16:creationId xmlns:a16="http://schemas.microsoft.com/office/drawing/2014/main" id="{48A32145-8EBC-4AA3-9ADD-45DF2669B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DCE782-5CB2-446E-BA50-687484EFE68E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C1989-CA00-4C9D-BC3E-5609FE15658A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1 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5 =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CD7AA5-E678-4ABF-964A-7D889F24CEC1}"/>
              </a:ext>
            </a:extLst>
          </p:cNvPr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6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7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8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9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10 = 40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A3CFA1-5997-4BD9-9102-51DA2309CD4E}"/>
              </a:ext>
            </a:extLst>
          </p:cNvPr>
          <p:cNvGrpSpPr/>
          <p:nvPr/>
        </p:nvGrpSpPr>
        <p:grpSpPr>
          <a:xfrm>
            <a:off x="7605459" y="-402152"/>
            <a:ext cx="4884320" cy="4389120"/>
            <a:chOff x="8010425" y="-416560"/>
            <a:chExt cx="4389120" cy="4389120"/>
          </a:xfrm>
        </p:grpSpPr>
        <p:pic>
          <p:nvPicPr>
            <p:cNvPr id="35" name="Picture 34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70D22F5-9814-4B13-8EB0-D37A107C6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133565-478C-4D9C-AA26-7D199291E014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x 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6794CD4-05A8-4267-AF9E-FF146AD1F17E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>
            <a:off x="5443223" y="268355"/>
            <a:ext cx="3472282" cy="2926080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861380" y="997604"/>
              <a:ext cx="24356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699591" y="2017645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1 = 4 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2 = 8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3 = 12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4 = 16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5 = 20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6 = 24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7 = 28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8 = 32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9 = 36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2290" y="2713672"/>
            <a:ext cx="534742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96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0276" y="2713672"/>
            <a:ext cx="739144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9D15E-15E0-438E-BC0E-5BBA6790C5CE}"/>
              </a:ext>
            </a:extLst>
          </p:cNvPr>
          <p:cNvGrpSpPr/>
          <p:nvPr/>
        </p:nvGrpSpPr>
        <p:grpSpPr>
          <a:xfrm>
            <a:off x="1295736" y="58615"/>
            <a:ext cx="232734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395C56-8293-492C-9807-6AB7EF37ED51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4702A6-80CB-45E0-8CD8-26E6749722D7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0AB5E7-8B55-4BBB-BA1A-5EAABF9D8CE8}"/>
                </a:ext>
              </a:extLst>
            </p:cNvPr>
            <p:cNvSpPr txBox="1"/>
            <p:nvPr/>
          </p:nvSpPr>
          <p:spPr>
            <a:xfrm>
              <a:off x="922725" y="2080736"/>
              <a:ext cx="123912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FEADA8-F535-458F-8F45-57B7F3596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30852"/>
              </p:ext>
            </p:extLst>
          </p:nvPr>
        </p:nvGraphicFramePr>
        <p:xfrm>
          <a:off x="1162877" y="2747247"/>
          <a:ext cx="9978885" cy="260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55">
                  <a:extLst>
                    <a:ext uri="{9D8B030D-6E8A-4147-A177-3AD203B41FA5}">
                      <a16:colId xmlns:a16="http://schemas.microsoft.com/office/drawing/2014/main" val="2517077587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1530447472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2854461510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627748647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33800841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2642044094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2826514493"/>
                    </a:ext>
                  </a:extLst>
                </a:gridCol>
              </a:tblGrid>
              <a:tr h="868602">
                <a:tc rowSpan="2"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8412"/>
                  </a:ext>
                </a:extLst>
              </a:tr>
              <a:tr h="8686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97396"/>
                  </a:ext>
                </a:extLst>
              </a:tr>
              <a:tr h="868602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5705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5AAC63-B127-481F-BA6E-50168F7677E3}"/>
              </a:ext>
            </a:extLst>
          </p:cNvPr>
          <p:cNvSpPr/>
          <p:nvPr/>
        </p:nvSpPr>
        <p:spPr>
          <a:xfrm>
            <a:off x="4244009" y="4591878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73B33E0-0F37-422F-B9BB-17E79396AD40}"/>
              </a:ext>
            </a:extLst>
          </p:cNvPr>
          <p:cNvSpPr/>
          <p:nvPr/>
        </p:nvSpPr>
        <p:spPr>
          <a:xfrm>
            <a:off x="5583876" y="4591878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27771C-A7B9-40F7-B2DF-73F39121C1A7}"/>
              </a:ext>
            </a:extLst>
          </p:cNvPr>
          <p:cNvSpPr/>
          <p:nvPr/>
        </p:nvSpPr>
        <p:spPr>
          <a:xfrm>
            <a:off x="7134380" y="459187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69EC28F-2A25-48DB-8522-DBA3CC930E3A}"/>
              </a:ext>
            </a:extLst>
          </p:cNvPr>
          <p:cNvSpPr/>
          <p:nvPr/>
        </p:nvSpPr>
        <p:spPr>
          <a:xfrm>
            <a:off x="8474247" y="459187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1584BF4-DF52-42FA-8813-6C681A6D6865}"/>
              </a:ext>
            </a:extLst>
          </p:cNvPr>
          <p:cNvSpPr/>
          <p:nvPr/>
        </p:nvSpPr>
        <p:spPr>
          <a:xfrm>
            <a:off x="9869554" y="456205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tạo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22675" y="1112583"/>
              <a:ext cx="628094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thiếu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C17D2-3942-4DFF-9050-2964726417C2}"/>
              </a:ext>
            </a:extLst>
          </p:cNvPr>
          <p:cNvSpPr txBox="1"/>
          <p:nvPr/>
        </p:nvSpPr>
        <p:spPr>
          <a:xfrm>
            <a:off x="127844" y="2452469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69301-A045-42E0-BEB2-98718E0000D7}"/>
              </a:ext>
            </a:extLst>
          </p:cNvPr>
          <p:cNvSpPr/>
          <p:nvPr/>
        </p:nvSpPr>
        <p:spPr>
          <a:xfrm>
            <a:off x="878618" y="2329818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D0AE0-B7E4-4946-9B52-AC3A125DD25F}"/>
              </a:ext>
            </a:extLst>
          </p:cNvPr>
          <p:cNvSpPr/>
          <p:nvPr/>
        </p:nvSpPr>
        <p:spPr>
          <a:xfrm>
            <a:off x="1975795" y="2363212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623C1-A627-4021-84BF-0C9BD172EBE8}"/>
              </a:ext>
            </a:extLst>
          </p:cNvPr>
          <p:cNvSpPr/>
          <p:nvPr/>
        </p:nvSpPr>
        <p:spPr>
          <a:xfrm>
            <a:off x="3142248" y="2359632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0A0C7-D3C7-40FC-89A3-2D7B9FE50285}"/>
              </a:ext>
            </a:extLst>
          </p:cNvPr>
          <p:cNvSpPr/>
          <p:nvPr/>
        </p:nvSpPr>
        <p:spPr>
          <a:xfrm>
            <a:off x="4275309" y="2359632"/>
            <a:ext cx="954312" cy="88458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7560AF-2477-46A1-8ABE-B41466922CD6}"/>
              </a:ext>
            </a:extLst>
          </p:cNvPr>
          <p:cNvSpPr/>
          <p:nvPr/>
        </p:nvSpPr>
        <p:spPr>
          <a:xfrm>
            <a:off x="5473479" y="2352376"/>
            <a:ext cx="1008733" cy="88458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201250-0826-4C92-9CE0-314E8C45723A}"/>
              </a:ext>
            </a:extLst>
          </p:cNvPr>
          <p:cNvSpPr/>
          <p:nvPr/>
        </p:nvSpPr>
        <p:spPr>
          <a:xfrm>
            <a:off x="6639933" y="2329816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E8FEB6-B5E9-41B5-9419-26001671FD1F}"/>
              </a:ext>
            </a:extLst>
          </p:cNvPr>
          <p:cNvSpPr/>
          <p:nvPr/>
        </p:nvSpPr>
        <p:spPr>
          <a:xfrm>
            <a:off x="7693624" y="2329815"/>
            <a:ext cx="914400" cy="8845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090DD-110A-4152-A36C-9EA3E776CDD6}"/>
              </a:ext>
            </a:extLst>
          </p:cNvPr>
          <p:cNvSpPr/>
          <p:nvPr/>
        </p:nvSpPr>
        <p:spPr>
          <a:xfrm>
            <a:off x="8738720" y="2329815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EA046-9C3D-4ACD-8182-CC570A5BE224}"/>
              </a:ext>
            </a:extLst>
          </p:cNvPr>
          <p:cNvSpPr/>
          <p:nvPr/>
        </p:nvSpPr>
        <p:spPr>
          <a:xfrm>
            <a:off x="10828912" y="2329815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3812B2-0DA9-4124-BF16-73BC45FB7DFE}"/>
              </a:ext>
            </a:extLst>
          </p:cNvPr>
          <p:cNvSpPr/>
          <p:nvPr/>
        </p:nvSpPr>
        <p:spPr>
          <a:xfrm>
            <a:off x="9798734" y="2329815"/>
            <a:ext cx="914400" cy="8845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CA3EC64F-F8E5-43B2-A5BC-13BF0C0279D7}"/>
              </a:ext>
            </a:extLst>
          </p:cNvPr>
          <p:cNvSpPr/>
          <p:nvPr/>
        </p:nvSpPr>
        <p:spPr>
          <a:xfrm rot="5400000">
            <a:off x="1634046" y="2577501"/>
            <a:ext cx="317943" cy="1720300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BCCAF9-CE28-410A-AB8D-08E4942A3DF6}"/>
              </a:ext>
            </a:extLst>
          </p:cNvPr>
          <p:cNvSpPr txBox="1"/>
          <p:nvPr/>
        </p:nvSpPr>
        <p:spPr>
          <a:xfrm>
            <a:off x="1232222" y="3730227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08BE921-3CDB-457C-8402-9FF0FEE520B6}"/>
              </a:ext>
            </a:extLst>
          </p:cNvPr>
          <p:cNvSpPr/>
          <p:nvPr/>
        </p:nvSpPr>
        <p:spPr>
          <a:xfrm rot="5400000">
            <a:off x="3187951" y="2743897"/>
            <a:ext cx="333913" cy="1403480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4F5ECD-56D0-4A38-95C4-9CE805AA9A88}"/>
              </a:ext>
            </a:extLst>
          </p:cNvPr>
          <p:cNvSpPr txBox="1"/>
          <p:nvPr/>
        </p:nvSpPr>
        <p:spPr>
          <a:xfrm>
            <a:off x="2989097" y="3680522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AAB9B3-7117-496C-AC35-678A1667FB43}"/>
              </a:ext>
            </a:extLst>
          </p:cNvPr>
          <p:cNvSpPr/>
          <p:nvPr/>
        </p:nvSpPr>
        <p:spPr>
          <a:xfrm>
            <a:off x="4347376" y="2454893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F53A6F-1A9F-4B56-B58D-5B712774D978}"/>
              </a:ext>
            </a:extLst>
          </p:cNvPr>
          <p:cNvSpPr/>
          <p:nvPr/>
        </p:nvSpPr>
        <p:spPr>
          <a:xfrm>
            <a:off x="5556691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B81C494-5843-4EA3-B947-893ACC19E879}"/>
              </a:ext>
            </a:extLst>
          </p:cNvPr>
          <p:cNvSpPr/>
          <p:nvPr/>
        </p:nvSpPr>
        <p:spPr>
          <a:xfrm>
            <a:off x="7739740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53CDFA7-C076-42F3-8E44-3F40043E3301}"/>
              </a:ext>
            </a:extLst>
          </p:cNvPr>
          <p:cNvSpPr/>
          <p:nvPr/>
        </p:nvSpPr>
        <p:spPr>
          <a:xfrm>
            <a:off x="9876062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049F0-7155-45A9-82E3-668F9E54CC81}"/>
              </a:ext>
            </a:extLst>
          </p:cNvPr>
          <p:cNvSpPr txBox="1"/>
          <p:nvPr/>
        </p:nvSpPr>
        <p:spPr>
          <a:xfrm>
            <a:off x="174226" y="4710459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8E022D-ACC1-4B31-8E44-9B2BBB447B9F}"/>
              </a:ext>
            </a:extLst>
          </p:cNvPr>
          <p:cNvSpPr/>
          <p:nvPr/>
        </p:nvSpPr>
        <p:spPr>
          <a:xfrm>
            <a:off x="672086" y="4610365"/>
            <a:ext cx="1028635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EC0C78-2C0A-48F8-A181-7992303C258A}"/>
              </a:ext>
            </a:extLst>
          </p:cNvPr>
          <p:cNvSpPr/>
          <p:nvPr/>
        </p:nvSpPr>
        <p:spPr>
          <a:xfrm>
            <a:off x="1825467" y="4630498"/>
            <a:ext cx="1035757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312204-6A62-4EF7-B3F4-CD753C6F9F8D}"/>
              </a:ext>
            </a:extLst>
          </p:cNvPr>
          <p:cNvSpPr/>
          <p:nvPr/>
        </p:nvSpPr>
        <p:spPr>
          <a:xfrm>
            <a:off x="2978662" y="4617622"/>
            <a:ext cx="1057664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A37267-EC57-4AEB-B312-4044E10B1BBB}"/>
              </a:ext>
            </a:extLst>
          </p:cNvPr>
          <p:cNvSpPr/>
          <p:nvPr/>
        </p:nvSpPr>
        <p:spPr>
          <a:xfrm>
            <a:off x="4171703" y="4636956"/>
            <a:ext cx="1120842" cy="884583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929199-D669-42AF-9DDE-D71B4B798D7B}"/>
              </a:ext>
            </a:extLst>
          </p:cNvPr>
          <p:cNvSpPr/>
          <p:nvPr/>
        </p:nvSpPr>
        <p:spPr>
          <a:xfrm>
            <a:off x="5427922" y="4610365"/>
            <a:ext cx="1082688" cy="88458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E2EFB3-9CC2-4DA9-AEFB-3CF0712274BE}"/>
              </a:ext>
            </a:extLst>
          </p:cNvPr>
          <p:cNvSpPr/>
          <p:nvPr/>
        </p:nvSpPr>
        <p:spPr>
          <a:xfrm>
            <a:off x="6586458" y="4575943"/>
            <a:ext cx="1013668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AE021A-3C29-4DEE-A4A7-3C451B945BA1}"/>
              </a:ext>
            </a:extLst>
          </p:cNvPr>
          <p:cNvSpPr/>
          <p:nvPr/>
        </p:nvSpPr>
        <p:spPr>
          <a:xfrm>
            <a:off x="7656033" y="4587805"/>
            <a:ext cx="1082688" cy="88458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ADF206D-B94C-4556-A72F-DD6FDE9343EF}"/>
              </a:ext>
            </a:extLst>
          </p:cNvPr>
          <p:cNvSpPr/>
          <p:nvPr/>
        </p:nvSpPr>
        <p:spPr>
          <a:xfrm>
            <a:off x="8772757" y="4587805"/>
            <a:ext cx="1037534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FE005A4-249F-48A0-8CED-FF877FAF2302}"/>
              </a:ext>
            </a:extLst>
          </p:cNvPr>
          <p:cNvSpPr/>
          <p:nvPr/>
        </p:nvSpPr>
        <p:spPr>
          <a:xfrm>
            <a:off x="11090733" y="4550042"/>
            <a:ext cx="914400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B1AF7E7-7112-488C-BB96-388A515BED9A}"/>
              </a:ext>
            </a:extLst>
          </p:cNvPr>
          <p:cNvSpPr/>
          <p:nvPr/>
        </p:nvSpPr>
        <p:spPr>
          <a:xfrm>
            <a:off x="9932158" y="4558565"/>
            <a:ext cx="1076674" cy="88458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3CAB4D93-DC66-4182-9A47-809420D7AB36}"/>
              </a:ext>
            </a:extLst>
          </p:cNvPr>
          <p:cNvSpPr/>
          <p:nvPr/>
        </p:nvSpPr>
        <p:spPr>
          <a:xfrm rot="5400000">
            <a:off x="1445484" y="4890369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F8860BBF-D21A-44E0-8E1F-6595CE21CF76}"/>
              </a:ext>
            </a:extLst>
          </p:cNvPr>
          <p:cNvSpPr/>
          <p:nvPr/>
        </p:nvSpPr>
        <p:spPr>
          <a:xfrm rot="5400000">
            <a:off x="3007169" y="5024721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68DEE78-D7F9-4C78-9041-343EF0E416E6}"/>
              </a:ext>
            </a:extLst>
          </p:cNvPr>
          <p:cNvSpPr/>
          <p:nvPr/>
        </p:nvSpPr>
        <p:spPr>
          <a:xfrm>
            <a:off x="4182689" y="4717852"/>
            <a:ext cx="1017550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CD9B51-0420-46BE-9082-BCCC448D7C8D}"/>
              </a:ext>
            </a:extLst>
          </p:cNvPr>
          <p:cNvSpPr/>
          <p:nvPr/>
        </p:nvSpPr>
        <p:spPr>
          <a:xfrm>
            <a:off x="5438856" y="4713268"/>
            <a:ext cx="99779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968590-7972-4B03-AA52-46F278ACFC7B}"/>
              </a:ext>
            </a:extLst>
          </p:cNvPr>
          <p:cNvSpPr/>
          <p:nvPr/>
        </p:nvSpPr>
        <p:spPr>
          <a:xfrm>
            <a:off x="7675974" y="4664116"/>
            <a:ext cx="98822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2152CF-7B07-4FEA-8E6A-0F87CECFC9AD}"/>
              </a:ext>
            </a:extLst>
          </p:cNvPr>
          <p:cNvSpPr/>
          <p:nvPr/>
        </p:nvSpPr>
        <p:spPr>
          <a:xfrm>
            <a:off x="9993149" y="4645504"/>
            <a:ext cx="98678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7D73BC-62BD-445E-939A-00DBA35232C8}"/>
              </a:ext>
            </a:extLst>
          </p:cNvPr>
          <p:cNvSpPr txBox="1"/>
          <p:nvPr/>
        </p:nvSpPr>
        <p:spPr>
          <a:xfrm>
            <a:off x="1027853" y="589976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BEA38D-268F-4D5A-8A3D-3CCD15FD5F81}"/>
              </a:ext>
            </a:extLst>
          </p:cNvPr>
          <p:cNvSpPr txBox="1"/>
          <p:nvPr/>
        </p:nvSpPr>
        <p:spPr>
          <a:xfrm>
            <a:off x="2735034" y="585716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- 4</a:t>
            </a:r>
          </a:p>
        </p:txBody>
      </p: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7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7334" y="537365"/>
            <a:ext cx="10528588" cy="1592674"/>
            <a:chOff x="985282" y="914400"/>
            <a:chExt cx="10528588" cy="1592674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84673" y="1091664"/>
              <a:ext cx="9459471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FFBFA32-6334-4DBA-8968-A23A23DD733D}"/>
              </a:ext>
            </a:extLst>
          </p:cNvPr>
          <p:cNvSpPr txBox="1"/>
          <p:nvPr/>
        </p:nvSpPr>
        <p:spPr>
          <a:xfrm>
            <a:off x="1554110" y="2183564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82748-F813-4E54-BBBF-6D41EC03A55A}"/>
              </a:ext>
            </a:extLst>
          </p:cNvPr>
          <p:cNvGrpSpPr/>
          <p:nvPr/>
        </p:nvGrpSpPr>
        <p:grpSpPr>
          <a:xfrm>
            <a:off x="1018903" y="2323918"/>
            <a:ext cx="5346299" cy="3676925"/>
            <a:chOff x="707923" y="2323918"/>
            <a:chExt cx="5346299" cy="3676925"/>
          </a:xfrm>
        </p:grpSpPr>
        <p:pic>
          <p:nvPicPr>
            <p:cNvPr id="45" name="Picture 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1AB0F03-5531-49F3-ACBA-B4B60ED3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8"/>
              <a:ext cx="4778477" cy="367692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0823EE-5511-47F0-9D79-2B752495DBB5}"/>
                </a:ext>
              </a:extLst>
            </p:cNvPr>
            <p:cNvSpPr txBox="1"/>
            <p:nvPr/>
          </p:nvSpPr>
          <p:spPr>
            <a:xfrm>
              <a:off x="1275745" y="3828871"/>
              <a:ext cx="477847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ô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: 4 bánh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 ô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: ? Bánh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7A1C704-98FF-4B65-80A4-DB5835B8E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0611"/>
          <a:stretch/>
        </p:blipFill>
        <p:spPr>
          <a:xfrm>
            <a:off x="6138458" y="2492231"/>
            <a:ext cx="3401028" cy="2679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667662" y="16594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B3CBF0-E8C4-4492-B9B9-8195EEFBAE17}"/>
              </a:ext>
            </a:extLst>
          </p:cNvPr>
          <p:cNvGrpSpPr/>
          <p:nvPr/>
        </p:nvGrpSpPr>
        <p:grpSpPr>
          <a:xfrm>
            <a:off x="1097273" y="151181"/>
            <a:ext cx="10528588" cy="1592674"/>
            <a:chOff x="985282" y="914400"/>
            <a:chExt cx="10528588" cy="15926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4F3A52B-60E7-41FF-9F36-6224FA5CDE5C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02D25DA-3738-4F74-BE2D-29FEFE6BCD6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8A93B0C-8195-4EFF-849C-17DACECB91F8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6BF1B5-D9E2-4835-A7E0-0F370E94BFC3}"/>
                </a:ext>
              </a:extLst>
            </p:cNvPr>
            <p:cNvSpPr txBox="1"/>
            <p:nvPr/>
          </p:nvSpPr>
          <p:spPr>
            <a:xfrm>
              <a:off x="1667113" y="1091664"/>
              <a:ext cx="9277031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5" name="Picture 54" descr="Text&#10;&#10;Description automatically generated with medium confidence">
            <a:extLst>
              <a:ext uri="{FF2B5EF4-FFF2-40B4-BE49-F238E27FC236}">
                <a16:creationId xmlns:a16="http://schemas.microsoft.com/office/drawing/2014/main" id="{5D2D6F54-0BD8-457F-9967-643985DD8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177645" y="1912638"/>
            <a:ext cx="8363164" cy="43819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E8E5837-6F5A-4D6A-85DF-62E1E3D311A5}"/>
              </a:ext>
            </a:extLst>
          </p:cNvPr>
          <p:cNvSpPr txBox="1"/>
          <p:nvPr/>
        </p:nvSpPr>
        <p:spPr>
          <a:xfrm>
            <a:off x="2729196" y="3365883"/>
            <a:ext cx="726451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307D33-DD40-4847-A8FB-C2AD709D8B5D}"/>
              </a:ext>
            </a:extLst>
          </p:cNvPr>
          <p:cNvSpPr txBox="1"/>
          <p:nvPr/>
        </p:nvSpPr>
        <p:spPr>
          <a:xfrm>
            <a:off x="2729196" y="4069219"/>
            <a:ext cx="726451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4 = 32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(bánh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A54B01-0156-4C2A-8C3D-6A31CE67816B}"/>
              </a:ext>
            </a:extLst>
          </p:cNvPr>
          <p:cNvSpPr txBox="1"/>
          <p:nvPr/>
        </p:nvSpPr>
        <p:spPr>
          <a:xfrm>
            <a:off x="2974915" y="4808744"/>
            <a:ext cx="726451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32 bánh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1085" y="2713672"/>
            <a:ext cx="530985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1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502831" y="328456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527594" y="762370"/>
              <a:ext cx="411330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237946" y="3033396"/>
              <a:ext cx="124713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464162" y="3058296"/>
              <a:ext cx="124713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38" y="324297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690427" y="5077673"/>
              <a:ext cx="124713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3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27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37307" y="328912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6" y="1657152"/>
              <a:ext cx="6911164" cy="2416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ngọt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8941" y="2006812"/>
            <a:ext cx="152445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Nunito Black" pitchFamily="2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23419" y="664324"/>
              <a:ext cx="574516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</a:rPr>
                <a:t>Thứ ..... ngày .... tháng .... năm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A8E7C5-2D14-4F76-AD6B-3BF12D95C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72" y="-9617"/>
            <a:ext cx="1617421" cy="1617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B0987-23E4-46CC-ABB7-2DDC8AA21D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6968" y="3545968"/>
            <a:ext cx="7218290" cy="1853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21559-42F4-448B-BCCA-021446C2FD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1105" y="2763562"/>
            <a:ext cx="21398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0779" y="2713672"/>
            <a:ext cx="51504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745</Words>
  <Application>Microsoft Office PowerPoint</Application>
  <PresentationFormat>Widescreen</PresentationFormat>
  <Paragraphs>199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#9Slide02 Noi dung dai</vt:lpstr>
      <vt:lpstr>Times New Roman</vt:lpstr>
      <vt:lpstr>等线</vt:lpstr>
      <vt:lpstr>Arial</vt:lpstr>
      <vt:lpstr>Nunito Black</vt:lpstr>
      <vt:lpstr>#9Slide02 Tieu de dai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38</cp:revision>
  <dcterms:created xsi:type="dcterms:W3CDTF">2022-05-08T14:13:54Z</dcterms:created>
  <dcterms:modified xsi:type="dcterms:W3CDTF">2022-09-20T10:16:44Z</dcterms:modified>
</cp:coreProperties>
</file>