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29"/>
  </p:notesMasterIdLst>
  <p:sldIdLst>
    <p:sldId id="264" r:id="rId8"/>
    <p:sldId id="662" r:id="rId9"/>
    <p:sldId id="661" r:id="rId10"/>
    <p:sldId id="262" r:id="rId11"/>
    <p:sldId id="660" r:id="rId12"/>
    <p:sldId id="429" r:id="rId13"/>
    <p:sldId id="367" r:id="rId14"/>
    <p:sldId id="2007577196" r:id="rId15"/>
    <p:sldId id="2007577174" r:id="rId16"/>
    <p:sldId id="285" r:id="rId17"/>
    <p:sldId id="2007577195" r:id="rId18"/>
    <p:sldId id="369" r:id="rId19"/>
    <p:sldId id="2007577091" r:id="rId20"/>
    <p:sldId id="2007577193" r:id="rId21"/>
    <p:sldId id="2007577197" r:id="rId22"/>
    <p:sldId id="2007577198" r:id="rId23"/>
    <p:sldId id="2007577199" r:id="rId24"/>
    <p:sldId id="2007577200" r:id="rId25"/>
    <p:sldId id="2007577201" r:id="rId26"/>
    <p:sldId id="2007577191" r:id="rId27"/>
    <p:sldId id="6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930924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630017" y="3652541"/>
            <a:ext cx="10561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Mở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ς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vốn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nhà trường.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>
                <a:solidFill>
                  <a:prstClr val="white"/>
                </a:solidFill>
                <a:latin typeface="HP001 5 hàng" panose="020B0603050302020204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610</Words>
  <Application>Microsoft Office PowerPoint</Application>
  <PresentationFormat>Widescreen</PresentationFormat>
  <Paragraphs>126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50" baseType="lpstr">
      <vt:lpstr>宋体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等线</vt:lpstr>
      <vt:lpstr>等线</vt:lpstr>
      <vt:lpstr>等线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字魂115号-刀刀体</vt:lpstr>
      <vt:lpstr>字魂59号-创粗黑</vt:lpstr>
      <vt:lpstr>思源黑体 CN Regular</vt:lpstr>
      <vt:lpstr>方正少儿简体</vt:lpstr>
      <vt:lpstr>杨任东竹石体-Semibold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Thơ</cp:lastModifiedBy>
  <cp:revision>25</cp:revision>
  <dcterms:created xsi:type="dcterms:W3CDTF">2022-06-25T07:22:12Z</dcterms:created>
  <dcterms:modified xsi:type="dcterms:W3CDTF">2023-08-01T02:46:02Z</dcterms:modified>
</cp:coreProperties>
</file>