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258" r:id="rId3"/>
    <p:sldId id="265" r:id="rId4"/>
    <p:sldId id="264" r:id="rId5"/>
    <p:sldId id="316" r:id="rId6"/>
    <p:sldId id="286" r:id="rId7"/>
    <p:sldId id="296" r:id="rId8"/>
    <p:sldId id="272" r:id="rId9"/>
    <p:sldId id="318" r:id="rId10"/>
    <p:sldId id="315" r:id="rId11"/>
    <p:sldId id="295" r:id="rId12"/>
    <p:sldId id="320" r:id="rId13"/>
    <p:sldId id="321" r:id="rId14"/>
    <p:sldId id="299" r:id="rId15"/>
    <p:sldId id="322" r:id="rId16"/>
    <p:sldId id="300" r:id="rId17"/>
    <p:sldId id="323" r:id="rId18"/>
    <p:sldId id="301" r:id="rId19"/>
    <p:sldId id="269" r:id="rId20"/>
    <p:sldId id="324" r:id="rId21"/>
    <p:sldId id="302" r:id="rId22"/>
    <p:sldId id="304" r:id="rId23"/>
    <p:sldId id="303" r:id="rId24"/>
    <p:sldId id="305" r:id="rId25"/>
    <p:sldId id="306" r:id="rId26"/>
    <p:sldId id="307" r:id="rId27"/>
    <p:sldId id="312" r:id="rId28"/>
    <p:sldId id="325" r:id="rId29"/>
    <p:sldId id="271" r:id="rId30"/>
    <p:sldId id="310" r:id="rId31"/>
    <p:sldId id="311" r:id="rId32"/>
    <p:sldId id="326" r:id="rId33"/>
    <p:sldId id="290" r:id="rId34"/>
    <p:sldId id="50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D15AD-035E-462C-A42F-5F4A3C48D9F1}"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80E4-22DD-401B-A2AA-4A8AE3A58636}" type="slidenum">
              <a:rPr lang="en-US" smtClean="0"/>
              <a:t>‹#›</a:t>
            </a:fld>
            <a:endParaRPr lang="en-US"/>
          </a:p>
        </p:txBody>
      </p:sp>
    </p:spTree>
    <p:extLst>
      <p:ext uri="{BB962C8B-B14F-4D97-AF65-F5344CB8AC3E}">
        <p14:creationId xmlns:p14="http://schemas.microsoft.com/office/powerpoint/2010/main" val="90672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499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582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204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940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0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901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11964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204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616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8211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5143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9427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84658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071610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55890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056569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416565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43026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855013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74805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566498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33810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8123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810650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2023/9/14</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220086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8918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68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5482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5166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545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178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852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35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1787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3058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2023/9/14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6D1DDAAB-2F96-42A6-8316-7703CCB9B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5950" y="157461"/>
            <a:ext cx="1533227" cy="1533227"/>
          </a:xfrm>
          <a:prstGeom prst="rect">
            <a:avLst/>
          </a:prstGeom>
        </p:spPr>
      </p:pic>
    </p:spTree>
    <p:extLst>
      <p:ext uri="{BB962C8B-B14F-4D97-AF65-F5344CB8AC3E}">
        <p14:creationId xmlns:p14="http://schemas.microsoft.com/office/powerpoint/2010/main" val="315703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xmlns="" id="{766089F4-DB85-4DC8-A35E-853DEC819EC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662073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3.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3.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image" Target="../media/image50.emf"/><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51.emf"/><Relationship Id="rId5" Type="http://schemas.openxmlformats.org/officeDocument/2006/relationships/image" Target="../media/image45.png"/><Relationship Id="rId10" Type="http://schemas.openxmlformats.org/officeDocument/2006/relationships/image" Target="../media/image53.png"/><Relationship Id="rId4" Type="http://schemas.openxmlformats.org/officeDocument/2006/relationships/image" Target="../media/image21.emf"/><Relationship Id="rId9" Type="http://schemas.openxmlformats.org/officeDocument/2006/relationships/image" Target="../media/image52.sv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52.sv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52.png"/><Relationship Id="rId5" Type="http://schemas.openxmlformats.org/officeDocument/2006/relationships/image" Target="../media/image50.emf"/><Relationship Id="rId10" Type="http://schemas.openxmlformats.org/officeDocument/2006/relationships/image" Target="../media/image46.png"/><Relationship Id="rId4" Type="http://schemas.openxmlformats.org/officeDocument/2006/relationships/image" Target="../media/image51.emf"/><Relationship Id="rId9" Type="http://schemas.openxmlformats.org/officeDocument/2006/relationships/image" Target="../media/image21.emf"/></Relationships>
</file>

<file path=ppt/slides/_rels/slide2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51.emf"/><Relationship Id="rId7"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52.svg"/><Relationship Id="rId5" Type="http://schemas.openxmlformats.org/officeDocument/2006/relationships/image" Target="../media/image52.png"/><Relationship Id="rId4" Type="http://schemas.openxmlformats.org/officeDocument/2006/relationships/image" Target="../media/image50.emf"/><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21.emf"/><Relationship Id="rId5" Type="http://schemas.openxmlformats.org/officeDocument/2006/relationships/image" Target="../media/image50.emf"/><Relationship Id="rId10" Type="http://schemas.openxmlformats.org/officeDocument/2006/relationships/image" Target="../media/image53.png"/><Relationship Id="rId4" Type="http://schemas.openxmlformats.org/officeDocument/2006/relationships/image" Target="../media/image51.emf"/><Relationship Id="rId9"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0.pn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microsoft.com/office/2007/relationships/hdphoto" Target="../media/hdphoto5.wdp"/><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Khung"/>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484557" y="1109403"/>
            <a:ext cx="7556793" cy="4083733"/>
          </a:xfrm>
          <a:prstGeom prst="rect">
            <a:avLst/>
          </a:prstGeom>
        </p:spPr>
      </p:pic>
      <p:pic>
        <p:nvPicPr>
          <p:cNvPr id="8" name="Cá vo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2266028"/>
            <a:ext cx="732754" cy="732754"/>
          </a:xfrm>
          <a:prstGeom prst="rect">
            <a:avLst/>
          </a:prstGeom>
        </p:spPr>
      </p:pic>
      <p:grpSp>
        <p:nvGrpSpPr>
          <p:cNvPr id="13" name="Group 12">
            <a:extLst>
              <a:ext uri="{FF2B5EF4-FFF2-40B4-BE49-F238E27FC236}">
                <a16:creationId xmlns:a16="http://schemas.microsoft.com/office/drawing/2014/main" xmlns="" id="{44033607-ABE0-49F3-9EB0-948F2B28451E}"/>
              </a:ext>
            </a:extLst>
          </p:cNvPr>
          <p:cNvGrpSpPr/>
          <p:nvPr/>
        </p:nvGrpSpPr>
        <p:grpSpPr>
          <a:xfrm>
            <a:off x="2866962" y="339913"/>
            <a:ext cx="6843940" cy="715765"/>
            <a:chOff x="2873170" y="343910"/>
            <a:chExt cx="4312010" cy="1280575"/>
          </a:xfrm>
        </p:grpSpPr>
        <p:sp>
          <p:nvSpPr>
            <p:cNvPr id="14" name="îṥḷíďê">
              <a:extLst>
                <a:ext uri="{FF2B5EF4-FFF2-40B4-BE49-F238E27FC236}">
                  <a16:creationId xmlns:a16="http://schemas.microsoft.com/office/drawing/2014/main" xmlns="" id="{B66ED036-63CF-4B1F-BBB4-5B4CF5F4DC4C}"/>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5" name="Google Shape;5317;p41">
              <a:extLst>
                <a:ext uri="{FF2B5EF4-FFF2-40B4-BE49-F238E27FC236}">
                  <a16:creationId xmlns:a16="http://schemas.microsoft.com/office/drawing/2014/main" xmlns="" id="{DB0265AF-5285-494A-9A21-79A2541D9BB6}"/>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Gloria Hallelujah"/>
                </a:rPr>
                <a:t>Thứ ... ngày ... tháng ... năm...</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pic>
        <p:nvPicPr>
          <p:cNvPr id="9" name="Picture 8" descr="Logo&#10;&#10;Description automatically generated">
            <a:extLst>
              <a:ext uri="{FF2B5EF4-FFF2-40B4-BE49-F238E27FC236}">
                <a16:creationId xmlns:a16="http://schemas.microsoft.com/office/drawing/2014/main" xmlns="" id="{E55AD715-3022-4090-842D-672CA76C2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954" y="1664864"/>
            <a:ext cx="2359956" cy="797169"/>
          </a:xfrm>
          <a:prstGeom prst="rect">
            <a:avLst/>
          </a:prstGeom>
        </p:spPr>
      </p:pic>
      <p:pic>
        <p:nvPicPr>
          <p:cNvPr id="4" name="Picture 3">
            <a:extLst>
              <a:ext uri="{FF2B5EF4-FFF2-40B4-BE49-F238E27FC236}">
                <a16:creationId xmlns:a16="http://schemas.microsoft.com/office/drawing/2014/main" xmlns="" id="{B73392A1-A607-4426-A493-3C69BA78D25F}"/>
              </a:ext>
            </a:extLst>
          </p:cNvPr>
          <p:cNvPicPr>
            <a:picLocks noChangeAspect="1"/>
          </p:cNvPicPr>
          <p:nvPr/>
        </p:nvPicPr>
        <p:blipFill>
          <a:blip r:embed="rId6"/>
          <a:stretch>
            <a:fillRect/>
          </a:stretch>
        </p:blipFill>
        <p:spPr>
          <a:xfrm>
            <a:off x="3540750" y="2432886"/>
            <a:ext cx="5182049" cy="1963082"/>
          </a:xfrm>
          <a:prstGeom prst="rect">
            <a:avLst/>
          </a:prstGeom>
        </p:spPr>
      </p:pic>
      <p:pic>
        <p:nvPicPr>
          <p:cNvPr id="6" name="Picture 5" descr="A picture containing text, headdress, helmet, vector graphics&#10;&#10;Description automatically generated">
            <a:extLst>
              <a:ext uri="{FF2B5EF4-FFF2-40B4-BE49-F238E27FC236}">
                <a16:creationId xmlns:a16="http://schemas.microsoft.com/office/drawing/2014/main" xmlns="" id="{E655F9FB-F350-4FE6-9200-FFFC21975D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7747" y="2462033"/>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xmlns="" id="{4109899C-187B-4C6F-BFE0-FA7686DDF139}"/>
              </a:ext>
            </a:extLst>
          </p:cNvPr>
          <p:cNvSpPr txBox="1"/>
          <p:nvPr/>
        </p:nvSpPr>
        <p:spPr>
          <a:xfrm>
            <a:off x="819150" y="1411184"/>
            <a:ext cx="10515600" cy="3416320"/>
          </a:xfrm>
          <a:prstGeom prst="rect">
            <a:avLst/>
          </a:prstGeom>
          <a:noFill/>
        </p:spPr>
        <p:txBody>
          <a:bodyPr wrap="square" rtlCol="0">
            <a:spAutoFit/>
          </a:bodyPr>
          <a:lstStyle/>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p>
        </p:txBody>
      </p:sp>
      <p:pic>
        <p:nvPicPr>
          <p:cNvPr id="41" name="Picture 40">
            <a:extLst>
              <a:ext uri="{FF2B5EF4-FFF2-40B4-BE49-F238E27FC236}">
                <a16:creationId xmlns:a16="http://schemas.microsoft.com/office/drawing/2014/main" xmlns=""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xmlns=""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xmlns="" id="{34EC8DA4-C430-411B-8B5B-B12BB571B7E4}"/>
              </a:ext>
            </a:extLst>
          </p:cNvPr>
          <p:cNvSpPr/>
          <p:nvPr/>
        </p:nvSpPr>
        <p:spPr bwMode="auto">
          <a:xfrm>
            <a:off x="2291694" y="5432247"/>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xmlns="" id="{B479FCC7-47C9-4DE5-9DBA-8D0A446AA21F}"/>
              </a:ext>
            </a:extLst>
          </p:cNvPr>
          <p:cNvSpPr txBox="1"/>
          <p:nvPr/>
        </p:nvSpPr>
        <p:spPr>
          <a:xfrm>
            <a:off x="2738442" y="2148986"/>
            <a:ext cx="10791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ũ</a:t>
            </a:r>
            <a:r>
              <a:rPr kumimoji="0" lang="en-US" sz="2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îṥḷíďê">
            <a:extLst>
              <a:ext uri="{FF2B5EF4-FFF2-40B4-BE49-F238E27FC236}">
                <a16:creationId xmlns:a16="http://schemas.microsoft.com/office/drawing/2014/main" xmlns="" id="{2750A243-4B26-4576-9774-1D64C4C111BE}"/>
              </a:ext>
            </a:extLst>
          </p:cNvPr>
          <p:cNvSpPr/>
          <p:nvPr/>
        </p:nvSpPr>
        <p:spPr bwMode="auto">
          <a:xfrm>
            <a:off x="5406369" y="5486278"/>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4" name="TextBox 43">
            <a:extLst>
              <a:ext uri="{FF2B5EF4-FFF2-40B4-BE49-F238E27FC236}">
                <a16:creationId xmlns:a16="http://schemas.microsoft.com/office/drawing/2014/main" xmlns="" id="{B0ED5901-31E4-4089-9D3A-9C285401AB5D}"/>
              </a:ext>
            </a:extLst>
          </p:cNvPr>
          <p:cNvSpPr txBox="1"/>
          <p:nvPr/>
        </p:nvSpPr>
        <p:spPr>
          <a:xfrm>
            <a:off x="10406067" y="3208105"/>
            <a:ext cx="8467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t>
            </a:r>
            <a:r>
              <a:rPr lang="en-US" sz="24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 </a:t>
            </a:r>
            <a:r>
              <a:rPr lang="en-US" sz="24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îṥḷíďê">
            <a:extLst>
              <a:ext uri="{FF2B5EF4-FFF2-40B4-BE49-F238E27FC236}">
                <a16:creationId xmlns:a16="http://schemas.microsoft.com/office/drawing/2014/main" xmlns="" id="{C1411EA2-BF4D-4EA1-B493-CDFA27193450}"/>
              </a:ext>
            </a:extLst>
          </p:cNvPr>
          <p:cNvSpPr/>
          <p:nvPr/>
        </p:nvSpPr>
        <p:spPr bwMode="auto">
          <a:xfrm>
            <a:off x="8692494" y="5466691"/>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6" name="TextBox 45">
            <a:extLst>
              <a:ext uri="{FF2B5EF4-FFF2-40B4-BE49-F238E27FC236}">
                <a16:creationId xmlns:a16="http://schemas.microsoft.com/office/drawing/2014/main" xmlns="" id="{08531CBA-898E-42CA-923E-42304CBB64EE}"/>
              </a:ext>
            </a:extLst>
          </p:cNvPr>
          <p:cNvSpPr txBox="1"/>
          <p:nvPr/>
        </p:nvSpPr>
        <p:spPr>
          <a:xfrm>
            <a:off x="6019340" y="3592975"/>
            <a:ext cx="13596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xmlns="" id="{9D8B446B-C52C-41C4-B198-4AB19D0A24F3}"/>
              </a:ext>
            </a:extLst>
          </p:cNvPr>
          <p:cNvSpPr>
            <a:spLocks/>
          </p:cNvSpPr>
          <p:nvPr>
            <p:custDataLst>
              <p:tags r:id="rId1"/>
            </p:custDataLst>
          </p:nvPr>
        </p:nvSpPr>
        <p:spPr bwMode="auto">
          <a:xfrm>
            <a:off x="125656" y="1008847"/>
            <a:ext cx="548786"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xmlns="" id="{76709A91-46AF-432A-A230-6CEBA9A07EA5}"/>
              </a:ext>
            </a:extLst>
          </p:cNvPr>
          <p:cNvSpPr txBox="1"/>
          <p:nvPr/>
        </p:nvSpPr>
        <p:spPr>
          <a:xfrm>
            <a:off x="274017" y="1248315"/>
            <a:ext cx="25206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cxnSp>
        <p:nvCxnSpPr>
          <p:cNvPr id="6" name="Straight Connector 5">
            <a:extLst>
              <a:ext uri="{FF2B5EF4-FFF2-40B4-BE49-F238E27FC236}">
                <a16:creationId xmlns:a16="http://schemas.microsoft.com/office/drawing/2014/main" xmlns="" id="{C6B27857-85AE-4B01-AE7C-8A28342B0EA2}"/>
              </a:ext>
            </a:extLst>
          </p:cNvPr>
          <p:cNvCxnSpPr>
            <a:cxnSpLocks/>
          </p:cNvCxnSpPr>
          <p:nvPr/>
        </p:nvCxnSpPr>
        <p:spPr>
          <a:xfrm flipH="1">
            <a:off x="8486775" y="1813520"/>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xmlns="" id="{C0389F26-EF05-4369-9BE1-4E2DF6A0A0ED}"/>
              </a:ext>
            </a:extLst>
          </p:cNvPr>
          <p:cNvCxnSpPr>
            <a:cxnSpLocks/>
          </p:cNvCxnSpPr>
          <p:nvPr/>
        </p:nvCxnSpPr>
        <p:spPr>
          <a:xfrm flipH="1">
            <a:off x="3750909" y="221208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xmlns="" id="{0B089A53-0932-4086-AAB1-679E925ADE90}"/>
              </a:ext>
            </a:extLst>
          </p:cNvPr>
          <p:cNvCxnSpPr>
            <a:cxnSpLocks/>
          </p:cNvCxnSpPr>
          <p:nvPr/>
        </p:nvCxnSpPr>
        <p:spPr>
          <a:xfrm flipH="1">
            <a:off x="8625819" y="2202907"/>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xmlns="" id="{20376CBF-6FEE-43F1-AC9B-B233229B6C66}"/>
              </a:ext>
            </a:extLst>
          </p:cNvPr>
          <p:cNvCxnSpPr>
            <a:cxnSpLocks/>
          </p:cNvCxnSpPr>
          <p:nvPr/>
        </p:nvCxnSpPr>
        <p:spPr>
          <a:xfrm flipH="1">
            <a:off x="8728391" y="221208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765244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7 -7.40741E-7 L -0.00325 0.48773 " pathEditMode="relative" rAng="0" ptsTypes="AA">
                                          <p:cBhvr>
                                            <p:cTn id="37" dur="2000" fill="hold"/>
                                            <p:tgtEl>
                                              <p:spTgt spid="27"/>
                                            </p:tgtEl>
                                            <p:attrNameLst>
                                              <p:attrName>ppt_x</p:attrName>
                                              <p:attrName>ppt_y</p:attrName>
                                            </p:attrNameLst>
                                          </p:cBhvr>
                                          <p:rCtr x="-169" y="24375"/>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04167E-6 1.11111E-6 L -0.37122 0.33333 " pathEditMode="relative" rAng="0" ptsTypes="AA">
                                          <p:cBhvr>
                                            <p:cTn id="51" dur="2000" fill="hold"/>
                                            <p:tgtEl>
                                              <p:spTgt spid="44"/>
                                            </p:tgtEl>
                                            <p:attrNameLst>
                                              <p:attrName>ppt_x</p:attrName>
                                              <p:attrName>ppt_y</p:attrName>
                                            </p:attrNameLst>
                                          </p:cBhvr>
                                          <p:rCtr x="-18568" y="1666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8.33333E-7 2.59259E-6 L 0.2388 0.27731 " pathEditMode="relative" rAng="0" ptsTypes="AA">
                                          <p:cBhvr>
                                            <p:cTn id="65" dur="2000" fill="hold"/>
                                            <p:tgtEl>
                                              <p:spTgt spid="46"/>
                                            </p:tgtEl>
                                            <p:attrNameLst>
                                              <p:attrName>ppt_x</p:attrName>
                                              <p:attrName>ppt_y</p:attrName>
                                            </p:attrNameLst>
                                          </p:cBhvr>
                                          <p:rCtr x="11940" y="1386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7 -7.40741E-7 L -0.00325 0.48773 " pathEditMode="relative" rAng="0" ptsTypes="AA">
                                          <p:cBhvr>
                                            <p:cTn id="37" dur="2000" fill="hold"/>
                                            <p:tgtEl>
                                              <p:spTgt spid="27"/>
                                            </p:tgtEl>
                                            <p:attrNameLst>
                                              <p:attrName>ppt_x</p:attrName>
                                              <p:attrName>ppt_y</p:attrName>
                                            </p:attrNameLst>
                                          </p:cBhvr>
                                          <p:rCtr x="-169" y="24375"/>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04167E-6 1.11111E-6 L -0.37122 0.33333 " pathEditMode="relative" rAng="0" ptsTypes="AA">
                                          <p:cBhvr>
                                            <p:cTn id="51" dur="2000" fill="hold"/>
                                            <p:tgtEl>
                                              <p:spTgt spid="44"/>
                                            </p:tgtEl>
                                            <p:attrNameLst>
                                              <p:attrName>ppt_x</p:attrName>
                                              <p:attrName>ppt_y</p:attrName>
                                            </p:attrNameLst>
                                          </p:cBhvr>
                                          <p:rCtr x="-18568" y="1666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8.33333E-7 2.59259E-6 L 0.2388 0.27731 " pathEditMode="relative" rAng="0" ptsTypes="AA">
                                          <p:cBhvr>
                                            <p:cTn id="65" dur="2000" fill="hold"/>
                                            <p:tgtEl>
                                              <p:spTgt spid="46"/>
                                            </p:tgtEl>
                                            <p:attrNameLst>
                                              <p:attrName>ppt_x</p:attrName>
                                              <p:attrName>ppt_y</p:attrName>
                                            </p:attrNameLst>
                                          </p:cBhvr>
                                          <p:rCtr x="11940" y="1386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0325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xmlns="" id="{4109899C-187B-4C6F-BFE0-FA7686DDF139}"/>
              </a:ext>
            </a:extLst>
          </p:cNvPr>
          <p:cNvSpPr txBox="1"/>
          <p:nvPr/>
        </p:nvSpPr>
        <p:spPr>
          <a:xfrm>
            <a:off x="819150" y="1411184"/>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pic>
        <p:nvPicPr>
          <p:cNvPr id="41" name="Picture 40">
            <a:extLst>
              <a:ext uri="{FF2B5EF4-FFF2-40B4-BE49-F238E27FC236}">
                <a16:creationId xmlns:a16="http://schemas.microsoft.com/office/drawing/2014/main" xmlns=""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xmlns=""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xmlns=""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xmlns="" id="{B479FCC7-47C9-4DE5-9DBA-8D0A446AA21F}"/>
              </a:ext>
            </a:extLst>
          </p:cNvPr>
          <p:cNvSpPr txBox="1"/>
          <p:nvPr/>
        </p:nvSpPr>
        <p:spPr>
          <a:xfrm>
            <a:off x="6710367" y="3380954"/>
            <a:ext cx="1348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ếch</a:t>
            </a:r>
            <a:r>
              <a:rPr lang="en-US" sz="32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ộp</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xmlns=""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xmlns=""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2</a:t>
            </a:r>
          </a:p>
        </p:txBody>
      </p:sp>
    </p:spTree>
    <p:extLst>
      <p:ext uri="{BB962C8B-B14F-4D97-AF65-F5344CB8AC3E}">
        <p14:creationId xmlns:p14="http://schemas.microsoft.com/office/powerpoint/2010/main" val="36492887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1.85185E-6 L -0.07044 0.28518 " pathEditMode="relative" rAng="0" ptsTypes="AA">
                                          <p:cBhvr>
                                            <p:cTn id="37" dur="2000" fill="hold"/>
                                            <p:tgtEl>
                                              <p:spTgt spid="27"/>
                                            </p:tgtEl>
                                            <p:attrNameLst>
                                              <p:attrName>ppt_x</p:attrName>
                                              <p:attrName>ppt_y</p:attrName>
                                            </p:attrNameLst>
                                          </p:cBhvr>
                                          <p:rCtr x="-3529"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1.85185E-6 L -0.07044 0.28518 " pathEditMode="relative" rAng="0" ptsTypes="AA">
                                          <p:cBhvr>
                                            <p:cTn id="37" dur="2000" fill="hold"/>
                                            <p:tgtEl>
                                              <p:spTgt spid="27"/>
                                            </p:tgtEl>
                                            <p:attrNameLst>
                                              <p:attrName>ppt_x</p:attrName>
                                              <p:attrName>ppt_y</p:attrName>
                                            </p:attrNameLst>
                                          </p:cBhvr>
                                          <p:rCtr x="-3529"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xmlns="" id="{4109899C-187B-4C6F-BFE0-FA7686DDF139}"/>
              </a:ext>
            </a:extLst>
          </p:cNvPr>
          <p:cNvSpPr txBox="1"/>
          <p:nvPr/>
        </p:nvSpPr>
        <p:spPr>
          <a:xfrm>
            <a:off x="849931" y="1716562"/>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a:extLst>
              <a:ext uri="{FF2B5EF4-FFF2-40B4-BE49-F238E27FC236}">
                <a16:creationId xmlns:a16="http://schemas.microsoft.com/office/drawing/2014/main" xmlns=""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xmlns=""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xmlns=""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xmlns="" id="{B479FCC7-47C9-4DE5-9DBA-8D0A446AA21F}"/>
              </a:ext>
            </a:extLst>
          </p:cNvPr>
          <p:cNvSpPr txBox="1"/>
          <p:nvPr/>
        </p:nvSpPr>
        <p:spPr>
          <a:xfrm>
            <a:off x="6009728" y="2701446"/>
            <a:ext cx="18293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tung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tăng</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xmlns=""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xmlns=""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3</a:t>
            </a:r>
          </a:p>
        </p:txBody>
      </p:sp>
      <p:cxnSp>
        <p:nvCxnSpPr>
          <p:cNvPr id="10" name="Straight Connector 9">
            <a:extLst>
              <a:ext uri="{FF2B5EF4-FFF2-40B4-BE49-F238E27FC236}">
                <a16:creationId xmlns:a16="http://schemas.microsoft.com/office/drawing/2014/main" xmlns="" id="{744AAB5A-A6DA-4E73-B786-474787AFE5E3}"/>
              </a:ext>
            </a:extLst>
          </p:cNvPr>
          <p:cNvCxnSpPr>
            <a:cxnSpLocks/>
          </p:cNvCxnSpPr>
          <p:nvPr/>
        </p:nvCxnSpPr>
        <p:spPr>
          <a:xfrm flipH="1">
            <a:off x="1352550" y="328622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xmlns="" id="{AD6FC3C4-3F39-4BDC-82B1-E5B0C031C4FE}"/>
              </a:ext>
            </a:extLst>
          </p:cNvPr>
          <p:cNvCxnSpPr>
            <a:cxnSpLocks/>
          </p:cNvCxnSpPr>
          <p:nvPr/>
        </p:nvCxnSpPr>
        <p:spPr>
          <a:xfrm flipH="1">
            <a:off x="6191251" y="330888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xmlns="" id="{1FF78E47-CC2C-46AE-855E-4523E0E54840}"/>
              </a:ext>
            </a:extLst>
          </p:cNvPr>
          <p:cNvCxnSpPr>
            <a:cxnSpLocks/>
          </p:cNvCxnSpPr>
          <p:nvPr/>
        </p:nvCxnSpPr>
        <p:spPr>
          <a:xfrm flipH="1">
            <a:off x="7942748" y="330887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xmlns="" id="{0C3B2A3C-5A3C-4F91-B2D4-F0F2CBBC8278}"/>
              </a:ext>
            </a:extLst>
          </p:cNvPr>
          <p:cNvCxnSpPr>
            <a:cxnSpLocks/>
          </p:cNvCxnSpPr>
          <p:nvPr/>
        </p:nvCxnSpPr>
        <p:spPr>
          <a:xfrm flipH="1">
            <a:off x="11181248" y="326715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xmlns="" id="{C3234623-82BF-4E26-A38E-882501406BA2}"/>
              </a:ext>
            </a:extLst>
          </p:cNvPr>
          <p:cNvCxnSpPr>
            <a:cxnSpLocks/>
          </p:cNvCxnSpPr>
          <p:nvPr/>
        </p:nvCxnSpPr>
        <p:spPr>
          <a:xfrm flipH="1">
            <a:off x="11275394" y="326715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395083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25E-6 -4.07407E-6 L -0.03203 0.37246 " pathEditMode="relative" rAng="0" ptsTypes="AA">
                                          <p:cBhvr>
                                            <p:cTn id="37" dur="2000" fill="hold"/>
                                            <p:tgtEl>
                                              <p:spTgt spid="27"/>
                                            </p:tgtEl>
                                            <p:attrNameLst>
                                              <p:attrName>ppt_x</p:attrName>
                                              <p:attrName>ppt_y</p:attrName>
                                            </p:attrNameLst>
                                          </p:cBhvr>
                                          <p:rCtr x="-1602" y="18611"/>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25E-6 -4.07407E-6 L -0.03203 0.37246 " pathEditMode="relative" rAng="0" ptsTypes="AA">
                                          <p:cBhvr>
                                            <p:cTn id="37" dur="2000" fill="hold"/>
                                            <p:tgtEl>
                                              <p:spTgt spid="27"/>
                                            </p:tgtEl>
                                            <p:attrNameLst>
                                              <p:attrName>ppt_x</p:attrName>
                                              <p:attrName>ppt_y</p:attrName>
                                            </p:attrNameLst>
                                          </p:cBhvr>
                                          <p:rCtr x="-1602" y="18611"/>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xmlns=""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xmlns=""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xmlns=""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7" name="Picture 6">
            <a:extLst>
              <a:ext uri="{FF2B5EF4-FFF2-40B4-BE49-F238E27FC236}">
                <a16:creationId xmlns:a16="http://schemas.microsoft.com/office/drawing/2014/main" xmlns="" id="{CD6D1E64-1B70-4576-A903-DD4A3C330B0D}"/>
              </a:ext>
            </a:extLst>
          </p:cNvPr>
          <p:cNvPicPr>
            <a:picLocks noChangeAspect="1"/>
          </p:cNvPicPr>
          <p:nvPr/>
        </p:nvPicPr>
        <p:blipFill>
          <a:blip r:embed="rId6"/>
          <a:stretch>
            <a:fillRect/>
          </a:stretch>
        </p:blipFill>
        <p:spPr>
          <a:xfrm>
            <a:off x="3984104" y="364325"/>
            <a:ext cx="4054191" cy="859611"/>
          </a:xfrm>
          <a:prstGeom prst="rect">
            <a:avLst/>
          </a:prstGeom>
        </p:spPr>
      </p:pic>
      <p:pic>
        <p:nvPicPr>
          <p:cNvPr id="9" name="Picture 8">
            <a:extLst>
              <a:ext uri="{FF2B5EF4-FFF2-40B4-BE49-F238E27FC236}">
                <a16:creationId xmlns:a16="http://schemas.microsoft.com/office/drawing/2014/main" xmlns="" id="{565ECEB0-6EE4-4DE4-865A-C44E9641C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xmlns="" id="{70CB552F-D2DD-4275-B943-63E6465E3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xmlns="" id="{41833A80-E56E-44A6-8FA2-275F4C493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9014209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7829550" y="6205834"/>
            <a:ext cx="3704356"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xmlns="" id="{A2D9B322-AC4A-419A-8D88-C7B27ACFCEDA}"/>
              </a:ext>
            </a:extLst>
          </p:cNvPr>
          <p:cNvGrpSpPr/>
          <p:nvPr/>
        </p:nvGrpSpPr>
        <p:grpSpPr>
          <a:xfrm>
            <a:off x="60527" y="792241"/>
            <a:ext cx="548786" cy="804673"/>
            <a:chOff x="951863" y="770660"/>
            <a:chExt cx="428490" cy="419736"/>
          </a:xfrm>
        </p:grpSpPr>
        <p:sp>
          <p:nvSpPr>
            <p:cNvPr id="12" name="MH_SubTitle_1">
              <a:extLst>
                <a:ext uri="{FF2B5EF4-FFF2-40B4-BE49-F238E27FC236}">
                  <a16:creationId xmlns:a16="http://schemas.microsoft.com/office/drawing/2014/main" xmlns=""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xmlns=""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7" name="Group 16">
            <a:extLst>
              <a:ext uri="{FF2B5EF4-FFF2-40B4-BE49-F238E27FC236}">
                <a16:creationId xmlns:a16="http://schemas.microsoft.com/office/drawing/2014/main" xmlns="" id="{67253123-F4A3-4BD7-B5F4-DB0018AD0EC7}"/>
              </a:ext>
            </a:extLst>
          </p:cNvPr>
          <p:cNvGrpSpPr/>
          <p:nvPr/>
        </p:nvGrpSpPr>
        <p:grpSpPr>
          <a:xfrm>
            <a:off x="52193" y="3409078"/>
            <a:ext cx="541042" cy="495289"/>
            <a:chOff x="841539" y="777345"/>
            <a:chExt cx="547383" cy="628535"/>
          </a:xfrm>
        </p:grpSpPr>
        <p:sp>
          <p:nvSpPr>
            <p:cNvPr id="18" name="MH_SubTitle_1">
              <a:extLst>
                <a:ext uri="{FF2B5EF4-FFF2-40B4-BE49-F238E27FC236}">
                  <a16:creationId xmlns:a16="http://schemas.microsoft.com/office/drawing/2014/main" xmlns=""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xmlns=""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nvGrpSpPr>
          <p:cNvPr id="24" name="Group 23">
            <a:extLst>
              <a:ext uri="{FF2B5EF4-FFF2-40B4-BE49-F238E27FC236}">
                <a16:creationId xmlns:a16="http://schemas.microsoft.com/office/drawing/2014/main" xmlns="" id="{D68BD849-44FE-429B-BBC0-8D1980E483D1}"/>
              </a:ext>
            </a:extLst>
          </p:cNvPr>
          <p:cNvGrpSpPr/>
          <p:nvPr/>
        </p:nvGrpSpPr>
        <p:grpSpPr>
          <a:xfrm>
            <a:off x="146678" y="4990947"/>
            <a:ext cx="460604" cy="486710"/>
            <a:chOff x="730351" y="1014107"/>
            <a:chExt cx="409786" cy="398611"/>
          </a:xfrm>
        </p:grpSpPr>
        <p:sp>
          <p:nvSpPr>
            <p:cNvPr id="25" name="MH_SubTitle_1">
              <a:extLst>
                <a:ext uri="{FF2B5EF4-FFF2-40B4-BE49-F238E27FC236}">
                  <a16:creationId xmlns:a16="http://schemas.microsoft.com/office/drawing/2014/main" xmlns=""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xmlns=""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7"/>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321351503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CCC6A9-AD64-4CFF-BBE1-AF1A80A51AAD}"/>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3" name="Picture 2">
            <a:extLst>
              <a:ext uri="{FF2B5EF4-FFF2-40B4-BE49-F238E27FC236}">
                <a16:creationId xmlns:a16="http://schemas.microsoft.com/office/drawing/2014/main" xmlns="" id="{DE46F97D-3925-490A-9748-39F6BAEA2BD5}"/>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pic>
        <p:nvPicPr>
          <p:cNvPr id="4" name="Picture 3">
            <a:extLst>
              <a:ext uri="{FF2B5EF4-FFF2-40B4-BE49-F238E27FC236}">
                <a16:creationId xmlns:a16="http://schemas.microsoft.com/office/drawing/2014/main" xmlns="" id="{29C1883C-E209-4271-94D9-633C552F8681}"/>
              </a:ext>
            </a:extLst>
          </p:cNvPr>
          <p:cNvPicPr>
            <a:picLocks noChangeAspect="1"/>
          </p:cNvPicPr>
          <p:nvPr/>
        </p:nvPicPr>
        <p:blipFill>
          <a:blip r:embed="rId5"/>
          <a:stretch>
            <a:fillRect/>
          </a:stretch>
        </p:blipFill>
        <p:spPr>
          <a:xfrm>
            <a:off x="3239519" y="535383"/>
            <a:ext cx="4462659" cy="1158340"/>
          </a:xfrm>
          <a:prstGeom prst="rect">
            <a:avLst/>
          </a:prstGeom>
        </p:spPr>
      </p:pic>
    </p:spTree>
    <p:extLst>
      <p:ext uri="{BB962C8B-B14F-4D97-AF65-F5344CB8AC3E}">
        <p14:creationId xmlns:p14="http://schemas.microsoft.com/office/powerpoint/2010/main" val="31449457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873613034"/>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grpSp>
        <p:nvGrpSpPr>
          <p:cNvPr id="90" name="Google Shape;251;p20">
            <a:extLst>
              <a:ext uri="{FF2B5EF4-FFF2-40B4-BE49-F238E27FC236}">
                <a16:creationId xmlns:a16="http://schemas.microsoft.com/office/drawing/2014/main" xmlns=""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xmlns=""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xmlns=""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6" name="组合 21">
            <a:extLst>
              <a:ext uri="{FF2B5EF4-FFF2-40B4-BE49-F238E27FC236}">
                <a16:creationId xmlns:a16="http://schemas.microsoft.com/office/drawing/2014/main" xmlns="" id="{30BAD670-826E-4813-9F7A-C39C2A986FA9}"/>
              </a:ext>
            </a:extLst>
          </p:cNvPr>
          <p:cNvGrpSpPr/>
          <p:nvPr/>
        </p:nvGrpSpPr>
        <p:grpSpPr>
          <a:xfrm>
            <a:off x="4684031" y="1417030"/>
            <a:ext cx="1099533" cy="1099533"/>
            <a:chOff x="1671394" y="1576373"/>
            <a:chExt cx="2091016" cy="2091016"/>
          </a:xfrm>
          <a:solidFill>
            <a:schemeClr val="bg1"/>
          </a:solidFill>
        </p:grpSpPr>
        <p:sp>
          <p:nvSpPr>
            <p:cNvPr id="97" name="椭圆 22">
              <a:extLst>
                <a:ext uri="{FF2B5EF4-FFF2-40B4-BE49-F238E27FC236}">
                  <a16:creationId xmlns:a16="http://schemas.microsoft.com/office/drawing/2014/main" xmlns="" id="{70D997DA-3372-49E8-9A5F-CA66324C974A}"/>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98" name="椭圆 23">
              <a:extLst>
                <a:ext uri="{FF2B5EF4-FFF2-40B4-BE49-F238E27FC236}">
                  <a16:creationId xmlns:a16="http://schemas.microsoft.com/office/drawing/2014/main" xmlns="" id="{8D9C8052-AA82-4355-8589-61A4C8932823}"/>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99" name="Picture 98">
            <a:extLst>
              <a:ext uri="{FF2B5EF4-FFF2-40B4-BE49-F238E27FC236}">
                <a16:creationId xmlns:a16="http://schemas.microsoft.com/office/drawing/2014/main" xmlns="" id="{C1747B1D-7A20-46A6-B9AE-7F12F133272C}"/>
              </a:ext>
            </a:extLst>
          </p:cNvPr>
          <p:cNvPicPr>
            <a:picLocks noChangeAspect="1"/>
          </p:cNvPicPr>
          <p:nvPr/>
        </p:nvPicPr>
        <p:blipFill rotWithShape="1">
          <a:blip r:embed="rId3"/>
          <a:srcRect l="11626" t="31197" r="71828" b="32800"/>
          <a:stretch/>
        </p:blipFill>
        <p:spPr>
          <a:xfrm>
            <a:off x="4702515" y="1428519"/>
            <a:ext cx="1099534" cy="1098617"/>
          </a:xfrm>
          <a:prstGeom prst="rect">
            <a:avLst/>
          </a:prstGeom>
        </p:spPr>
      </p:pic>
      <p:pic>
        <p:nvPicPr>
          <p:cNvPr id="100" name="Picture 99">
            <a:extLst>
              <a:ext uri="{FF2B5EF4-FFF2-40B4-BE49-F238E27FC236}">
                <a16:creationId xmlns:a16="http://schemas.microsoft.com/office/drawing/2014/main" xmlns="" id="{4ABC8225-1188-4B4C-B693-F73FB200B52B}"/>
              </a:ext>
            </a:extLst>
          </p:cNvPr>
          <p:cNvPicPr>
            <a:picLocks noChangeAspect="1"/>
          </p:cNvPicPr>
          <p:nvPr/>
        </p:nvPicPr>
        <p:blipFill rotWithShape="1">
          <a:blip r:embed="rId4"/>
          <a:srcRect l="7379" t="27674" r="13498" b="30852"/>
          <a:stretch/>
        </p:blipFill>
        <p:spPr>
          <a:xfrm>
            <a:off x="3941414" y="2650428"/>
            <a:ext cx="8075226" cy="1466234"/>
          </a:xfrm>
          <a:prstGeom prst="rect">
            <a:avLst/>
          </a:prstGeom>
        </p:spPr>
      </p:pic>
    </p:spTree>
    <p:extLst>
      <p:ext uri="{BB962C8B-B14F-4D97-AF65-F5344CB8AC3E}">
        <p14:creationId xmlns:p14="http://schemas.microsoft.com/office/powerpoint/2010/main" val="347650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53" presetClass="entr" presetSubtype="16"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p:cTn id="13" dur="500" fill="hold"/>
                                        <p:tgtEl>
                                          <p:spTgt spid="99"/>
                                        </p:tgtEl>
                                        <p:attrNameLst>
                                          <p:attrName>ppt_w</p:attrName>
                                        </p:attrNameLst>
                                      </p:cBhvr>
                                      <p:tavLst>
                                        <p:tav tm="0">
                                          <p:val>
                                            <p:fltVal val="0"/>
                                          </p:val>
                                        </p:tav>
                                        <p:tav tm="100000">
                                          <p:val>
                                            <p:strVal val="#ppt_w"/>
                                          </p:val>
                                        </p:tav>
                                      </p:tavLst>
                                    </p:anim>
                                    <p:anim calcmode="lin" valueType="num">
                                      <p:cBhvr>
                                        <p:cTn id="14" dur="500" fill="hold"/>
                                        <p:tgtEl>
                                          <p:spTgt spid="99"/>
                                        </p:tgtEl>
                                        <p:attrNameLst>
                                          <p:attrName>ppt_h</p:attrName>
                                        </p:attrNameLst>
                                      </p:cBhvr>
                                      <p:tavLst>
                                        <p:tav tm="0">
                                          <p:val>
                                            <p:fltVal val="0"/>
                                          </p:val>
                                        </p:tav>
                                        <p:tav tm="100000">
                                          <p:val>
                                            <p:strVal val="#ppt_h"/>
                                          </p:val>
                                        </p:tav>
                                      </p:tavLst>
                                    </p:anim>
                                    <p:animEffect transition="in" filter="fade">
                                      <p:cBhvr>
                                        <p:cTn id="15" dur="500"/>
                                        <p:tgtEl>
                                          <p:spTgt spid="9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869" y="848095"/>
            <a:ext cx="10266533" cy="5618965"/>
          </a:xfrm>
          <a:prstGeom prst="rect">
            <a:avLst/>
          </a:prstGeom>
        </p:spPr>
      </p:pic>
      <p:pic>
        <p:nvPicPr>
          <p:cNvPr id="6" name="Picture 5">
            <a:extLst>
              <a:ext uri="{FF2B5EF4-FFF2-40B4-BE49-F238E27FC236}">
                <a16:creationId xmlns:a16="http://schemas.microsoft.com/office/drawing/2014/main" xmlns=""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xmlns=""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548" y="3261138"/>
            <a:ext cx="688813" cy="792878"/>
          </a:xfrm>
          <a:prstGeom prst="rect">
            <a:avLst/>
          </a:prstGeom>
        </p:spPr>
      </p:pic>
      <p:sp>
        <p:nvSpPr>
          <p:cNvPr id="2" name="TextBox 1">
            <a:extLst>
              <a:ext uri="{FF2B5EF4-FFF2-40B4-BE49-F238E27FC236}">
                <a16:creationId xmlns:a16="http://schemas.microsoft.com/office/drawing/2014/main" xmlns="" id="{E3A480D9-72FE-417E-9D7D-B5EFED1BF8B5}"/>
              </a:ext>
            </a:extLst>
          </p:cNvPr>
          <p:cNvSpPr txBox="1"/>
          <p:nvPr/>
        </p:nvSpPr>
        <p:spPr>
          <a:xfrm>
            <a:off x="3028949" y="3091335"/>
            <a:ext cx="4684229" cy="180126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25" y="848095"/>
            <a:ext cx="11887200" cy="5618965"/>
          </a:xfrm>
          <a:prstGeom prst="rect">
            <a:avLst/>
          </a:prstGeom>
        </p:spPr>
      </p:pic>
      <p:pic>
        <p:nvPicPr>
          <p:cNvPr id="6" name="Picture 5">
            <a:extLst>
              <a:ext uri="{FF2B5EF4-FFF2-40B4-BE49-F238E27FC236}">
                <a16:creationId xmlns:a16="http://schemas.microsoft.com/office/drawing/2014/main" xmlns=""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xmlns=""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141" y="3332736"/>
            <a:ext cx="688813" cy="792878"/>
          </a:xfrm>
          <a:prstGeom prst="rect">
            <a:avLst/>
          </a:prstGeom>
        </p:spPr>
      </p:pic>
      <p:sp>
        <p:nvSpPr>
          <p:cNvPr id="2" name="TextBox 1">
            <a:extLst>
              <a:ext uri="{FF2B5EF4-FFF2-40B4-BE49-F238E27FC236}">
                <a16:creationId xmlns:a16="http://schemas.microsoft.com/office/drawing/2014/main" xmlns="" id="{E3A480D9-72FE-417E-9D7D-B5EFED1BF8B5}"/>
              </a:ext>
            </a:extLst>
          </p:cNvPr>
          <p:cNvSpPr txBox="1"/>
          <p:nvPr/>
        </p:nvSpPr>
        <p:spPr>
          <a:xfrm>
            <a:off x="1309706" y="3419475"/>
            <a:ext cx="4684229" cy="61940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Phấn</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khích</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3274830F-20FA-494A-94FA-2E4943802424}"/>
              </a:ext>
            </a:extLst>
          </p:cNvPr>
          <p:cNvSpPr txBox="1"/>
          <p:nvPr/>
        </p:nvSpPr>
        <p:spPr>
          <a:xfrm>
            <a:off x="4623050" y="3454100"/>
            <a:ext cx="4684229"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Phấn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khởi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28331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xmlns="" id="{E3607416-95B1-4352-AA42-3321679EFFE3}"/>
              </a:ext>
            </a:extLst>
          </p:cNvPr>
          <p:cNvPicPr>
            <a:picLocks noChangeAspect="1"/>
          </p:cNvPicPr>
          <p:nvPr/>
        </p:nvPicPr>
        <p:blipFill>
          <a:blip r:embed="rId2"/>
          <a:stretch>
            <a:fillRect/>
          </a:stretch>
        </p:blipFill>
        <p:spPr>
          <a:xfrm>
            <a:off x="3940084" y="1936418"/>
            <a:ext cx="5331329" cy="2291149"/>
          </a:xfrm>
          <a:prstGeom prst="rect">
            <a:avLst/>
          </a:prstGeom>
        </p:spPr>
      </p:pic>
      <p:pic>
        <p:nvPicPr>
          <p:cNvPr id="80" name="Picture 79" descr="A picture containing text, headdress, helmet, vector graphics&#10;&#10;Description automatically generated">
            <a:extLst>
              <a:ext uri="{FF2B5EF4-FFF2-40B4-BE49-F238E27FC236}">
                <a16:creationId xmlns:a16="http://schemas.microsoft.com/office/drawing/2014/main" xmlns="" id="{252BB157-1AA8-4669-B138-CF6F66B83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666" y="2513417"/>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18919C2-2D83-486C-9384-71F43DE6F791}"/>
              </a:ext>
            </a:extLst>
          </p:cNvPr>
          <p:cNvSpPr/>
          <p:nvPr/>
        </p:nvSpPr>
        <p:spPr>
          <a:xfrm>
            <a:off x="254619" y="517566"/>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xmlns="" id="{688CAC1D-AC00-4BC5-A4CC-219732198D95}"/>
              </a:ext>
            </a:extLst>
          </p:cNvPr>
          <p:cNvSpPr txBox="1"/>
          <p:nvPr/>
        </p:nvSpPr>
        <p:spPr>
          <a:xfrm>
            <a:off x="1456371" y="1869955"/>
            <a:ext cx="9779775"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sp>
        <p:nvSpPr>
          <p:cNvPr id="10" name="TextBox 9">
            <a:extLst>
              <a:ext uri="{FF2B5EF4-FFF2-40B4-BE49-F238E27FC236}">
                <a16:creationId xmlns:a16="http://schemas.microsoft.com/office/drawing/2014/main" xmlns="" id="{3A9543C5-4A2B-40C4-968C-76B39D40A24E}"/>
              </a:ext>
            </a:extLst>
          </p:cNvPr>
          <p:cNvSpPr txBox="1"/>
          <p:nvPr/>
        </p:nvSpPr>
        <p:spPr>
          <a:xfrm>
            <a:off x="1455979" y="2744971"/>
            <a:ext cx="10481402"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sp>
        <p:nvSpPr>
          <p:cNvPr id="11" name="TextBox 10">
            <a:extLst>
              <a:ext uri="{FF2B5EF4-FFF2-40B4-BE49-F238E27FC236}">
                <a16:creationId xmlns:a16="http://schemas.microsoft.com/office/drawing/2014/main" xmlns="" id="{5BF6E1E6-ECCD-4B6B-A14C-6C4A99ECE50C}"/>
              </a:ext>
            </a:extLst>
          </p:cNvPr>
          <p:cNvSpPr txBox="1"/>
          <p:nvPr/>
        </p:nvSpPr>
        <p:spPr>
          <a:xfrm>
            <a:off x="1455979" y="3627653"/>
            <a:ext cx="10337849"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sp>
        <p:nvSpPr>
          <p:cNvPr id="12" name="TextBox 11">
            <a:extLst>
              <a:ext uri="{FF2B5EF4-FFF2-40B4-BE49-F238E27FC236}">
                <a16:creationId xmlns:a16="http://schemas.microsoft.com/office/drawing/2014/main" xmlns="" id="{4B9C1411-E196-4442-A8A3-053E4C1CE39F}"/>
              </a:ext>
            </a:extLst>
          </p:cNvPr>
          <p:cNvSpPr txBox="1"/>
          <p:nvPr/>
        </p:nvSpPr>
        <p:spPr>
          <a:xfrm>
            <a:off x="1455979" y="4500305"/>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17" name="Group 16">
            <a:extLst>
              <a:ext uri="{FF2B5EF4-FFF2-40B4-BE49-F238E27FC236}">
                <a16:creationId xmlns:a16="http://schemas.microsoft.com/office/drawing/2014/main" xmlns="" id="{CD73C734-6A89-4264-ADA7-67A231F8CD66}"/>
              </a:ext>
            </a:extLst>
          </p:cNvPr>
          <p:cNvGrpSpPr/>
          <p:nvPr/>
        </p:nvGrpSpPr>
        <p:grpSpPr>
          <a:xfrm>
            <a:off x="541444" y="1682160"/>
            <a:ext cx="791075" cy="718426"/>
            <a:chOff x="612559" y="1116397"/>
            <a:chExt cx="791075" cy="718426"/>
          </a:xfrm>
        </p:grpSpPr>
        <p:pic>
          <p:nvPicPr>
            <p:cNvPr id="13" name="图片 12">
              <a:extLst>
                <a:ext uri="{FF2B5EF4-FFF2-40B4-BE49-F238E27FC236}">
                  <a16:creationId xmlns:a16="http://schemas.microsoft.com/office/drawing/2014/main" xmlns=""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xmlns=""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xmlns="" id="{A9E2ED2A-04E4-4D20-AFAE-AD638CE09E99}"/>
              </a:ext>
            </a:extLst>
          </p:cNvPr>
          <p:cNvGrpSpPr/>
          <p:nvPr/>
        </p:nvGrpSpPr>
        <p:grpSpPr>
          <a:xfrm>
            <a:off x="505806" y="2571068"/>
            <a:ext cx="828387" cy="737953"/>
            <a:chOff x="1833014" y="2061054"/>
            <a:chExt cx="828387" cy="737953"/>
          </a:xfrm>
        </p:grpSpPr>
        <p:pic>
          <p:nvPicPr>
            <p:cNvPr id="14" name="图片 12">
              <a:extLst>
                <a:ext uri="{FF2B5EF4-FFF2-40B4-BE49-F238E27FC236}">
                  <a16:creationId xmlns:a16="http://schemas.microsoft.com/office/drawing/2014/main" xmlns=""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xmlns=""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xmlns="" id="{957BB5E0-D6A1-49DB-9250-E165F4AA5A04}"/>
              </a:ext>
            </a:extLst>
          </p:cNvPr>
          <p:cNvGrpSpPr/>
          <p:nvPr/>
        </p:nvGrpSpPr>
        <p:grpSpPr>
          <a:xfrm>
            <a:off x="497115" y="3384690"/>
            <a:ext cx="782445" cy="749475"/>
            <a:chOff x="1778637" y="2799007"/>
            <a:chExt cx="782445" cy="749475"/>
          </a:xfrm>
        </p:grpSpPr>
        <p:pic>
          <p:nvPicPr>
            <p:cNvPr id="16" name="图片 12">
              <a:extLst>
                <a:ext uri="{FF2B5EF4-FFF2-40B4-BE49-F238E27FC236}">
                  <a16:creationId xmlns:a16="http://schemas.microsoft.com/office/drawing/2014/main" xmlns=""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xmlns=""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xmlns="" id="{29D8E584-10C5-491D-AA06-273F28DE8BEA}"/>
              </a:ext>
            </a:extLst>
          </p:cNvPr>
          <p:cNvGrpSpPr/>
          <p:nvPr/>
        </p:nvGrpSpPr>
        <p:grpSpPr>
          <a:xfrm>
            <a:off x="493135" y="4328195"/>
            <a:ext cx="803492" cy="772156"/>
            <a:chOff x="2254348" y="2498439"/>
            <a:chExt cx="803492" cy="772156"/>
          </a:xfrm>
        </p:grpSpPr>
        <p:pic>
          <p:nvPicPr>
            <p:cNvPr id="15" name="图片 12">
              <a:extLst>
                <a:ext uri="{FF2B5EF4-FFF2-40B4-BE49-F238E27FC236}">
                  <a16:creationId xmlns:a16="http://schemas.microsoft.com/office/drawing/2014/main" xmlns=""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xmlns=""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1" name="TextBox 20">
            <a:extLst>
              <a:ext uri="{FF2B5EF4-FFF2-40B4-BE49-F238E27FC236}">
                <a16:creationId xmlns:a16="http://schemas.microsoft.com/office/drawing/2014/main" xmlns="" id="{5FF8732C-9AAC-44D2-80E1-6F89C0D2C9E6}"/>
              </a:ext>
            </a:extLst>
          </p:cNvPr>
          <p:cNvSpPr txBox="1"/>
          <p:nvPr/>
        </p:nvSpPr>
        <p:spPr>
          <a:xfrm>
            <a:off x="1504288" y="5433386"/>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việc học bơi dễ hay khó? Vì sao?</a:t>
            </a:r>
          </a:p>
        </p:txBody>
      </p:sp>
      <p:grpSp>
        <p:nvGrpSpPr>
          <p:cNvPr id="22" name="Group 21">
            <a:extLst>
              <a:ext uri="{FF2B5EF4-FFF2-40B4-BE49-F238E27FC236}">
                <a16:creationId xmlns:a16="http://schemas.microsoft.com/office/drawing/2014/main" xmlns="" id="{35DFDB29-E23C-40B4-B979-E7FA1A9179C3}"/>
              </a:ext>
            </a:extLst>
          </p:cNvPr>
          <p:cNvGrpSpPr/>
          <p:nvPr/>
        </p:nvGrpSpPr>
        <p:grpSpPr>
          <a:xfrm>
            <a:off x="541444" y="5261276"/>
            <a:ext cx="803492" cy="772156"/>
            <a:chOff x="2254348" y="2498439"/>
            <a:chExt cx="803492" cy="772156"/>
          </a:xfrm>
        </p:grpSpPr>
        <p:pic>
          <p:nvPicPr>
            <p:cNvPr id="23" name="图片 12">
              <a:extLst>
                <a:ext uri="{FF2B5EF4-FFF2-40B4-BE49-F238E27FC236}">
                  <a16:creationId xmlns:a16="http://schemas.microsoft.com/office/drawing/2014/main" xmlns="" id="{BD635841-D5A2-4367-A53F-F5F05597C849}"/>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24" name="Picture 23">
              <a:extLst>
                <a:ext uri="{FF2B5EF4-FFF2-40B4-BE49-F238E27FC236}">
                  <a16:creationId xmlns:a16="http://schemas.microsoft.com/office/drawing/2014/main" xmlns="" id="{9E8107C2-0EDC-4255-B715-ADD049F9C6B8}"/>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 name="Rectangle: Rounded Corners 1">
            <a:extLst>
              <a:ext uri="{FF2B5EF4-FFF2-40B4-BE49-F238E27FC236}">
                <a16:creationId xmlns:a16="http://schemas.microsoft.com/office/drawing/2014/main" xmlns="" id="{508C046D-860D-41CB-B2B5-145E36D346AA}"/>
              </a:ext>
            </a:extLst>
          </p:cNvPr>
          <p:cNvSpPr/>
          <p:nvPr/>
        </p:nvSpPr>
        <p:spPr>
          <a:xfrm>
            <a:off x="642522" y="5610773"/>
            <a:ext cx="234966" cy="200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80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80000">
                                          <p:cBhvr additive="base">
                                            <p:cTn id="32"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80000">
                                          <p:cBhvr additive="base">
                                            <p:cTn id="36"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80000">
                                          <p:cBhvr additive="base">
                                            <p:cTn id="4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14:presetBounceEnd="8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8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80000">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14:bounceEnd="80000">
                                          <p:cBhvr additive="base">
                                            <p:cTn id="48"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xmlns=""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xmlns=""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xmlns=""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073" y="1622485"/>
            <a:ext cx="5713670" cy="1629310"/>
          </a:xfrm>
          <a:prstGeom prst="rect">
            <a:avLst/>
          </a:prstGeom>
        </p:spPr>
      </p:pic>
      <p:pic>
        <p:nvPicPr>
          <p:cNvPr id="89" name="图片 3">
            <a:extLst>
              <a:ext uri="{FF2B5EF4-FFF2-40B4-BE49-F238E27FC236}">
                <a16:creationId xmlns:a16="http://schemas.microsoft.com/office/drawing/2014/main" xmlns=""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xmlns=""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xmlns=""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xmlns=""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44" y="3168971"/>
            <a:ext cx="3430622" cy="3430622"/>
          </a:xfrm>
          <a:prstGeom prst="rect">
            <a:avLst/>
          </a:prstGeom>
        </p:spPr>
      </p:pic>
      <p:sp>
        <p:nvSpPr>
          <p:cNvPr id="6" name="TextBox 5">
            <a:extLst>
              <a:ext uri="{FF2B5EF4-FFF2-40B4-BE49-F238E27FC236}">
                <a16:creationId xmlns:a16="http://schemas.microsoft.com/office/drawing/2014/main" xmlns="" id="{DDE00923-559C-4F9B-9F5A-44E34794592B}"/>
              </a:ext>
            </a:extLst>
          </p:cNvPr>
          <p:cNvSpPr txBox="1"/>
          <p:nvPr/>
        </p:nvSpPr>
        <p:spPr>
          <a:xfrm>
            <a:off x="2854103" y="2743226"/>
            <a:ext cx="58085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ngọn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xmlns=""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anim calcmode="lin" valueType="num">
                                      <p:cBhvr>
                                        <p:cTn id="12" dur="1000" fill="hold"/>
                                        <p:tgtEl>
                                          <p:spTgt spid="83"/>
                                        </p:tgtEl>
                                        <p:attrNameLst>
                                          <p:attrName>ppt_x</p:attrName>
                                        </p:attrNameLst>
                                      </p:cBhvr>
                                      <p:tavLst>
                                        <p:tav tm="0">
                                          <p:val>
                                            <p:strVal val="#ppt_x"/>
                                          </p:val>
                                        </p:tav>
                                        <p:tav tm="100000">
                                          <p:val>
                                            <p:strVal val="#ppt_x"/>
                                          </p:val>
                                        </p:tav>
                                      </p:tavLst>
                                    </p:anim>
                                    <p:anim calcmode="lin" valueType="num">
                                      <p:cBhvr>
                                        <p:cTn id="13" dur="1000" fill="hold"/>
                                        <p:tgtEl>
                                          <p:spTgt spid="8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750"/>
                                        <p:tgtEl>
                                          <p:spTgt spid="90"/>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down)">
                                      <p:cBhvr>
                                        <p:cTn id="36" dur="500"/>
                                        <p:tgtEl>
                                          <p:spTgt spid="89"/>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animEffect transition="in" filter="fade">
                                      <p:cBhvr>
                                        <p:cTn id="48" dur="500"/>
                                        <p:tgtEl>
                                          <p:spTgt spid="87"/>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9" name="TextBox 8">
            <a:extLst>
              <a:ext uri="{FF2B5EF4-FFF2-40B4-BE49-F238E27FC236}">
                <a16:creationId xmlns:a16="http://schemas.microsoft.com/office/drawing/2014/main" xmlns="" id="{688CAC1D-AC00-4BC5-A4CC-219732198D95}"/>
              </a:ext>
            </a:extLst>
          </p:cNvPr>
          <p:cNvSpPr txBox="1"/>
          <p:nvPr/>
        </p:nvSpPr>
        <p:spPr>
          <a:xfrm>
            <a:off x="2054796" y="880077"/>
            <a:ext cx="9779775" cy="553998"/>
          </a:xfrm>
          <a:prstGeom prst="rect">
            <a:avLst/>
          </a:prstGeom>
          <a:noFill/>
        </p:spPr>
        <p:txBody>
          <a:bodyPr wrap="square" rtlCol="0">
            <a:spAutoFit/>
          </a:bodyPr>
          <a:lstStyle/>
          <a:p>
            <a:pPr lvl="0">
              <a:defRPr/>
            </a:pPr>
            <a:r>
              <a:rPr lang="vi-VN" sz="3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grpSp>
        <p:nvGrpSpPr>
          <p:cNvPr id="17" name="Group 16">
            <a:extLst>
              <a:ext uri="{FF2B5EF4-FFF2-40B4-BE49-F238E27FC236}">
                <a16:creationId xmlns:a16="http://schemas.microsoft.com/office/drawing/2014/main" xmlns="" id="{CD73C734-6A89-4264-ADA7-67A231F8CD66}"/>
              </a:ext>
            </a:extLst>
          </p:cNvPr>
          <p:cNvGrpSpPr/>
          <p:nvPr/>
        </p:nvGrpSpPr>
        <p:grpSpPr>
          <a:xfrm>
            <a:off x="1263721" y="796948"/>
            <a:ext cx="791075" cy="718426"/>
            <a:chOff x="612559" y="1116397"/>
            <a:chExt cx="791075" cy="718426"/>
          </a:xfrm>
        </p:grpSpPr>
        <p:pic>
          <p:nvPicPr>
            <p:cNvPr id="13" name="图片 12">
              <a:extLst>
                <a:ext uri="{FF2B5EF4-FFF2-40B4-BE49-F238E27FC236}">
                  <a16:creationId xmlns:a16="http://schemas.microsoft.com/office/drawing/2014/main" xmlns="" id="{D6EB6CC9-E82D-4163-B24A-9653292CD0D7}"/>
                </a:ext>
              </a:extLst>
            </p:cNvPr>
            <p:cNvPicPr>
              <a:picLocks noChangeAspect="1"/>
            </p:cNvPicPr>
            <p:nvPr/>
          </p:nvPicPr>
          <p:blipFill>
            <a:blip r:embed="rId4"/>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xmlns="" id="{53EE5915-7FA4-4F1F-9C10-267659090085}"/>
                </a:ext>
              </a:extLst>
            </p:cNvPr>
            <p:cNvPicPr>
              <a:picLocks noChangeAspect="1"/>
            </p:cNvPicPr>
            <p:nvPr/>
          </p:nvPicPr>
          <p:blipFill>
            <a:blip r:embed="rId5"/>
            <a:stretch>
              <a:fillRect/>
            </a:stretch>
          </p:blipFill>
          <p:spPr>
            <a:xfrm>
              <a:off x="612559" y="1338971"/>
              <a:ext cx="379735" cy="495852"/>
            </a:xfrm>
            <a:prstGeom prst="rect">
              <a:avLst/>
            </a:prstGeom>
          </p:spPr>
        </p:pic>
      </p:grpSp>
      <p:grpSp>
        <p:nvGrpSpPr>
          <p:cNvPr id="2" name="Group 1">
            <a:extLst>
              <a:ext uri="{FF2B5EF4-FFF2-40B4-BE49-F238E27FC236}">
                <a16:creationId xmlns:a16="http://schemas.microsoft.com/office/drawing/2014/main" xmlns="" id="{81E6AE6F-3740-4390-AD84-34FFC36785EE}"/>
              </a:ext>
            </a:extLst>
          </p:cNvPr>
          <p:cNvGrpSpPr/>
          <p:nvPr/>
        </p:nvGrpSpPr>
        <p:grpSpPr>
          <a:xfrm>
            <a:off x="540250" y="1448263"/>
            <a:ext cx="10704070" cy="2817517"/>
            <a:chOff x="1295416" y="2038218"/>
            <a:chExt cx="10979695" cy="2817517"/>
          </a:xfrm>
        </p:grpSpPr>
        <p:sp>
          <p:nvSpPr>
            <p:cNvPr id="30" name="圆角矩形 2">
              <a:extLst>
                <a:ext uri="{FF2B5EF4-FFF2-40B4-BE49-F238E27FC236}">
                  <a16:creationId xmlns:a16="http://schemas.microsoft.com/office/drawing/2014/main" xmlns="" id="{4C481D0B-5CD0-4A31-8700-C06114BF2D30}"/>
                </a:ext>
              </a:extLst>
            </p:cNvPr>
            <p:cNvSpPr/>
            <p:nvPr/>
          </p:nvSpPr>
          <p:spPr>
            <a:xfrm>
              <a:off x="1432249" y="2222498"/>
              <a:ext cx="10813881" cy="263054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xmlns="" id="{85C51262-FDC3-4578-ABF1-85F91BAE4A37}"/>
                </a:ext>
              </a:extLst>
            </p:cNvPr>
            <p:cNvGrpSpPr/>
            <p:nvPr/>
          </p:nvGrpSpPr>
          <p:grpSpPr>
            <a:xfrm>
              <a:off x="1295416" y="2038218"/>
              <a:ext cx="10979695" cy="2814829"/>
              <a:chOff x="849818" y="915080"/>
              <a:chExt cx="10049082" cy="2814829"/>
            </a:xfrm>
          </p:grpSpPr>
          <p:sp>
            <p:nvSpPr>
              <p:cNvPr id="32" name="Rounded Rectangle 18">
                <a:extLst>
                  <a:ext uri="{FF2B5EF4-FFF2-40B4-BE49-F238E27FC236}">
                    <a16:creationId xmlns:a16="http://schemas.microsoft.com/office/drawing/2014/main" xmlns="" id="{C54653ED-9631-4A5F-902B-71932E540AFC}"/>
                  </a:ext>
                </a:extLst>
              </p:cNvPr>
              <p:cNvSpPr/>
              <p:nvPr/>
            </p:nvSpPr>
            <p:spPr>
              <a:xfrm>
                <a:off x="1001578" y="1120261"/>
                <a:ext cx="9897322"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xmlns="" id="{C22C68BF-AA83-4C3B-8F7A-A3BA6CD9EFFB}"/>
                  </a:ext>
                </a:extLst>
              </p:cNvPr>
              <p:cNvGrpSpPr/>
              <p:nvPr/>
            </p:nvGrpSpPr>
            <p:grpSpPr>
              <a:xfrm>
                <a:off x="849818" y="915080"/>
                <a:ext cx="557239" cy="461665"/>
                <a:chOff x="945354" y="764952"/>
                <a:chExt cx="557239" cy="461665"/>
              </a:xfrm>
            </p:grpSpPr>
            <p:sp>
              <p:nvSpPr>
                <p:cNvPr id="34" name="MH_SubTitle_1">
                  <a:extLst>
                    <a:ext uri="{FF2B5EF4-FFF2-40B4-BE49-F238E27FC236}">
                      <a16:creationId xmlns:a16="http://schemas.microsoft.com/office/drawing/2014/main" xmlns="" id="{3DFDB192-5D6A-46A6-9B26-B29336849C0E}"/>
                    </a:ext>
                  </a:extLst>
                </p:cNvPr>
                <p:cNvSpPr>
                  <a:spLocks/>
                </p:cNvSpPr>
                <p:nvPr>
                  <p:custDataLst>
                    <p:tags r:id="rId1"/>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xmlns="" id="{97E943BB-0A01-4C30-942C-7EB1081A1D8A}"/>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sp>
          <p:nvSpPr>
            <p:cNvPr id="36" name="TextBox 35">
              <a:extLst>
                <a:ext uri="{FF2B5EF4-FFF2-40B4-BE49-F238E27FC236}">
                  <a16:creationId xmlns:a16="http://schemas.microsoft.com/office/drawing/2014/main" xmlns="" id="{5A0A26B1-E678-43A2-A616-9517B89A3B72}"/>
                </a:ext>
              </a:extLst>
            </p:cNvPr>
            <p:cNvSpPr txBox="1"/>
            <p:nvPr/>
          </p:nvSpPr>
          <p:spPr>
            <a:xfrm>
              <a:off x="1524546" y="2301190"/>
              <a:ext cx="10577951" cy="2554545"/>
            </a:xfrm>
            <a:prstGeom prst="rect">
              <a:avLst/>
            </a:prstGeom>
            <a:noFill/>
          </p:spPr>
          <p:txBody>
            <a:bodyPr wrap="square" rtlCol="0">
              <a:spAutoFit/>
            </a:bodyPr>
            <a:lstStyle/>
            <a:p>
              <a:pPr lvl="0"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6"/>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6"/>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7"/>
          <a:stretch>
            <a:fillRect/>
          </a:stretch>
        </p:blipFill>
        <p:spPr>
          <a:xfrm>
            <a:off x="10500619" y="3537473"/>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6"/>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438150" y="4289270"/>
            <a:ext cx="9804679" cy="1775479"/>
            <a:chOff x="1198086" y="4331998"/>
            <a:chExt cx="9047426" cy="1775479"/>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198086" y="4331998"/>
              <a:ext cx="9047426" cy="1392908"/>
              <a:chOff x="2159706" y="4823879"/>
              <a:chExt cx="9047426"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2196919" y="4823879"/>
                <a:ext cx="9010213"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547514" y="4537817"/>
              <a:ext cx="754340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đến bể bơi với mẹ. Bạn nhỏ được mẹ chuẩn bị cho một chiếc mũ bơi cùng </a:t>
              </a:r>
              <a:r>
                <a:rPr lang="vi-VN"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cặp</a:t>
              </a:r>
              <a:r>
                <a:rPr lang="en-US"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kính</a:t>
              </a:r>
              <a:r>
                <a:rPr lang="en-US"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bơi</a:t>
              </a:r>
              <a:r>
                <a:rPr lang="en-US"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màu</a:t>
              </a:r>
              <a:r>
                <a:rPr lang="en-US"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hồng</a:t>
              </a: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331" y="5340044"/>
            <a:ext cx="1738220" cy="1738220"/>
          </a:xfrm>
          <a:prstGeom prst="rect">
            <a:avLst/>
          </a:prstGeom>
        </p:spPr>
      </p:pic>
      <p:cxnSp>
        <p:nvCxnSpPr>
          <p:cNvPr id="37" name="Straight Connector 36">
            <a:extLst>
              <a:ext uri="{FF2B5EF4-FFF2-40B4-BE49-F238E27FC236}">
                <a16:creationId xmlns:a16="http://schemas.microsoft.com/office/drawing/2014/main" xmlns="" id="{D30575D1-4DDD-41ED-A8A1-2F08DC1933DE}"/>
              </a:ext>
            </a:extLst>
          </p:cNvPr>
          <p:cNvCxnSpPr>
            <a:cxnSpLocks/>
          </p:cNvCxnSpPr>
          <p:nvPr/>
        </p:nvCxnSpPr>
        <p:spPr>
          <a:xfrm>
            <a:off x="7998074" y="2351757"/>
            <a:ext cx="29842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7E966D78-3138-4C93-A4F5-50884E10D8AF}"/>
              </a:ext>
            </a:extLst>
          </p:cNvPr>
          <p:cNvCxnSpPr>
            <a:cxnSpLocks/>
          </p:cNvCxnSpPr>
          <p:nvPr/>
        </p:nvCxnSpPr>
        <p:spPr>
          <a:xfrm>
            <a:off x="816824" y="2656557"/>
            <a:ext cx="467910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75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8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1391820" y="4312937"/>
            <a:ext cx="8645675" cy="2159889"/>
            <a:chOff x="1599837" y="4331998"/>
            <a:chExt cx="8645675" cy="2159889"/>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983701" y="4429784"/>
              <a:ext cx="715082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ngày đầu đến bể bơi, bạn nhỏ cảm thấy rất sợ, không dám xuống nước nữa.</a:t>
              </a:r>
              <a:b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1820" y="5010265"/>
            <a:ext cx="1738220" cy="1738220"/>
          </a:xfrm>
          <a:prstGeom prst="rect">
            <a:avLst/>
          </a:prstGeom>
        </p:spPr>
      </p:pic>
      <p:grpSp>
        <p:nvGrpSpPr>
          <p:cNvPr id="14" name="Group 13">
            <a:extLst>
              <a:ext uri="{FF2B5EF4-FFF2-40B4-BE49-F238E27FC236}">
                <a16:creationId xmlns:a16="http://schemas.microsoft.com/office/drawing/2014/main" xmlns="" id="{EB77A71C-4132-4C5C-8EFD-8E84D50E93DB}"/>
              </a:ext>
            </a:extLst>
          </p:cNvPr>
          <p:cNvGrpSpPr/>
          <p:nvPr/>
        </p:nvGrpSpPr>
        <p:grpSpPr>
          <a:xfrm>
            <a:off x="188300" y="756873"/>
            <a:ext cx="12130973" cy="786942"/>
            <a:chOff x="1563939" y="771353"/>
            <a:chExt cx="12130973" cy="786942"/>
          </a:xfrm>
        </p:grpSpPr>
        <p:sp>
          <p:nvSpPr>
            <p:cNvPr id="37" name="TextBox 36">
              <a:extLst>
                <a:ext uri="{FF2B5EF4-FFF2-40B4-BE49-F238E27FC236}">
                  <a16:creationId xmlns:a16="http://schemas.microsoft.com/office/drawing/2014/main" xmlns="" id="{C6569417-CB8D-4526-B81F-1135F177A89F}"/>
                </a:ext>
              </a:extLst>
            </p:cNvPr>
            <p:cNvSpPr txBox="1"/>
            <p:nvPr/>
          </p:nvSpPr>
          <p:spPr>
            <a:xfrm>
              <a:off x="2367955" y="973520"/>
              <a:ext cx="1132695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grpSp>
          <p:nvGrpSpPr>
            <p:cNvPr id="38" name="Group 37">
              <a:extLst>
                <a:ext uri="{FF2B5EF4-FFF2-40B4-BE49-F238E27FC236}">
                  <a16:creationId xmlns:a16="http://schemas.microsoft.com/office/drawing/2014/main" xmlns="" id="{C9FA1782-11A1-42CA-9423-0475DC441CE7}"/>
                </a:ext>
              </a:extLst>
            </p:cNvPr>
            <p:cNvGrpSpPr/>
            <p:nvPr/>
          </p:nvGrpSpPr>
          <p:grpSpPr>
            <a:xfrm>
              <a:off x="1563939" y="771353"/>
              <a:ext cx="828387" cy="737953"/>
              <a:chOff x="1833014" y="2061054"/>
              <a:chExt cx="828387" cy="737953"/>
            </a:xfrm>
          </p:grpSpPr>
          <p:pic>
            <p:nvPicPr>
              <p:cNvPr id="39" name="图片 12">
                <a:extLst>
                  <a:ext uri="{FF2B5EF4-FFF2-40B4-BE49-F238E27FC236}">
                    <a16:creationId xmlns:a16="http://schemas.microsoft.com/office/drawing/2014/main" xmlns="" id="{9B91C6A3-BC0A-49B7-B665-73E9300A871C}"/>
                  </a:ext>
                </a:extLst>
              </p:cNvPr>
              <p:cNvPicPr>
                <a:picLocks noChangeAspect="1"/>
              </p:cNvPicPr>
              <p:nvPr/>
            </p:nvPicPr>
            <p:blipFill>
              <a:blip r:embed="rId9"/>
              <a:stretch>
                <a:fillRect/>
              </a:stretch>
            </p:blipFill>
            <p:spPr>
              <a:xfrm>
                <a:off x="1994178" y="2061054"/>
                <a:ext cx="667223" cy="698995"/>
              </a:xfrm>
              <a:prstGeom prst="rect">
                <a:avLst/>
              </a:prstGeom>
            </p:spPr>
          </p:pic>
          <p:pic>
            <p:nvPicPr>
              <p:cNvPr id="40" name="Picture 39">
                <a:extLst>
                  <a:ext uri="{FF2B5EF4-FFF2-40B4-BE49-F238E27FC236}">
                    <a16:creationId xmlns:a16="http://schemas.microsoft.com/office/drawing/2014/main" xmlns="" id="{40ED37A8-34F0-4E01-B952-1BB080994500}"/>
                  </a:ext>
                </a:extLst>
              </p:cNvPr>
              <p:cNvPicPr>
                <a:picLocks noChangeAspect="1"/>
              </p:cNvPicPr>
              <p:nvPr/>
            </p:nvPicPr>
            <p:blipFill>
              <a:blip r:embed="rId10"/>
              <a:stretch>
                <a:fillRect/>
              </a:stretch>
            </p:blipFill>
            <p:spPr>
              <a:xfrm>
                <a:off x="1833014" y="2326856"/>
                <a:ext cx="394456" cy="472151"/>
              </a:xfrm>
              <a:prstGeom prst="rect">
                <a:avLst/>
              </a:prstGeom>
            </p:spPr>
          </p:pic>
        </p:grpSp>
      </p:grpSp>
      <p:grpSp>
        <p:nvGrpSpPr>
          <p:cNvPr id="3" name="Group 2">
            <a:extLst>
              <a:ext uri="{FF2B5EF4-FFF2-40B4-BE49-F238E27FC236}">
                <a16:creationId xmlns:a16="http://schemas.microsoft.com/office/drawing/2014/main" xmlns="" id="{2B63B7D4-3683-47E3-87A4-3CA3D21C133C}"/>
              </a:ext>
            </a:extLst>
          </p:cNvPr>
          <p:cNvGrpSpPr/>
          <p:nvPr/>
        </p:nvGrpSpPr>
        <p:grpSpPr>
          <a:xfrm>
            <a:off x="440721" y="1434948"/>
            <a:ext cx="10492662" cy="2730939"/>
            <a:chOff x="1223411" y="1442044"/>
            <a:chExt cx="10492662" cy="2162720"/>
          </a:xfrm>
        </p:grpSpPr>
        <p:sp>
          <p:nvSpPr>
            <p:cNvPr id="65" name="圆角矩形 2">
              <a:extLst>
                <a:ext uri="{FF2B5EF4-FFF2-40B4-BE49-F238E27FC236}">
                  <a16:creationId xmlns:a16="http://schemas.microsoft.com/office/drawing/2014/main" xmlns="" id="{961D9A3F-226D-4DC8-B35D-C950211D4EBB}"/>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xmlns="" id="{B0EB8FFB-BF68-41FD-B442-70F05A2D73DE}"/>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grpSp>
          <p:nvGrpSpPr>
            <p:cNvPr id="69" name="Group 68">
              <a:extLst>
                <a:ext uri="{FF2B5EF4-FFF2-40B4-BE49-F238E27FC236}">
                  <a16:creationId xmlns:a16="http://schemas.microsoft.com/office/drawing/2014/main" xmlns="" id="{D8EBA6C7-A2E1-44A2-B046-BBA5BC00AA32}"/>
                </a:ext>
              </a:extLst>
            </p:cNvPr>
            <p:cNvGrpSpPr/>
            <p:nvPr/>
          </p:nvGrpSpPr>
          <p:grpSpPr>
            <a:xfrm>
              <a:off x="1223411" y="1442044"/>
              <a:ext cx="10492662" cy="2162720"/>
              <a:chOff x="846766" y="932775"/>
              <a:chExt cx="10492662" cy="2162720"/>
            </a:xfrm>
          </p:grpSpPr>
          <p:sp>
            <p:nvSpPr>
              <p:cNvPr id="70" name="Rounded Rectangle 15">
                <a:extLst>
                  <a:ext uri="{FF2B5EF4-FFF2-40B4-BE49-F238E27FC236}">
                    <a16:creationId xmlns:a16="http://schemas.microsoft.com/office/drawing/2014/main" xmlns="" id="{9BB639ED-B220-44C3-AAED-0A6466D73932}"/>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 name="Group 70">
                <a:extLst>
                  <a:ext uri="{FF2B5EF4-FFF2-40B4-BE49-F238E27FC236}">
                    <a16:creationId xmlns:a16="http://schemas.microsoft.com/office/drawing/2014/main" xmlns="" id="{9E643622-7130-4AB3-953F-D2E21DE7F15B}"/>
                  </a:ext>
                </a:extLst>
              </p:cNvPr>
              <p:cNvGrpSpPr/>
              <p:nvPr/>
            </p:nvGrpSpPr>
            <p:grpSpPr>
              <a:xfrm>
                <a:off x="846766" y="932775"/>
                <a:ext cx="404249" cy="415845"/>
                <a:chOff x="942302" y="782647"/>
                <a:chExt cx="404249" cy="415845"/>
              </a:xfrm>
            </p:grpSpPr>
            <p:sp>
              <p:nvSpPr>
                <p:cNvPr id="72" name="MH_SubTitle_1">
                  <a:extLst>
                    <a:ext uri="{FF2B5EF4-FFF2-40B4-BE49-F238E27FC236}">
                      <a16:creationId xmlns:a16="http://schemas.microsoft.com/office/drawing/2014/main" xmlns="" id="{8F7381E0-F15E-4CF3-8461-BFD0B3C6D390}"/>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xmlns="" id="{C7327DD8-334D-4EBD-884F-4ED9A86E9A93}"/>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grpSp>
      <p:cxnSp>
        <p:nvCxnSpPr>
          <p:cNvPr id="74" name="Straight Connector 73">
            <a:extLst>
              <a:ext uri="{FF2B5EF4-FFF2-40B4-BE49-F238E27FC236}">
                <a16:creationId xmlns:a16="http://schemas.microsoft.com/office/drawing/2014/main" xmlns="" id="{B7A9FA9D-CD3D-4D7E-AB3A-940940D03468}"/>
              </a:ext>
            </a:extLst>
          </p:cNvPr>
          <p:cNvCxnSpPr>
            <a:cxnSpLocks/>
          </p:cNvCxnSpPr>
          <p:nvPr/>
        </p:nvCxnSpPr>
        <p:spPr>
          <a:xfrm>
            <a:off x="7959974" y="2637507"/>
            <a:ext cx="277769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AD445763-788E-4801-81DC-406B699C2D47}"/>
              </a:ext>
            </a:extLst>
          </p:cNvPr>
          <p:cNvCxnSpPr>
            <a:cxnSpLocks/>
          </p:cNvCxnSpPr>
          <p:nvPr/>
        </p:nvCxnSpPr>
        <p:spPr>
          <a:xfrm flipV="1">
            <a:off x="800458" y="3007305"/>
            <a:ext cx="6867167" cy="2212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40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8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80000">
                                          <p:cBhvr additive="base">
                                            <p:cTn id="33"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595533" y="2436383"/>
            <a:ext cx="10370431" cy="2835973"/>
            <a:chOff x="1599837" y="4331998"/>
            <a:chExt cx="8645675" cy="1392908"/>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3"/>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893453" y="4558005"/>
              <a:ext cx="6647545" cy="1043049"/>
            </a:xfrm>
            <a:prstGeom prst="rect">
              <a:avLst/>
            </a:prstGeom>
            <a:noFill/>
          </p:spPr>
          <p:txBody>
            <a:bodyPr wrap="square" rtlCol="0">
              <a:spAutoFit/>
            </a:bodyPr>
            <a:lstStyle/>
            <a:p>
              <a:pPr algn="just"/>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đầu tiên, bạn nhỏ được cô dạy tập thở. Nhưng khi thở dưới nước, bạn ấy toàn bị sặc. Vì thế mà bạn nhỏ rất sợ.</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hai, bạn nhỏ đã có cảm giác thích bơi. Bạn không còn bị sặc nước nữa. Bạn được học động tác bơi ếch.</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ba, bạn nhỏ đã biết bơi. Bạn rất thích thú với việc được bơi dưới nước</a:t>
              </a:r>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992" y="4901874"/>
            <a:ext cx="1738220" cy="1738220"/>
          </a:xfrm>
          <a:prstGeom prst="rect">
            <a:avLst/>
          </a:prstGeom>
        </p:spPr>
      </p:pic>
      <p:grpSp>
        <p:nvGrpSpPr>
          <p:cNvPr id="2" name="Group 1">
            <a:extLst>
              <a:ext uri="{FF2B5EF4-FFF2-40B4-BE49-F238E27FC236}">
                <a16:creationId xmlns:a16="http://schemas.microsoft.com/office/drawing/2014/main" xmlns="" id="{FC3BC09C-C5C2-43BB-A5EB-1D55A0C86DAB}"/>
              </a:ext>
            </a:extLst>
          </p:cNvPr>
          <p:cNvGrpSpPr/>
          <p:nvPr/>
        </p:nvGrpSpPr>
        <p:grpSpPr>
          <a:xfrm>
            <a:off x="2666414" y="612356"/>
            <a:ext cx="11665536" cy="821357"/>
            <a:chOff x="1193023" y="2540038"/>
            <a:chExt cx="11665536" cy="821357"/>
          </a:xfrm>
        </p:grpSpPr>
        <p:sp>
          <p:nvSpPr>
            <p:cNvPr id="29" name="TextBox 28">
              <a:extLst>
                <a:ext uri="{FF2B5EF4-FFF2-40B4-BE49-F238E27FC236}">
                  <a16:creationId xmlns:a16="http://schemas.microsoft.com/office/drawing/2014/main" xmlns="" id="{CC51547F-B4AF-45F4-B667-0B226842AA0E}"/>
                </a:ext>
              </a:extLst>
            </p:cNvPr>
            <p:cNvSpPr txBox="1"/>
            <p:nvPr/>
          </p:nvSpPr>
          <p:spPr>
            <a:xfrm>
              <a:off x="1860082" y="2776620"/>
              <a:ext cx="1099847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grpSp>
          <p:nvGrpSpPr>
            <p:cNvPr id="30" name="Group 29">
              <a:extLst>
                <a:ext uri="{FF2B5EF4-FFF2-40B4-BE49-F238E27FC236}">
                  <a16:creationId xmlns:a16="http://schemas.microsoft.com/office/drawing/2014/main" xmlns="" id="{51C9C0AE-6628-4AA7-BD09-4A9297497367}"/>
                </a:ext>
              </a:extLst>
            </p:cNvPr>
            <p:cNvGrpSpPr/>
            <p:nvPr/>
          </p:nvGrpSpPr>
          <p:grpSpPr>
            <a:xfrm>
              <a:off x="1193023" y="2540038"/>
              <a:ext cx="667223" cy="746337"/>
              <a:chOff x="2403430" y="2614714"/>
              <a:chExt cx="667223" cy="746337"/>
            </a:xfrm>
          </p:grpSpPr>
          <p:pic>
            <p:nvPicPr>
              <p:cNvPr id="31" name="图片 12">
                <a:extLst>
                  <a:ext uri="{FF2B5EF4-FFF2-40B4-BE49-F238E27FC236}">
                    <a16:creationId xmlns:a16="http://schemas.microsoft.com/office/drawing/2014/main" xmlns="" id="{95D8A403-E909-498B-9F03-8356D461735D}"/>
                  </a:ext>
                </a:extLst>
              </p:cNvPr>
              <p:cNvPicPr>
                <a:picLocks noChangeAspect="1"/>
              </p:cNvPicPr>
              <p:nvPr/>
            </p:nvPicPr>
            <p:blipFill>
              <a:blip r:embed="rId8"/>
              <a:stretch>
                <a:fillRect/>
              </a:stretch>
            </p:blipFill>
            <p:spPr>
              <a:xfrm>
                <a:off x="2403430" y="2614714"/>
                <a:ext cx="667223" cy="698995"/>
              </a:xfrm>
              <a:prstGeom prst="rect">
                <a:avLst/>
              </a:prstGeom>
            </p:spPr>
          </p:pic>
          <p:pic>
            <p:nvPicPr>
              <p:cNvPr id="32" name="Picture 31">
                <a:extLst>
                  <a:ext uri="{FF2B5EF4-FFF2-40B4-BE49-F238E27FC236}">
                    <a16:creationId xmlns:a16="http://schemas.microsoft.com/office/drawing/2014/main" xmlns="" id="{AFBEAEAD-DF90-4E64-9D24-93EDD31A87A9}"/>
                  </a:ext>
                </a:extLst>
              </p:cNvPr>
              <p:cNvPicPr>
                <a:picLocks noChangeAspect="1"/>
              </p:cNvPicPr>
              <p:nvPr/>
            </p:nvPicPr>
            <p:blipFill>
              <a:blip r:embed="rId9"/>
              <a:stretch>
                <a:fillRect/>
              </a:stretch>
            </p:blipFill>
            <p:spPr>
              <a:xfrm>
                <a:off x="2463861" y="2837830"/>
                <a:ext cx="431081" cy="523221"/>
              </a:xfrm>
              <a:prstGeom prst="rect">
                <a:avLst/>
              </a:prstGeom>
            </p:spPr>
          </p:pic>
        </p:grpSp>
      </p:grpSp>
      <p:grpSp>
        <p:nvGrpSpPr>
          <p:cNvPr id="56" name="Group 55">
            <a:extLst>
              <a:ext uri="{FF2B5EF4-FFF2-40B4-BE49-F238E27FC236}">
                <a16:creationId xmlns:a16="http://schemas.microsoft.com/office/drawing/2014/main" xmlns="" id="{0523DC65-6373-4371-81EF-C88D282BD9E9}"/>
              </a:ext>
            </a:extLst>
          </p:cNvPr>
          <p:cNvGrpSpPr/>
          <p:nvPr/>
        </p:nvGrpSpPr>
        <p:grpSpPr>
          <a:xfrm>
            <a:off x="496810" y="1428763"/>
            <a:ext cx="10469155" cy="1177119"/>
            <a:chOff x="1279500" y="1442044"/>
            <a:chExt cx="10469155" cy="2117099"/>
          </a:xfrm>
        </p:grpSpPr>
        <p:sp>
          <p:nvSpPr>
            <p:cNvPr id="58" name="圆角矩形 2">
              <a:extLst>
                <a:ext uri="{FF2B5EF4-FFF2-40B4-BE49-F238E27FC236}">
                  <a16:creationId xmlns:a16="http://schemas.microsoft.com/office/drawing/2014/main" xmlns=""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TextBox 58">
              <a:extLst>
                <a:ext uri="{FF2B5EF4-FFF2-40B4-BE49-F238E27FC236}">
                  <a16:creationId xmlns:a16="http://schemas.microsoft.com/office/drawing/2014/main" xmlns="" id="{97192C6D-BA31-49BB-B1D1-9C4F0E9DCABC}"/>
                </a:ext>
              </a:extLst>
            </p:cNvPr>
            <p:cNvSpPr txBox="1"/>
            <p:nvPr/>
          </p:nvSpPr>
          <p:spPr>
            <a:xfrm>
              <a:off x="1493403" y="1783978"/>
              <a:ext cx="10255252" cy="171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dựa vào các bức tranh minh họa và nhớ lại nội dung bài đọc để kể lại việc học bơi của bạn nhỏ.</a:t>
              </a:r>
            </a:p>
          </p:txBody>
        </p:sp>
        <p:grpSp>
          <p:nvGrpSpPr>
            <p:cNvPr id="61" name="Group 60">
              <a:extLst>
                <a:ext uri="{FF2B5EF4-FFF2-40B4-BE49-F238E27FC236}">
                  <a16:creationId xmlns:a16="http://schemas.microsoft.com/office/drawing/2014/main" xmlns="" id="{A9D64877-0682-4F18-BDF5-18F72D583B68}"/>
                </a:ext>
              </a:extLst>
            </p:cNvPr>
            <p:cNvGrpSpPr/>
            <p:nvPr/>
          </p:nvGrpSpPr>
          <p:grpSpPr>
            <a:xfrm>
              <a:off x="1279500" y="1442044"/>
              <a:ext cx="10436573" cy="2093558"/>
              <a:chOff x="902855" y="932775"/>
              <a:chExt cx="10436573" cy="2093558"/>
            </a:xfrm>
          </p:grpSpPr>
          <p:sp>
            <p:nvSpPr>
              <p:cNvPr id="62" name="Rounded Rectangle 15">
                <a:extLst>
                  <a:ext uri="{FF2B5EF4-FFF2-40B4-BE49-F238E27FC236}">
                    <a16:creationId xmlns:a16="http://schemas.microsoft.com/office/drawing/2014/main" xmlns=""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7" name="TextBox 66">
                <a:extLst>
                  <a:ext uri="{FF2B5EF4-FFF2-40B4-BE49-F238E27FC236}">
                    <a16:creationId xmlns:a16="http://schemas.microsoft.com/office/drawing/2014/main" xmlns="" id="{C6F3AB32-E5DB-454C-A265-83266E316F41}"/>
                  </a:ext>
                </a:extLst>
              </p:cNvPr>
              <p:cNvSpPr txBox="1"/>
              <p:nvPr/>
            </p:nvSpPr>
            <p:spPr>
              <a:xfrm>
                <a:off x="902855" y="932775"/>
                <a:ext cx="307264" cy="830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spTree>
    <p:extLst>
      <p:ext uri="{BB962C8B-B14F-4D97-AF65-F5344CB8AC3E}">
        <p14:creationId xmlns:p14="http://schemas.microsoft.com/office/powerpoint/2010/main" val="87516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0" dur="2000" fill="hold"/>
                                            <p:tgtEl>
                                              <p:spTgt spid="52"/>
                                            </p:tgtEl>
                                            <p:attrNameLst>
                                              <p:attrName>ppt_x</p:attrName>
                                              <p:attrName>ppt_y</p:attrName>
                                            </p:attrNameLst>
                                          </p:cBhvr>
                                        </p:animMotion>
                                      </p:childTnLst>
                                    </p:cTn>
                                  </p:par>
                                  <p:par>
                                    <p:cTn id="31" presetID="32" presetClass="emph" presetSubtype="0" repeatCount="1000000" fill="hold" nodeType="withEffect">
                                      <p:stCondLst>
                                        <p:cond delay="0"/>
                                      </p:stCondLst>
                                      <p:childTnLst>
                                        <p:animRot by="120000">
                                          <p:cBhvr>
                                            <p:cTn id="32" dur="50" fill="hold">
                                              <p:stCondLst>
                                                <p:cond delay="0"/>
                                              </p:stCondLst>
                                            </p:cTn>
                                            <p:tgtEl>
                                              <p:spTgt spid="52"/>
                                            </p:tgtEl>
                                            <p:attrNameLst>
                                              <p:attrName>r</p:attrName>
                                            </p:attrNameLst>
                                          </p:cBhvr>
                                        </p:animRot>
                                        <p:animRot by="-240000">
                                          <p:cBhvr>
                                            <p:cTn id="33" dur="100" fill="hold">
                                              <p:stCondLst>
                                                <p:cond delay="100"/>
                                              </p:stCondLst>
                                            </p:cTn>
                                            <p:tgtEl>
                                              <p:spTgt spid="52"/>
                                            </p:tgtEl>
                                            <p:attrNameLst>
                                              <p:attrName>r</p:attrName>
                                            </p:attrNameLst>
                                          </p:cBhvr>
                                        </p:animRot>
                                        <p:animRot by="240000">
                                          <p:cBhvr>
                                            <p:cTn id="34" dur="100" fill="hold">
                                              <p:stCondLst>
                                                <p:cond delay="200"/>
                                              </p:stCondLst>
                                            </p:cTn>
                                            <p:tgtEl>
                                              <p:spTgt spid="52"/>
                                            </p:tgtEl>
                                            <p:attrNameLst>
                                              <p:attrName>r</p:attrName>
                                            </p:attrNameLst>
                                          </p:cBhvr>
                                        </p:animRot>
                                        <p:animRot by="-240000">
                                          <p:cBhvr>
                                            <p:cTn id="35" dur="100" fill="hold">
                                              <p:stCondLst>
                                                <p:cond delay="300"/>
                                              </p:stCondLst>
                                            </p:cTn>
                                            <p:tgtEl>
                                              <p:spTgt spid="52"/>
                                            </p:tgtEl>
                                            <p:attrNameLst>
                                              <p:attrName>r</p:attrName>
                                            </p:attrNameLst>
                                          </p:cBhvr>
                                        </p:animRot>
                                        <p:animRot by="120000">
                                          <p:cBhvr>
                                            <p:cTn id="36"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0-#ppt_w/2"/>
                                              </p:val>
                                            </p:tav>
                                            <p:tav tm="100000">
                                              <p:val>
                                                <p:strVal val="#ppt_x"/>
                                              </p:val>
                                            </p:tav>
                                          </p:tavLst>
                                        </p:anim>
                                        <p:anim calcmode="lin" valueType="num">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3" name="Group 2">
            <a:extLst>
              <a:ext uri="{FF2B5EF4-FFF2-40B4-BE49-F238E27FC236}">
                <a16:creationId xmlns:a16="http://schemas.microsoft.com/office/drawing/2014/main" xmlns="" id="{6169D2AA-CB26-4FB1-A4F3-1BB98E3566F7}"/>
              </a:ext>
            </a:extLst>
          </p:cNvPr>
          <p:cNvGrpSpPr/>
          <p:nvPr/>
        </p:nvGrpSpPr>
        <p:grpSpPr>
          <a:xfrm>
            <a:off x="1412201" y="702460"/>
            <a:ext cx="10532603" cy="772156"/>
            <a:chOff x="564250" y="3667836"/>
            <a:chExt cx="9163631" cy="772156"/>
          </a:xfrm>
        </p:grpSpPr>
        <p:sp>
          <p:nvSpPr>
            <p:cNvPr id="33" name="TextBox 32">
              <a:extLst>
                <a:ext uri="{FF2B5EF4-FFF2-40B4-BE49-F238E27FC236}">
                  <a16:creationId xmlns:a16="http://schemas.microsoft.com/office/drawing/2014/main" xmlns="" id="{CC812287-5498-4A13-804A-09BB2238DF04}"/>
                </a:ext>
              </a:extLst>
            </p:cNvPr>
            <p:cNvSpPr txBox="1"/>
            <p:nvPr/>
          </p:nvSpPr>
          <p:spPr>
            <a:xfrm>
              <a:off x="1367742" y="3761723"/>
              <a:ext cx="8360139" cy="646331"/>
            </a:xfrm>
            <a:prstGeom prst="rect">
              <a:avLst/>
            </a:prstGeom>
            <a:noFill/>
          </p:spPr>
          <p:txBody>
            <a:bodyPr wrap="square" rtlCol="0">
              <a:spAutoFit/>
            </a:bodyPr>
            <a:lstStyle/>
            <a:p>
              <a:pPr lvl="0">
                <a:defRPr/>
              </a:pP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34" name="Group 33">
              <a:extLst>
                <a:ext uri="{FF2B5EF4-FFF2-40B4-BE49-F238E27FC236}">
                  <a16:creationId xmlns:a16="http://schemas.microsoft.com/office/drawing/2014/main" xmlns="" id="{1D65935F-CD9F-4C02-8343-08BFDA1E5AB5}"/>
                </a:ext>
              </a:extLst>
            </p:cNvPr>
            <p:cNvGrpSpPr/>
            <p:nvPr/>
          </p:nvGrpSpPr>
          <p:grpSpPr>
            <a:xfrm>
              <a:off x="564250" y="3667836"/>
              <a:ext cx="803492" cy="772156"/>
              <a:chOff x="2254348" y="2498439"/>
              <a:chExt cx="803492" cy="772156"/>
            </a:xfrm>
          </p:grpSpPr>
          <p:pic>
            <p:nvPicPr>
              <p:cNvPr id="35" name="图片 12">
                <a:extLst>
                  <a:ext uri="{FF2B5EF4-FFF2-40B4-BE49-F238E27FC236}">
                    <a16:creationId xmlns:a16="http://schemas.microsoft.com/office/drawing/2014/main" xmlns="" id="{47F1B379-A1A4-4A8F-A580-D4034AE71889}"/>
                  </a:ext>
                </a:extLst>
              </p:cNvPr>
              <p:cNvPicPr>
                <a:picLocks noChangeAspect="1"/>
              </p:cNvPicPr>
              <p:nvPr/>
            </p:nvPicPr>
            <p:blipFill>
              <a:blip r:embed="rId6"/>
              <a:stretch>
                <a:fillRect/>
              </a:stretch>
            </p:blipFill>
            <p:spPr>
              <a:xfrm>
                <a:off x="2390617" y="2498439"/>
                <a:ext cx="667223" cy="698995"/>
              </a:xfrm>
              <a:prstGeom prst="rect">
                <a:avLst/>
              </a:prstGeom>
            </p:spPr>
          </p:pic>
          <p:pic>
            <p:nvPicPr>
              <p:cNvPr id="36" name="Picture 35">
                <a:extLst>
                  <a:ext uri="{FF2B5EF4-FFF2-40B4-BE49-F238E27FC236}">
                    <a16:creationId xmlns:a16="http://schemas.microsoft.com/office/drawing/2014/main" xmlns="" id="{491DDD8B-9A9C-4DFA-9E1B-D5989CE3E233}"/>
                  </a:ext>
                </a:extLst>
              </p:cNvPr>
              <p:cNvPicPr>
                <a:picLocks noChangeAspect="1"/>
              </p:cNvPicPr>
              <p:nvPr/>
            </p:nvPicPr>
            <p:blipFill>
              <a:blip r:embed="rId7"/>
              <a:stretch>
                <a:fillRect/>
              </a:stretch>
            </p:blipFill>
            <p:spPr>
              <a:xfrm>
                <a:off x="2254348" y="2747374"/>
                <a:ext cx="437122" cy="523221"/>
              </a:xfrm>
              <a:prstGeom prst="rect">
                <a:avLst/>
              </a:prstGeom>
            </p:spPr>
          </p:pic>
        </p:grpSp>
      </p:grpSp>
      <p:grpSp>
        <p:nvGrpSpPr>
          <p:cNvPr id="23" name="Group 22">
            <a:extLst>
              <a:ext uri="{FF2B5EF4-FFF2-40B4-BE49-F238E27FC236}">
                <a16:creationId xmlns:a16="http://schemas.microsoft.com/office/drawing/2014/main" xmlns="" id="{A8689C1B-C525-421B-9119-ACFFCD291AF4}"/>
              </a:ext>
            </a:extLst>
          </p:cNvPr>
          <p:cNvGrpSpPr/>
          <p:nvPr/>
        </p:nvGrpSpPr>
        <p:grpSpPr>
          <a:xfrm>
            <a:off x="982034" y="4075715"/>
            <a:ext cx="9310978" cy="1852112"/>
            <a:chOff x="934534" y="4590883"/>
            <a:chExt cx="9310978" cy="1852112"/>
          </a:xfrm>
        </p:grpSpPr>
        <p:grpSp>
          <p:nvGrpSpPr>
            <p:cNvPr id="24" name="Group 23">
              <a:extLst>
                <a:ext uri="{FF2B5EF4-FFF2-40B4-BE49-F238E27FC236}">
                  <a16:creationId xmlns:a16="http://schemas.microsoft.com/office/drawing/2014/main" xmlns="" id="{1496472A-1C74-411A-A2E4-7E63C9798391}"/>
                </a:ext>
              </a:extLst>
            </p:cNvPr>
            <p:cNvGrpSpPr/>
            <p:nvPr/>
          </p:nvGrpSpPr>
          <p:grpSpPr>
            <a:xfrm rot="10800000">
              <a:off x="934534" y="4590883"/>
              <a:ext cx="9310978" cy="1852112"/>
              <a:chOff x="2159706" y="4105790"/>
              <a:chExt cx="9310978" cy="1852112"/>
            </a:xfrm>
          </p:grpSpPr>
          <p:pic>
            <p:nvPicPr>
              <p:cNvPr id="26" name="Picture 12">
                <a:extLst>
                  <a:ext uri="{FF2B5EF4-FFF2-40B4-BE49-F238E27FC236}">
                    <a16:creationId xmlns:a16="http://schemas.microsoft.com/office/drawing/2014/main" xmlns="" id="{A15C4A3A-E7E1-4AB0-978C-0F6B6C4A3E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2178313" y="4105790"/>
                <a:ext cx="9292371" cy="1852112"/>
              </a:xfrm>
              <a:prstGeom prst="rect">
                <a:avLst/>
              </a:prstGeom>
            </p:spPr>
          </p:pic>
          <p:pic>
            <p:nvPicPr>
              <p:cNvPr id="27" name="图片 3">
                <a:extLst>
                  <a:ext uri="{FF2B5EF4-FFF2-40B4-BE49-F238E27FC236}">
                    <a16:creationId xmlns:a16="http://schemas.microsoft.com/office/drawing/2014/main" xmlns="" id="{A41B1715-1ACB-4594-A35B-B6FE29DB14D4}"/>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25" name="TextBox 24">
              <a:extLst>
                <a:ext uri="{FF2B5EF4-FFF2-40B4-BE49-F238E27FC236}">
                  <a16:creationId xmlns:a16="http://schemas.microsoft.com/office/drawing/2014/main" xmlns="" id="{23EC23CF-14BE-4FA1-A0FB-5885A133B8B7}"/>
                </a:ext>
              </a:extLst>
            </p:cNvPr>
            <p:cNvSpPr txBox="1"/>
            <p:nvPr/>
          </p:nvSpPr>
          <p:spPr>
            <a:xfrm>
              <a:off x="1475421" y="4743278"/>
              <a:ext cx="749308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nhận ra rằng mỗi buổi mình lại giống một con vật khác nhau. Buổi trước thì giống ếch, buổi hôm nay thì lại giống cá.</a:t>
              </a:r>
              <a:endParaRPr kumimoji="0" lang="en-US" sz="30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图片 1">
            <a:extLst>
              <a:ext uri="{FF2B5EF4-FFF2-40B4-BE49-F238E27FC236}">
                <a16:creationId xmlns:a16="http://schemas.microsoft.com/office/drawing/2014/main" xmlns="" id="{C4D46875-18F3-4060-84DA-407172D26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0101" y="4901874"/>
            <a:ext cx="1738220" cy="1738220"/>
          </a:xfrm>
          <a:prstGeom prst="rect">
            <a:avLst/>
          </a:prstGeom>
        </p:spPr>
      </p:pic>
      <p:grpSp>
        <p:nvGrpSpPr>
          <p:cNvPr id="21" name="Group 20">
            <a:extLst>
              <a:ext uri="{FF2B5EF4-FFF2-40B4-BE49-F238E27FC236}">
                <a16:creationId xmlns:a16="http://schemas.microsoft.com/office/drawing/2014/main" xmlns="" id="{2957CCFD-2950-47F6-98F5-F9676B3E5013}"/>
              </a:ext>
            </a:extLst>
          </p:cNvPr>
          <p:cNvGrpSpPr/>
          <p:nvPr/>
        </p:nvGrpSpPr>
        <p:grpSpPr>
          <a:xfrm>
            <a:off x="478821" y="1236712"/>
            <a:ext cx="10492662" cy="2730939"/>
            <a:chOff x="1223411" y="1442044"/>
            <a:chExt cx="10492662" cy="2162720"/>
          </a:xfrm>
        </p:grpSpPr>
        <p:sp>
          <p:nvSpPr>
            <p:cNvPr id="22" name="圆角矩形 2">
              <a:extLst>
                <a:ext uri="{FF2B5EF4-FFF2-40B4-BE49-F238E27FC236}">
                  <a16:creationId xmlns:a16="http://schemas.microsoft.com/office/drawing/2014/main" xmlns="" id="{29119EA0-5828-42F9-AD3A-030BF39B7B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xmlns="" id="{D83A8F9A-FA77-4B1B-865F-053B4D97A80B}"/>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0" name="Group 29">
              <a:extLst>
                <a:ext uri="{FF2B5EF4-FFF2-40B4-BE49-F238E27FC236}">
                  <a16:creationId xmlns:a16="http://schemas.microsoft.com/office/drawing/2014/main" xmlns="" id="{C8A9EFB8-A2C7-4FF9-9474-133BB71C1F5A}"/>
                </a:ext>
              </a:extLst>
            </p:cNvPr>
            <p:cNvGrpSpPr/>
            <p:nvPr/>
          </p:nvGrpSpPr>
          <p:grpSpPr>
            <a:xfrm>
              <a:off x="1223411" y="1442044"/>
              <a:ext cx="10492662" cy="2162720"/>
              <a:chOff x="846766" y="932775"/>
              <a:chExt cx="10492662" cy="2162720"/>
            </a:xfrm>
          </p:grpSpPr>
          <p:sp>
            <p:nvSpPr>
              <p:cNvPr id="31" name="Rounded Rectangle 15">
                <a:extLst>
                  <a:ext uri="{FF2B5EF4-FFF2-40B4-BE49-F238E27FC236}">
                    <a16:creationId xmlns:a16="http://schemas.microsoft.com/office/drawing/2014/main" xmlns="" id="{19C8CF8E-8DE3-43BA-8F2B-2DB1A922BCA3}"/>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2" name="Group 31">
                <a:extLst>
                  <a:ext uri="{FF2B5EF4-FFF2-40B4-BE49-F238E27FC236}">
                    <a16:creationId xmlns:a16="http://schemas.microsoft.com/office/drawing/2014/main" xmlns="" id="{24D11FAF-3A63-42CA-B6FB-876AC75E5A42}"/>
                  </a:ext>
                </a:extLst>
              </p:cNvPr>
              <p:cNvGrpSpPr/>
              <p:nvPr/>
            </p:nvGrpSpPr>
            <p:grpSpPr>
              <a:xfrm>
                <a:off x="846766" y="932775"/>
                <a:ext cx="404249" cy="415845"/>
                <a:chOff x="942302" y="782647"/>
                <a:chExt cx="404249" cy="415845"/>
              </a:xfrm>
            </p:grpSpPr>
            <p:sp>
              <p:nvSpPr>
                <p:cNvPr id="37" name="MH_SubTitle_1">
                  <a:extLst>
                    <a:ext uri="{FF2B5EF4-FFF2-40B4-BE49-F238E27FC236}">
                      <a16:creationId xmlns:a16="http://schemas.microsoft.com/office/drawing/2014/main" xmlns="" id="{DBA90F4D-4AB3-4F5C-876B-03F8FC6261AD}"/>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xmlns="" id="{F5950982-E56A-4264-B933-A622DAF3589A}"/>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grpSp>
      <p:cxnSp>
        <p:nvCxnSpPr>
          <p:cNvPr id="39" name="Straight Connector 38">
            <a:extLst>
              <a:ext uri="{FF2B5EF4-FFF2-40B4-BE49-F238E27FC236}">
                <a16:creationId xmlns:a16="http://schemas.microsoft.com/office/drawing/2014/main" xmlns="" id="{BAAF246C-4005-4344-95AA-7C197596CF26}"/>
              </a:ext>
            </a:extLst>
          </p:cNvPr>
          <p:cNvCxnSpPr>
            <a:cxnSpLocks/>
          </p:cNvCxnSpPr>
          <p:nvPr/>
        </p:nvCxnSpPr>
        <p:spPr>
          <a:xfrm flipV="1">
            <a:off x="9388321" y="2809557"/>
            <a:ext cx="1445331"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62C7942C-AC64-40A8-8810-ABB7EF67F8C9}"/>
              </a:ext>
            </a:extLst>
          </p:cNvPr>
          <p:cNvCxnSpPr>
            <a:cxnSpLocks/>
          </p:cNvCxnSpPr>
          <p:nvPr/>
        </p:nvCxnSpPr>
        <p:spPr>
          <a:xfrm>
            <a:off x="842174" y="3247456"/>
            <a:ext cx="6606376" cy="2880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53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8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80000">
                                          <p:cBhvr additive="base">
                                            <p:cTn id="17"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xmlns=""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xmlns=""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xmlns=""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195" y="1864307"/>
            <a:ext cx="5713670" cy="1629310"/>
          </a:xfrm>
          <a:prstGeom prst="rect">
            <a:avLst/>
          </a:prstGeom>
        </p:spPr>
      </p:pic>
      <p:pic>
        <p:nvPicPr>
          <p:cNvPr id="89" name="图片 3">
            <a:extLst>
              <a:ext uri="{FF2B5EF4-FFF2-40B4-BE49-F238E27FC236}">
                <a16:creationId xmlns:a16="http://schemas.microsoft.com/office/drawing/2014/main" xmlns=""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xmlns=""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xmlns=""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xmlns=""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131" y="4476856"/>
            <a:ext cx="1916793" cy="1916793"/>
          </a:xfrm>
          <a:prstGeom prst="rect">
            <a:avLst/>
          </a:prstGeom>
        </p:spPr>
      </p:pic>
      <p:sp>
        <p:nvSpPr>
          <p:cNvPr id="6" name="TextBox 5">
            <a:extLst>
              <a:ext uri="{FF2B5EF4-FFF2-40B4-BE49-F238E27FC236}">
                <a16:creationId xmlns:a16="http://schemas.microsoft.com/office/drawing/2014/main" xmlns="" id="{DDE00923-559C-4F9B-9F5A-44E34794592B}"/>
              </a:ext>
            </a:extLst>
          </p:cNvPr>
          <p:cNvSpPr txBox="1"/>
          <p:nvPr/>
        </p:nvSpPr>
        <p:spPr>
          <a:xfrm>
            <a:off x="2826722" y="2996601"/>
            <a:ext cx="58085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xmlns=""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extLst>
      <p:ext uri="{BB962C8B-B14F-4D97-AF65-F5344CB8AC3E}">
        <p14:creationId xmlns:p14="http://schemas.microsoft.com/office/powerpoint/2010/main" val="9936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567536" y="854548"/>
            <a:ext cx="4550841" cy="4552481"/>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xmlns="" id="{A2666FA9-80E6-40EC-A862-A730A6740BB2}"/>
              </a:ext>
            </a:extLst>
          </p:cNvPr>
          <p:cNvSpPr txBox="1"/>
          <p:nvPr/>
        </p:nvSpPr>
        <p:spPr>
          <a:xfrm>
            <a:off x="268885" y="180461"/>
            <a:ext cx="550663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Liên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hệ</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bản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thân</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xmlns=""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xmlns="" id="{60A35096-CC7E-41C2-B483-A3BF7C8A3085}"/>
              </a:ext>
            </a:extLst>
          </p:cNvPr>
          <p:cNvSpPr txBox="1"/>
          <p:nvPr/>
        </p:nvSpPr>
        <p:spPr>
          <a:xfrm>
            <a:off x="6050762" y="2407513"/>
            <a:ext cx="35843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49E3B0"/>
                </a:solidFill>
                <a:latin typeface="#9Slide05 Motion Picture" panose="02000000000000000000" pitchFamily="2" charset="0"/>
              </a:rPr>
              <a:t>Theo </a:t>
            </a:r>
            <a:r>
              <a:rPr lang="en-US" sz="4400" dirty="0" err="1">
                <a:solidFill>
                  <a:srgbClr val="49E3B0"/>
                </a:solidFill>
                <a:latin typeface="#9Slide05 Motion Picture" panose="02000000000000000000" pitchFamily="2" charset="0"/>
              </a:rPr>
              <a:t>em</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việc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học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bơi</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dễ</a:t>
            </a:r>
            <a:r>
              <a:rPr lang="en-US" sz="4400" dirty="0">
                <a:solidFill>
                  <a:srgbClr val="49E3B0"/>
                </a:solidFill>
                <a:latin typeface="#9Slide05 Motion Picture" panose="02000000000000000000" pitchFamily="2" charset="0"/>
              </a:rPr>
              <a:t> hay </a:t>
            </a:r>
            <a:r>
              <a:rPr lang="en-US" sz="4400" dirty="0" err="1">
                <a:solidFill>
                  <a:srgbClr val="49E3B0"/>
                </a:solidFill>
                <a:latin typeface="#9Slide05 Motion Picture" panose="02000000000000000000" pitchFamily="2" charset="0"/>
              </a:rPr>
              <a:t>khó</a:t>
            </a:r>
            <a:r>
              <a:rPr lang="en-US" sz="4400" dirty="0">
                <a:solidFill>
                  <a:srgbClr val="49E3B0"/>
                </a:solidFill>
                <a:latin typeface="#9Slide05 Motion Picture" panose="02000000000000000000" pitchFamily="2" charset="0"/>
              </a:rPr>
              <a:t>?</a:t>
            </a:r>
            <a:endParaRPr kumimoji="0" lang="en-US" sz="4400" b="0" i="0" u="none" strike="noStrike" kern="1200" cap="none" spc="0" normalizeH="0" baseline="0" noProof="0" dirty="0">
              <a:ln>
                <a:noFill/>
              </a:ln>
              <a:solidFill>
                <a:srgbClr val="49E3B0"/>
              </a:solidFill>
              <a:effectLst/>
              <a:uLnTx/>
              <a:uFillTx/>
              <a:latin typeface="#9Slide05 Motion Picture" panose="02000000000000000000" pitchFamily="2" charset="0"/>
              <a:ea typeface="+mn-ea"/>
              <a:cs typeface="+mn-cs"/>
            </a:endParaRPr>
          </a:p>
        </p:txBody>
      </p:sp>
    </p:spTree>
    <p:extLst>
      <p:ext uri="{BB962C8B-B14F-4D97-AF65-F5344CB8AC3E}">
        <p14:creationId xmlns:p14="http://schemas.microsoft.com/office/powerpoint/2010/main" val="30027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082868" y="590400"/>
            <a:ext cx="6404282" cy="5943750"/>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xmlns="" id="{A2666FA9-80E6-40EC-A862-A730A6740BB2}"/>
              </a:ext>
            </a:extLst>
          </p:cNvPr>
          <p:cNvSpPr txBox="1"/>
          <p:nvPr/>
        </p:nvSpPr>
        <p:spPr>
          <a:xfrm>
            <a:off x="589950" y="223601"/>
            <a:ext cx="54665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Nội</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dung </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bài</a:t>
            </a:r>
            <a:r>
              <a:rPr kumimoji="0" lang="en-US" sz="6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đọc</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xmlns=""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xmlns="" id="{60A35096-CC7E-41C2-B483-A3BF7C8A3085}"/>
              </a:ext>
            </a:extLst>
          </p:cNvPr>
          <p:cNvSpPr txBox="1"/>
          <p:nvPr/>
        </p:nvSpPr>
        <p:spPr>
          <a:xfrm>
            <a:off x="5712012" y="1849427"/>
            <a:ext cx="5265371"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rèn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trì</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nản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gắng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sức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280" y="1029241"/>
            <a:ext cx="3430622" cy="3430622"/>
          </a:xfrm>
          <a:prstGeom prst="rect">
            <a:avLst/>
          </a:prstGeom>
        </p:spPr>
      </p:pic>
      <p:grpSp>
        <p:nvGrpSpPr>
          <p:cNvPr id="90" name="Google Shape;251;p20">
            <a:extLst>
              <a:ext uri="{FF2B5EF4-FFF2-40B4-BE49-F238E27FC236}">
                <a16:creationId xmlns:a16="http://schemas.microsoft.com/office/drawing/2014/main" xmlns=""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xmlns=""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xmlns=""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87" name="Google Shape;194;p15">
            <a:extLst>
              <a:ext uri="{FF2B5EF4-FFF2-40B4-BE49-F238E27FC236}">
                <a16:creationId xmlns:a16="http://schemas.microsoft.com/office/drawing/2014/main" xmlns="" id="{BB092BA6-C727-4173-81D3-D61617B2E138}"/>
              </a:ext>
            </a:extLst>
          </p:cNvPr>
          <p:cNvGrpSpPr/>
          <p:nvPr/>
        </p:nvGrpSpPr>
        <p:grpSpPr>
          <a:xfrm>
            <a:off x="1385864" y="787118"/>
            <a:ext cx="467621" cy="422875"/>
            <a:chOff x="0" y="0"/>
            <a:chExt cx="935238" cy="845749"/>
          </a:xfrm>
        </p:grpSpPr>
        <p:sp>
          <p:nvSpPr>
            <p:cNvPr id="88" name="Google Shape;195;p15">
              <a:extLst>
                <a:ext uri="{FF2B5EF4-FFF2-40B4-BE49-F238E27FC236}">
                  <a16:creationId xmlns:a16="http://schemas.microsoft.com/office/drawing/2014/main" xmlns="" id="{43A51A59-2462-40B1-AE0C-E49AB33284DF}"/>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196;p15">
              <a:extLst>
                <a:ext uri="{FF2B5EF4-FFF2-40B4-BE49-F238E27FC236}">
                  <a16:creationId xmlns:a16="http://schemas.microsoft.com/office/drawing/2014/main" xmlns="" id="{FEE8C8D1-95D8-40DE-AEB5-7693857B7BEF}"/>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grpSp>
        <p:nvGrpSpPr>
          <p:cNvPr id="101" name="组合 21">
            <a:extLst>
              <a:ext uri="{FF2B5EF4-FFF2-40B4-BE49-F238E27FC236}">
                <a16:creationId xmlns:a16="http://schemas.microsoft.com/office/drawing/2014/main" xmlns="" id="{A396A69A-3AEF-48E8-B65E-2FB91608BFD4}"/>
              </a:ext>
            </a:extLst>
          </p:cNvPr>
          <p:cNvGrpSpPr/>
          <p:nvPr/>
        </p:nvGrpSpPr>
        <p:grpSpPr>
          <a:xfrm>
            <a:off x="4806847" y="1428478"/>
            <a:ext cx="994940" cy="994940"/>
            <a:chOff x="1671394" y="1576373"/>
            <a:chExt cx="2091016" cy="2091016"/>
          </a:xfrm>
          <a:solidFill>
            <a:schemeClr val="bg1"/>
          </a:solidFill>
        </p:grpSpPr>
        <p:sp>
          <p:nvSpPr>
            <p:cNvPr id="102" name="椭圆 22">
              <a:extLst>
                <a:ext uri="{FF2B5EF4-FFF2-40B4-BE49-F238E27FC236}">
                  <a16:creationId xmlns:a16="http://schemas.microsoft.com/office/drawing/2014/main" xmlns="" id="{A9B674A7-C331-4783-9DD7-0FA046BB7964}"/>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03" name="椭圆 23">
              <a:extLst>
                <a:ext uri="{FF2B5EF4-FFF2-40B4-BE49-F238E27FC236}">
                  <a16:creationId xmlns:a16="http://schemas.microsoft.com/office/drawing/2014/main" xmlns="" id="{FE1512B1-08A3-4D5A-8F54-974BD1460A27}"/>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104" name="Picture 103">
            <a:extLst>
              <a:ext uri="{FF2B5EF4-FFF2-40B4-BE49-F238E27FC236}">
                <a16:creationId xmlns:a16="http://schemas.microsoft.com/office/drawing/2014/main" xmlns="" id="{23B58924-1728-4318-B105-E31420A8E79A}"/>
              </a:ext>
            </a:extLst>
          </p:cNvPr>
          <p:cNvPicPr>
            <a:picLocks noChangeAspect="1"/>
          </p:cNvPicPr>
          <p:nvPr/>
        </p:nvPicPr>
        <p:blipFill rotWithShape="1">
          <a:blip r:embed="rId3"/>
          <a:srcRect l="32547" t="31751" r="31514" b="33565"/>
          <a:stretch/>
        </p:blipFill>
        <p:spPr>
          <a:xfrm>
            <a:off x="4889379" y="1428478"/>
            <a:ext cx="880087" cy="955956"/>
          </a:xfrm>
          <a:prstGeom prst="rect">
            <a:avLst/>
          </a:prstGeom>
        </p:spPr>
      </p:pic>
      <p:pic>
        <p:nvPicPr>
          <p:cNvPr id="105" name="Picture 104">
            <a:extLst>
              <a:ext uri="{FF2B5EF4-FFF2-40B4-BE49-F238E27FC236}">
                <a16:creationId xmlns:a16="http://schemas.microsoft.com/office/drawing/2014/main" xmlns="" id="{44A10A3D-CE45-4485-AF84-C5C156CA0E01}"/>
              </a:ext>
            </a:extLst>
          </p:cNvPr>
          <p:cNvPicPr>
            <a:picLocks noChangeAspect="1"/>
          </p:cNvPicPr>
          <p:nvPr/>
        </p:nvPicPr>
        <p:blipFill rotWithShape="1">
          <a:blip r:embed="rId4"/>
          <a:srcRect l="8654" t="26728" r="14085" b="28817"/>
          <a:stretch/>
        </p:blipFill>
        <p:spPr>
          <a:xfrm>
            <a:off x="3992761" y="2774575"/>
            <a:ext cx="6599499" cy="1450094"/>
          </a:xfrm>
          <a:prstGeom prst="rect">
            <a:avLst/>
          </a:prstGeom>
        </p:spPr>
      </p:pic>
    </p:spTree>
    <p:extLst>
      <p:ext uri="{BB962C8B-B14F-4D97-AF65-F5344CB8AC3E}">
        <p14:creationId xmlns:p14="http://schemas.microsoft.com/office/powerpoint/2010/main" val="25163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p:cTn id="22" dur="500" fill="hold"/>
                                        <p:tgtEl>
                                          <p:spTgt spid="105"/>
                                        </p:tgtEl>
                                        <p:attrNameLst>
                                          <p:attrName>ppt_w</p:attrName>
                                        </p:attrNameLst>
                                      </p:cBhvr>
                                      <p:tavLst>
                                        <p:tav tm="0">
                                          <p:val>
                                            <p:fltVal val="0"/>
                                          </p:val>
                                        </p:tav>
                                        <p:tav tm="100000">
                                          <p:val>
                                            <p:strVal val="#ppt_w"/>
                                          </p:val>
                                        </p:tav>
                                      </p:tavLst>
                                    </p:anim>
                                    <p:anim calcmode="lin" valueType="num">
                                      <p:cBhvr>
                                        <p:cTn id="23" dur="500" fill="hold"/>
                                        <p:tgtEl>
                                          <p:spTgt spid="105"/>
                                        </p:tgtEl>
                                        <p:attrNameLst>
                                          <p:attrName>ppt_h</p:attrName>
                                        </p:attrNameLst>
                                      </p:cBhvr>
                                      <p:tavLst>
                                        <p:tav tm="0">
                                          <p:val>
                                            <p:fltVal val="0"/>
                                          </p:val>
                                        </p:tav>
                                        <p:tav tm="100000">
                                          <p:val>
                                            <p:strVal val="#ppt_h"/>
                                          </p:val>
                                        </p:tav>
                                      </p:tavLst>
                                    </p:anim>
                                    <p:animEffect transition="in" filter="fade">
                                      <p:cBhvr>
                                        <p:cTn id="2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092779" y="1770744"/>
            <a:ext cx="10069739" cy="4571904"/>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 name="Picture 2">
            <a:extLst>
              <a:ext uri="{FF2B5EF4-FFF2-40B4-BE49-F238E27FC236}">
                <a16:creationId xmlns:a16="http://schemas.microsoft.com/office/drawing/2014/main" xmlns="" id="{2BA56FE9-9C0A-4009-A4AD-A737AC04888A}"/>
              </a:ext>
            </a:extLst>
          </p:cNvPr>
          <p:cNvPicPr>
            <a:picLocks noChangeAspect="1"/>
          </p:cNvPicPr>
          <p:nvPr/>
        </p:nvPicPr>
        <p:blipFill>
          <a:blip r:embed="rId2"/>
          <a:stretch>
            <a:fillRect/>
          </a:stretch>
        </p:blipFill>
        <p:spPr>
          <a:xfrm>
            <a:off x="3916887" y="-320903"/>
            <a:ext cx="3891800" cy="1672509"/>
          </a:xfrm>
          <a:prstGeom prst="rect">
            <a:avLst/>
          </a:prstGeom>
        </p:spPr>
      </p:pic>
      <p:sp>
        <p:nvSpPr>
          <p:cNvPr id="5" name="TextBox 4">
            <a:extLst>
              <a:ext uri="{FF2B5EF4-FFF2-40B4-BE49-F238E27FC236}">
                <a16:creationId xmlns:a16="http://schemas.microsoft.com/office/drawing/2014/main" xmlns="" id="{AACE86ED-EB6C-4EA3-8A62-9986E436959D}"/>
              </a:ext>
            </a:extLst>
          </p:cNvPr>
          <p:cNvSpPr txBox="1"/>
          <p:nvPr/>
        </p:nvSpPr>
        <p:spPr>
          <a:xfrm>
            <a:off x="2331685" y="1885800"/>
            <a:ext cx="90247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Trao</a:t>
            </a:r>
            <a:r>
              <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đổi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với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bạn</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những</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lợi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ích</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của</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việc</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biết</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bơi</a:t>
            </a:r>
            <a:endPar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xmlns="" id="{D6955A45-81E6-4250-A1DA-1ECB5C648B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8550" y="1846886"/>
            <a:ext cx="4914900" cy="491490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xmlns=""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xmlns=""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xmlns=""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xmlns=""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xmlns=""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xmlns=""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xmlns=""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266319964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014018" y="328491"/>
            <a:ext cx="8362151" cy="451895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1495290"/>
            <a:ext cx="732754" cy="732754"/>
          </a:xfrm>
          <a:prstGeom prst="rect">
            <a:avLst/>
          </a:prstGeom>
        </p:spPr>
      </p:pic>
      <p:pic>
        <p:nvPicPr>
          <p:cNvPr id="9" name="Picture 8">
            <a:extLst>
              <a:ext uri="{FF2B5EF4-FFF2-40B4-BE49-F238E27FC236}">
                <a16:creationId xmlns:a16="http://schemas.microsoft.com/office/drawing/2014/main" xmlns="" id="{1DBABD60-B709-4FDD-81D8-C35F3B186D3D}"/>
              </a:ext>
            </a:extLst>
          </p:cNvPr>
          <p:cNvPicPr>
            <a:picLocks noChangeAspect="1"/>
          </p:cNvPicPr>
          <p:nvPr/>
        </p:nvPicPr>
        <p:blipFill>
          <a:blip r:embed="rId5"/>
          <a:stretch>
            <a:fillRect/>
          </a:stretch>
        </p:blipFill>
        <p:spPr>
          <a:xfrm>
            <a:off x="2530926" y="700802"/>
            <a:ext cx="7130147" cy="3457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xmlns=""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28143958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Lợi ích của Bơi Lội">
            <a:hlinkClick r:id="" action="ppaction://media"/>
            <a:extLst>
              <a:ext uri="{FF2B5EF4-FFF2-40B4-BE49-F238E27FC236}">
                <a16:creationId xmlns:a16="http://schemas.microsoft.com/office/drawing/2014/main" xmlns="" id="{C9A3AE82-15DA-4D19-9963-B0A89E1410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865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xmlns="" id="{D3C756EF-6E06-4536-9FA9-DF47049A73D9}"/>
              </a:ext>
            </a:extLst>
          </p:cNvPr>
          <p:cNvPicPr>
            <a:picLocks noChangeAspect="1"/>
          </p:cNvPicPr>
          <p:nvPr/>
        </p:nvPicPr>
        <p:blipFill rotWithShape="1">
          <a:blip r:embed="rId2"/>
          <a:srcRect l="24260" t="20759" r="22245" b="20097"/>
          <a:stretch/>
        </p:blipFill>
        <p:spPr>
          <a:xfrm>
            <a:off x="3801150" y="2062690"/>
            <a:ext cx="7217643" cy="2767279"/>
          </a:xfrm>
          <a:prstGeom prst="rect">
            <a:avLst/>
          </a:prstGeom>
        </p:spPr>
      </p:pic>
      <p:grpSp>
        <p:nvGrpSpPr>
          <p:cNvPr id="85" name="组合 21">
            <a:extLst>
              <a:ext uri="{FF2B5EF4-FFF2-40B4-BE49-F238E27FC236}">
                <a16:creationId xmlns:a16="http://schemas.microsoft.com/office/drawing/2014/main" xmlns="" id="{2857177E-CD1F-46FC-B1C6-91271CE4AE79}"/>
              </a:ext>
            </a:extLst>
          </p:cNvPr>
          <p:cNvGrpSpPr/>
          <p:nvPr/>
        </p:nvGrpSpPr>
        <p:grpSpPr>
          <a:xfrm>
            <a:off x="3781395" y="1540715"/>
            <a:ext cx="982365" cy="982365"/>
            <a:chOff x="1671394" y="1576373"/>
            <a:chExt cx="2091016" cy="2091016"/>
          </a:xfrm>
          <a:solidFill>
            <a:schemeClr val="bg1"/>
          </a:solidFill>
        </p:grpSpPr>
        <p:sp>
          <p:nvSpPr>
            <p:cNvPr id="87" name="椭圆 22">
              <a:extLst>
                <a:ext uri="{FF2B5EF4-FFF2-40B4-BE49-F238E27FC236}">
                  <a16:creationId xmlns:a16="http://schemas.microsoft.com/office/drawing/2014/main" xmlns="" id="{3E0BAFA1-D053-4445-982B-669EDBAF25F1}"/>
                </a:ext>
              </a:extLst>
            </p:cNvPr>
            <p:cNvSpPr/>
            <p:nvPr/>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sp>
          <p:nvSpPr>
            <p:cNvPr id="88" name="椭圆 23">
              <a:extLst>
                <a:ext uri="{FF2B5EF4-FFF2-40B4-BE49-F238E27FC236}">
                  <a16:creationId xmlns:a16="http://schemas.microsoft.com/office/drawing/2014/main" xmlns="" id="{4121D451-59A4-48C5-9116-F4302F26CA40}"/>
                </a:ext>
              </a:extLst>
            </p:cNvPr>
            <p:cNvSpPr/>
            <p:nvPr/>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grpSp>
      <p:pic>
        <p:nvPicPr>
          <p:cNvPr id="86" name="Picture 85">
            <a:extLst>
              <a:ext uri="{FF2B5EF4-FFF2-40B4-BE49-F238E27FC236}">
                <a16:creationId xmlns:a16="http://schemas.microsoft.com/office/drawing/2014/main" xmlns="" id="{A41D4F5A-6C07-4CD8-AC87-8857B57B3D8A}"/>
              </a:ext>
            </a:extLst>
          </p:cNvPr>
          <p:cNvPicPr>
            <a:picLocks noChangeAspect="1"/>
          </p:cNvPicPr>
          <p:nvPr/>
        </p:nvPicPr>
        <p:blipFill rotWithShape="1">
          <a:blip r:embed="rId3"/>
          <a:srcRect l="12962" t="30541" r="74673" b="28883"/>
          <a:stretch/>
        </p:blipFill>
        <p:spPr>
          <a:xfrm>
            <a:off x="3933119" y="1540715"/>
            <a:ext cx="738742" cy="1113172"/>
          </a:xfrm>
          <a:prstGeom prst="rect">
            <a:avLst/>
          </a:prstGeom>
        </p:spPr>
      </p:pic>
      <p:pic>
        <p:nvPicPr>
          <p:cNvPr id="84" name="Picture 83" descr="A picture containing text, headdress, helmet, vector graphics&#10;&#10;Description automatically generated">
            <a:extLst>
              <a:ext uri="{FF2B5EF4-FFF2-40B4-BE49-F238E27FC236}">
                <a16:creationId xmlns:a16="http://schemas.microsoft.com/office/drawing/2014/main" xmlns="" id="{15BEA74C-7805-4803-BAC7-7043A262A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723" y="1354776"/>
            <a:ext cx="4362865" cy="4362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500" fill="hold"/>
                                        <p:tgtEl>
                                          <p:spTgt spid="83"/>
                                        </p:tgtEl>
                                        <p:attrNameLst>
                                          <p:attrName>ppt_w</p:attrName>
                                        </p:attrNameLst>
                                      </p:cBhvr>
                                      <p:tavLst>
                                        <p:tav tm="0">
                                          <p:val>
                                            <p:fltVal val="0"/>
                                          </p:val>
                                        </p:tav>
                                        <p:tav tm="100000">
                                          <p:val>
                                            <p:strVal val="#ppt_w"/>
                                          </p:val>
                                        </p:tav>
                                      </p:tavLst>
                                    </p:anim>
                                    <p:anim calcmode="lin" valueType="num">
                                      <p:cBhvr>
                                        <p:cTn id="18" dur="500" fill="hold"/>
                                        <p:tgtEl>
                                          <p:spTgt spid="83"/>
                                        </p:tgtEl>
                                        <p:attrNameLst>
                                          <p:attrName>ppt_h</p:attrName>
                                        </p:attrNameLst>
                                      </p:cBhvr>
                                      <p:tavLst>
                                        <p:tav tm="0">
                                          <p:val>
                                            <p:fltVal val="0"/>
                                          </p:val>
                                        </p:tav>
                                        <p:tav tm="100000">
                                          <p:val>
                                            <p:strVal val="#ppt_h"/>
                                          </p:val>
                                        </p:tav>
                                      </p:tavLst>
                                    </p:anim>
                                    <p:animEffect transition="in" filter="fade">
                                      <p:cBhvr>
                                        <p:cTn id="1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xmlns=""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xmlns=""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xmlns=""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xmlns=""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xmlns=""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xmlns=""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xmlns=""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xmlns=""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xmlns=""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xmlns=""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xmlns=""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xmlns=""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628650" y="964950"/>
            <a:ext cx="11268075" cy="2800767"/>
          </a:xfrm>
          <a:prstGeom prst="rect">
            <a:avLst/>
          </a:prstGeom>
          <a:noFill/>
        </p:spPr>
        <p:txBody>
          <a:bodyPr wrap="square" rtlCol="0">
            <a:spAutoFit/>
          </a:bodyPr>
          <a:lstStyle/>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 nay, mẹ đưa mình đi tập bơi. Mình rất phấn khích vì được mẹ chuẩn bị cho một chiếc mũ bơi cùng cặp kính bơi màu hồng rất đẹp. Cô giáo cũng khen đồ bơi của mình đáng yêu.</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 buổi, mình vẫn chưa thở dưới nước được. Mình thấy hơi buồn. Mình nghĩ lần sau, mình sẽ tập tốt hơn.</a:t>
            </a:r>
          </a:p>
        </p:txBody>
      </p:sp>
      <p:sp>
        <p:nvSpPr>
          <p:cNvPr id="5" name="Rectangle: Rounded Corners 4">
            <a:extLst>
              <a:ext uri="{FF2B5EF4-FFF2-40B4-BE49-F238E27FC236}">
                <a16:creationId xmlns:a16="http://schemas.microsoft.com/office/drawing/2014/main" xmlns="" id="{E5A99F3D-904A-439A-888A-60CE404C5526}"/>
              </a:ext>
            </a:extLst>
          </p:cNvPr>
          <p:cNvSpPr/>
          <p:nvPr/>
        </p:nvSpPr>
        <p:spPr>
          <a:xfrm>
            <a:off x="209550" y="113728"/>
            <a:ext cx="2105025" cy="6381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Đọc</a:t>
            </a:r>
            <a:r>
              <a:rPr lang="en-US" sz="3200" dirty="0"/>
              <a:t> </a:t>
            </a:r>
            <a:r>
              <a:rPr lang="en-US" sz="3200" dirty="0" err="1"/>
              <a:t>mẫu</a:t>
            </a:r>
            <a:endParaRPr lang="en-US" sz="3200" dirty="0"/>
          </a:p>
        </p:txBody>
      </p:sp>
      <p:pic>
        <p:nvPicPr>
          <p:cNvPr id="7" name="Picture 6">
            <a:extLst>
              <a:ext uri="{FF2B5EF4-FFF2-40B4-BE49-F238E27FC236}">
                <a16:creationId xmlns:a16="http://schemas.microsoft.com/office/drawing/2014/main" xmlns="" id="{8B0296C9-9607-4038-BC86-951DC055EE4A}"/>
              </a:ext>
            </a:extLst>
          </p:cNvPr>
          <p:cNvPicPr>
            <a:picLocks noChangeAspect="1"/>
          </p:cNvPicPr>
          <p:nvPr/>
        </p:nvPicPr>
        <p:blipFill>
          <a:blip r:embed="rId4"/>
          <a:stretch>
            <a:fillRect/>
          </a:stretch>
        </p:blipFill>
        <p:spPr>
          <a:xfrm>
            <a:off x="4099740" y="-54167"/>
            <a:ext cx="4621169" cy="1286367"/>
          </a:xfrm>
          <a:prstGeom prst="rect">
            <a:avLst/>
          </a:prstGeom>
        </p:spPr>
      </p:pic>
      <p:pic>
        <p:nvPicPr>
          <p:cNvPr id="9" name="Picture 8">
            <a:extLst>
              <a:ext uri="{FF2B5EF4-FFF2-40B4-BE49-F238E27FC236}">
                <a16:creationId xmlns:a16="http://schemas.microsoft.com/office/drawing/2014/main" xmlns="" id="{B9E820CA-F671-4A13-AD4A-3C5DE7930B0F}"/>
              </a:ext>
            </a:extLst>
          </p:cNvPr>
          <p:cNvPicPr>
            <a:picLocks noChangeAspect="1"/>
          </p:cNvPicPr>
          <p:nvPr/>
        </p:nvPicPr>
        <p:blipFill>
          <a:blip r:embed="rId5"/>
          <a:stretch>
            <a:fillRect/>
          </a:stretch>
        </p:blipFill>
        <p:spPr>
          <a:xfrm>
            <a:off x="3841554" y="3555912"/>
            <a:ext cx="5824537" cy="2799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95070" y="161925"/>
            <a:ext cx="11882630" cy="6562725"/>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33375" y="351425"/>
            <a:ext cx="11744325" cy="4708981"/>
          </a:xfrm>
          <a:prstGeom prst="rect">
            <a:avLst/>
          </a:prstGeom>
          <a:noFill/>
        </p:spPr>
        <p:txBody>
          <a:bodyPr wrap="square" rtlCol="0">
            <a:spAutoFit/>
          </a:bodyPr>
          <a:lstStyle/>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p:txBody>
      </p:sp>
      <p:pic>
        <p:nvPicPr>
          <p:cNvPr id="6" name="Picture 5">
            <a:extLst>
              <a:ext uri="{FF2B5EF4-FFF2-40B4-BE49-F238E27FC236}">
                <a16:creationId xmlns:a16="http://schemas.microsoft.com/office/drawing/2014/main" xmlns="" id="{301902B6-29EB-4CFF-8FD2-F57B547069FE}"/>
              </a:ext>
            </a:extLst>
          </p:cNvPr>
          <p:cNvPicPr>
            <a:picLocks noChangeAspect="1"/>
          </p:cNvPicPr>
          <p:nvPr/>
        </p:nvPicPr>
        <p:blipFill>
          <a:blip r:embed="rId4"/>
          <a:stretch>
            <a:fillRect/>
          </a:stretch>
        </p:blipFill>
        <p:spPr>
          <a:xfrm>
            <a:off x="3894952" y="1795739"/>
            <a:ext cx="4621170" cy="2119906"/>
          </a:xfrm>
          <a:prstGeom prst="rect">
            <a:avLst/>
          </a:prstGeom>
        </p:spPr>
      </p:pic>
      <p:pic>
        <p:nvPicPr>
          <p:cNvPr id="10" name="Picture 9">
            <a:extLst>
              <a:ext uri="{FF2B5EF4-FFF2-40B4-BE49-F238E27FC236}">
                <a16:creationId xmlns:a16="http://schemas.microsoft.com/office/drawing/2014/main" xmlns="" id="{88CB6D3F-B73B-4D93-B462-D789AEA3FCDE}"/>
              </a:ext>
            </a:extLst>
          </p:cNvPr>
          <p:cNvPicPr>
            <a:picLocks noChangeAspect="1"/>
          </p:cNvPicPr>
          <p:nvPr/>
        </p:nvPicPr>
        <p:blipFill>
          <a:blip r:embed="rId5"/>
          <a:stretch>
            <a:fillRect/>
          </a:stretch>
        </p:blipFill>
        <p:spPr>
          <a:xfrm>
            <a:off x="4132305" y="5099065"/>
            <a:ext cx="4621170" cy="1532787"/>
          </a:xfrm>
          <a:prstGeom prst="rect">
            <a:avLst/>
          </a:prstGeom>
        </p:spPr>
      </p:pic>
      <p:sp>
        <p:nvSpPr>
          <p:cNvPr id="11" name="TextBox 10">
            <a:extLst>
              <a:ext uri="{FF2B5EF4-FFF2-40B4-BE49-F238E27FC236}">
                <a16:creationId xmlns:a16="http://schemas.microsoft.com/office/drawing/2014/main" xmlns="" id="{D0CDBDE4-3668-4AE3-9B0A-B2667ACB8074}"/>
              </a:ext>
            </a:extLst>
          </p:cNvPr>
          <p:cNvSpPr txBox="1"/>
          <p:nvPr/>
        </p:nvSpPr>
        <p:spPr>
          <a:xfrm>
            <a:off x="8756885" y="4770435"/>
            <a:ext cx="3933825"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4488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3"/>
            <a:ext cx="11742310" cy="578637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 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8801939" y="6021990"/>
            <a:ext cx="4380631" cy="400110"/>
          </a:xfrm>
          <a:prstGeom prst="rect">
            <a:avLst/>
          </a:prstGeom>
          <a:noFill/>
        </p:spPr>
        <p:txBody>
          <a:bodyPr wrap="square" rtlCol="0">
            <a:spAutoFit/>
          </a:bodyPr>
          <a:lstStyle/>
          <a:p>
            <a:pPr lvl="0">
              <a:defRPr/>
            </a:pP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645C5CB6-B511-435C-ABFA-C3C22C5FE500}"/>
              </a:ext>
            </a:extLst>
          </p:cNvPr>
          <p:cNvPicPr>
            <a:picLocks noChangeAspect="1"/>
          </p:cNvPicPr>
          <p:nvPr/>
        </p:nvPicPr>
        <p:blipFill>
          <a:blip r:embed="rId7"/>
          <a:stretch>
            <a:fillRect/>
          </a:stretch>
        </p:blipFill>
        <p:spPr>
          <a:xfrm>
            <a:off x="254619" y="142484"/>
            <a:ext cx="2995617" cy="670316"/>
          </a:xfrm>
          <a:prstGeom prst="rect">
            <a:avLst/>
          </a:prstGeom>
        </p:spPr>
      </p:pic>
      <p:grpSp>
        <p:nvGrpSpPr>
          <p:cNvPr id="9" name="Group 8">
            <a:extLst>
              <a:ext uri="{FF2B5EF4-FFF2-40B4-BE49-F238E27FC236}">
                <a16:creationId xmlns:a16="http://schemas.microsoft.com/office/drawing/2014/main" xmlns="" id="{85096A50-D402-4502-B92B-72756032D508}"/>
              </a:ext>
            </a:extLst>
          </p:cNvPr>
          <p:cNvGrpSpPr/>
          <p:nvPr/>
        </p:nvGrpSpPr>
        <p:grpSpPr>
          <a:xfrm>
            <a:off x="60527" y="792241"/>
            <a:ext cx="11876854" cy="2627482"/>
            <a:chOff x="856327" y="920788"/>
            <a:chExt cx="9273400" cy="1370556"/>
          </a:xfrm>
        </p:grpSpPr>
        <p:sp>
          <p:nvSpPr>
            <p:cNvPr id="10" name="Rounded Rectangle 18">
              <a:extLst>
                <a:ext uri="{FF2B5EF4-FFF2-40B4-BE49-F238E27FC236}">
                  <a16:creationId xmlns:a16="http://schemas.microsoft.com/office/drawing/2014/main" xmlns="" id="{3A1274BA-6D83-4BAE-8AC9-68A1756C4C8B}"/>
                </a:ext>
              </a:extLst>
            </p:cNvPr>
            <p:cNvSpPr/>
            <p:nvPr/>
          </p:nvSpPr>
          <p:spPr>
            <a:xfrm>
              <a:off x="1001579" y="1036000"/>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1" name="Group 10">
              <a:extLst>
                <a:ext uri="{FF2B5EF4-FFF2-40B4-BE49-F238E27FC236}">
                  <a16:creationId xmlns:a16="http://schemas.microsoft.com/office/drawing/2014/main" xmlns="" id="{A2D9B322-AC4A-419A-8D88-C7B27ACFCEDA}"/>
                </a:ext>
              </a:extLst>
            </p:cNvPr>
            <p:cNvGrpSpPr/>
            <p:nvPr/>
          </p:nvGrpSpPr>
          <p:grpSpPr>
            <a:xfrm>
              <a:off x="856327" y="920788"/>
              <a:ext cx="428490" cy="419736"/>
              <a:chOff x="951863" y="770660"/>
              <a:chExt cx="428490" cy="419736"/>
            </a:xfrm>
          </p:grpSpPr>
          <p:sp>
            <p:nvSpPr>
              <p:cNvPr id="12" name="MH_SubTitle_1">
                <a:extLst>
                  <a:ext uri="{FF2B5EF4-FFF2-40B4-BE49-F238E27FC236}">
                    <a16:creationId xmlns:a16="http://schemas.microsoft.com/office/drawing/2014/main" xmlns=""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xmlns=""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15" name="Group 14">
            <a:extLst>
              <a:ext uri="{FF2B5EF4-FFF2-40B4-BE49-F238E27FC236}">
                <a16:creationId xmlns:a16="http://schemas.microsoft.com/office/drawing/2014/main" xmlns="" id="{8F333770-1B9D-4E0F-BD31-9892AD608FDA}"/>
              </a:ext>
            </a:extLst>
          </p:cNvPr>
          <p:cNvGrpSpPr/>
          <p:nvPr/>
        </p:nvGrpSpPr>
        <p:grpSpPr>
          <a:xfrm>
            <a:off x="52193" y="3409078"/>
            <a:ext cx="11742309" cy="1455721"/>
            <a:chOff x="937075" y="818289"/>
            <a:chExt cx="11879939" cy="1847348"/>
          </a:xfrm>
        </p:grpSpPr>
        <p:sp>
          <p:nvSpPr>
            <p:cNvPr id="16" name="Rounded Rectangle 24">
              <a:extLst>
                <a:ext uri="{FF2B5EF4-FFF2-40B4-BE49-F238E27FC236}">
                  <a16:creationId xmlns:a16="http://schemas.microsoft.com/office/drawing/2014/main" xmlns="" id="{41378269-85CF-4E5F-BFA4-B0493796C962}"/>
                </a:ext>
              </a:extLst>
            </p:cNvPr>
            <p:cNvSpPr/>
            <p:nvPr/>
          </p:nvSpPr>
          <p:spPr>
            <a:xfrm>
              <a:off x="1179004" y="940709"/>
              <a:ext cx="11638010" cy="1724928"/>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xmlns="" id="{67253123-F4A3-4BD7-B5F4-DB0018AD0EC7}"/>
                </a:ext>
              </a:extLst>
            </p:cNvPr>
            <p:cNvGrpSpPr/>
            <p:nvPr/>
          </p:nvGrpSpPr>
          <p:grpSpPr>
            <a:xfrm>
              <a:off x="937075" y="818289"/>
              <a:ext cx="547383" cy="628535"/>
              <a:chOff x="841539" y="777345"/>
              <a:chExt cx="547383" cy="628535"/>
            </a:xfrm>
          </p:grpSpPr>
          <p:sp>
            <p:nvSpPr>
              <p:cNvPr id="18" name="MH_SubTitle_1">
                <a:extLst>
                  <a:ext uri="{FF2B5EF4-FFF2-40B4-BE49-F238E27FC236}">
                    <a16:creationId xmlns:a16="http://schemas.microsoft.com/office/drawing/2014/main" xmlns=""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xmlns=""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0" name="Group 19">
            <a:extLst>
              <a:ext uri="{FF2B5EF4-FFF2-40B4-BE49-F238E27FC236}">
                <a16:creationId xmlns:a16="http://schemas.microsoft.com/office/drawing/2014/main" xmlns="" id="{BBE68C37-5D24-4B70-BCB8-B6DAA3FE51F6}"/>
              </a:ext>
            </a:extLst>
          </p:cNvPr>
          <p:cNvGrpSpPr/>
          <p:nvPr/>
        </p:nvGrpSpPr>
        <p:grpSpPr>
          <a:xfrm>
            <a:off x="146678" y="4990947"/>
            <a:ext cx="11658301" cy="1482056"/>
            <a:chOff x="634815" y="1164235"/>
            <a:chExt cx="10372059" cy="1213789"/>
          </a:xfrm>
        </p:grpSpPr>
        <p:sp>
          <p:nvSpPr>
            <p:cNvPr id="23" name="Rounded Rectangle 15">
              <a:extLst>
                <a:ext uri="{FF2B5EF4-FFF2-40B4-BE49-F238E27FC236}">
                  <a16:creationId xmlns:a16="http://schemas.microsoft.com/office/drawing/2014/main" xmlns="" id="{038EEFFC-0AB1-46BA-A3A5-2BD93FB9A871}"/>
                </a:ext>
              </a:extLst>
            </p:cNvPr>
            <p:cNvSpPr/>
            <p:nvPr/>
          </p:nvSpPr>
          <p:spPr>
            <a:xfrm>
              <a:off x="861224" y="1234683"/>
              <a:ext cx="10145650" cy="1143341"/>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4" name="Group 23">
              <a:extLst>
                <a:ext uri="{FF2B5EF4-FFF2-40B4-BE49-F238E27FC236}">
                  <a16:creationId xmlns:a16="http://schemas.microsoft.com/office/drawing/2014/main" xmlns="" id="{D68BD849-44FE-429B-BBC0-8D1980E483D1}"/>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xmlns=""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xmlns=""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8"/>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1157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TotalTime>
  <Words>2461</Words>
  <Application>Microsoft Office PowerPoint</Application>
  <PresentationFormat>Custom</PresentationFormat>
  <Paragraphs>146</Paragraphs>
  <Slides>33</Slides>
  <Notes>14</Notes>
  <HiddenSlides>0</HiddenSlides>
  <MMClips>1</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36</cp:revision>
  <dcterms:created xsi:type="dcterms:W3CDTF">2022-06-11T08:35:37Z</dcterms:created>
  <dcterms:modified xsi:type="dcterms:W3CDTF">2023-09-14T08:47:25Z</dcterms:modified>
</cp:coreProperties>
</file>