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5"/>
  </p:notesMasterIdLst>
  <p:sldIdLst>
    <p:sldId id="256" r:id="rId3"/>
    <p:sldId id="26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276" r:id="rId13"/>
    <p:sldId id="312" r:id="rId14"/>
    <p:sldId id="313" r:id="rId15"/>
    <p:sldId id="279" r:id="rId16"/>
    <p:sldId id="287" r:id="rId17"/>
    <p:sldId id="314" r:id="rId18"/>
    <p:sldId id="288" r:id="rId19"/>
    <p:sldId id="315" r:id="rId20"/>
    <p:sldId id="290" r:id="rId21"/>
    <p:sldId id="289" r:id="rId22"/>
    <p:sldId id="291" r:id="rId23"/>
    <p:sldId id="275" r:id="rId24"/>
    <p:sldId id="294" r:id="rId25"/>
    <p:sldId id="272" r:id="rId26"/>
    <p:sldId id="295" r:id="rId27"/>
    <p:sldId id="296" r:id="rId28"/>
    <p:sldId id="316" r:id="rId29"/>
    <p:sldId id="297" r:id="rId30"/>
    <p:sldId id="299" r:id="rId31"/>
    <p:sldId id="303" r:id="rId32"/>
    <p:sldId id="317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image" Target="../media/image2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2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2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7.xml"/><Relationship Id="rId7" Type="http://schemas.openxmlformats.org/officeDocument/2006/relationships/image" Target="../media/image4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6.png"/><Relationship Id="rId5" Type="http://schemas.openxmlformats.org/officeDocument/2006/relationships/image" Target="../media/image5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69.png"/><Relationship Id="rId5" Type="http://schemas.openxmlformats.org/officeDocument/2006/relationships/image" Target="../media/image34.png"/><Relationship Id="rId10" Type="http://schemas.openxmlformats.org/officeDocument/2006/relationships/image" Target="../media/image6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 dau">
            <a:hlinkClick r:id="" action="ppaction://media"/>
            <a:extLst>
              <a:ext uri="{FF2B5EF4-FFF2-40B4-BE49-F238E27FC236}">
                <a16:creationId xmlns:a16="http://schemas.microsoft.com/office/drawing/2014/main" id="{108037F7-C648-4468-8826-A437F5F3A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60"/>
    </mc:Choice>
    <mc:Fallback xmlns="">
      <p:transition spd="slow" advClick="0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00725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1892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924550" y="203967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38200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043612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048251" y="249845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1978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97205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27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27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554545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id="{C5F1B821-8DCB-43A8-983C-0D5A3A8793E7}"/>
              </a:ext>
            </a:extLst>
          </p:cNvPr>
          <p:cNvSpPr txBox="1"/>
          <p:nvPr/>
        </p:nvSpPr>
        <p:spPr>
          <a:xfrm>
            <a:off x="4760852" y="363290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-9137" y="882821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…..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54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54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thành</a:t>
            </a: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54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</a:t>
            </a:r>
            <a:endParaRPr kumimoji="0" lang="en-US" sz="54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1216</Words>
  <Application>Microsoft Office PowerPoint</Application>
  <PresentationFormat>Widescreen</PresentationFormat>
  <Paragraphs>240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Humanst521 BT</vt:lpstr>
      <vt:lpstr>字魂36号-正文宋楷</vt:lpstr>
      <vt:lpstr>Arial</vt:lpstr>
      <vt:lpstr>Arial-Rounded</vt:lpstr>
      <vt:lpstr>Calibri</vt:lpstr>
      <vt:lpstr>Calibri Light</vt:lpstr>
      <vt:lpstr>Coiny</vt:lpstr>
      <vt:lpstr>Pattaya</vt:lpstr>
      <vt:lpstr>SVN-Cookies</vt:lpstr>
      <vt:lpstr>Times New Roman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28</cp:revision>
  <dcterms:created xsi:type="dcterms:W3CDTF">2022-06-20T01:54:47Z</dcterms:created>
  <dcterms:modified xsi:type="dcterms:W3CDTF">2022-08-30T07:47:47Z</dcterms:modified>
</cp:coreProperties>
</file>