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5" r:id="rId3"/>
  </p:sldMasterIdLst>
  <p:notesMasterIdLst>
    <p:notesMasterId r:id="rId40"/>
  </p:notesMasterIdLst>
  <p:sldIdLst>
    <p:sldId id="257" r:id="rId4"/>
    <p:sldId id="263" r:id="rId5"/>
    <p:sldId id="2646" r:id="rId6"/>
    <p:sldId id="2647" r:id="rId7"/>
    <p:sldId id="333" r:id="rId8"/>
    <p:sldId id="334" r:id="rId9"/>
    <p:sldId id="335" r:id="rId10"/>
    <p:sldId id="274" r:id="rId11"/>
    <p:sldId id="258" r:id="rId12"/>
    <p:sldId id="264" r:id="rId13"/>
    <p:sldId id="277" r:id="rId14"/>
    <p:sldId id="2648" r:id="rId15"/>
    <p:sldId id="2631" r:id="rId16"/>
    <p:sldId id="2649" r:id="rId17"/>
    <p:sldId id="2650" r:id="rId18"/>
    <p:sldId id="2632" r:id="rId19"/>
    <p:sldId id="2633" r:id="rId20"/>
    <p:sldId id="2651" r:id="rId21"/>
    <p:sldId id="2652" r:id="rId22"/>
    <p:sldId id="2634" r:id="rId23"/>
    <p:sldId id="2653" r:id="rId24"/>
    <p:sldId id="2654" r:id="rId25"/>
    <p:sldId id="2643" r:id="rId26"/>
    <p:sldId id="2644" r:id="rId27"/>
    <p:sldId id="2639" r:id="rId28"/>
    <p:sldId id="2641" r:id="rId29"/>
    <p:sldId id="2655" r:id="rId30"/>
    <p:sldId id="2656" r:id="rId31"/>
    <p:sldId id="2657" r:id="rId32"/>
    <p:sldId id="2660" r:id="rId33"/>
    <p:sldId id="2645" r:id="rId34"/>
    <p:sldId id="278" r:id="rId35"/>
    <p:sldId id="2658" r:id="rId36"/>
    <p:sldId id="2659" r:id="rId37"/>
    <p:sldId id="320" r:id="rId38"/>
    <p:sldId id="50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378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24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57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9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6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5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2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1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1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3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8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9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7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7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8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933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31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66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99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766089F4-DB85-4DC8-A35E-853DEC819EC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450" y="314324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3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9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5.wdp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4.jpeg"/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3.sv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0.png"/><Relationship Id="rId5" Type="http://schemas.openxmlformats.org/officeDocument/2006/relationships/image" Target="../media/image5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8.xml"/><Relationship Id="rId21" Type="http://schemas.openxmlformats.org/officeDocument/2006/relationships/slide" Target="slide7.xml"/><Relationship Id="rId7" Type="http://schemas.openxmlformats.org/officeDocument/2006/relationships/image" Target="../media/image16.GIF"/><Relationship Id="rId12" Type="http://schemas.openxmlformats.org/officeDocument/2006/relationships/image" Target="../media/image20.png"/><Relationship Id="rId17" Type="http://schemas.openxmlformats.org/officeDocument/2006/relationships/slide" Target="slide5.xml"/><Relationship Id="rId25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19.GIF"/><Relationship Id="rId24" Type="http://schemas.microsoft.com/office/2007/relationships/hdphoto" Target="../media/hdphoto2.wdp"/><Relationship Id="rId5" Type="http://schemas.openxmlformats.org/officeDocument/2006/relationships/image" Target="../media/image14.jpeg"/><Relationship Id="rId15" Type="http://schemas.openxmlformats.org/officeDocument/2006/relationships/slide" Target="slide4.xml"/><Relationship Id="rId23" Type="http://schemas.openxmlformats.org/officeDocument/2006/relationships/image" Target="../media/image27.png"/><Relationship Id="rId28" Type="http://schemas.openxmlformats.org/officeDocument/2006/relationships/slide" Target="slide8.xml"/><Relationship Id="rId10" Type="http://schemas.microsoft.com/office/2007/relationships/hdphoto" Target="../media/hdphoto1.wdp"/><Relationship Id="rId19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12" Type="http://schemas.openxmlformats.org/officeDocument/2006/relationships/image" Target="../media/image79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emf"/><Relationship Id="rId11" Type="http://schemas.openxmlformats.org/officeDocument/2006/relationships/image" Target="../media/image80.png"/><Relationship Id="rId5" Type="http://schemas.openxmlformats.org/officeDocument/2006/relationships/image" Target="../media/image74.emf"/><Relationship Id="rId10" Type="http://schemas.openxmlformats.org/officeDocument/2006/relationships/image" Target="../media/image79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9.wdp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19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46919A-AC2A-497C-A275-0BED651197D8}"/>
              </a:ext>
            </a:extLst>
          </p:cNvPr>
          <p:cNvSpPr txBox="1"/>
          <p:nvPr/>
        </p:nvSpPr>
        <p:spPr>
          <a:xfrm>
            <a:off x="3998066" y="1067950"/>
            <a:ext cx="695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2FA272-DB58-49AF-B535-DF49BAB4CEB3}"/>
              </a:ext>
            </a:extLst>
          </p:cNvPr>
          <p:cNvSpPr txBox="1"/>
          <p:nvPr/>
        </p:nvSpPr>
        <p:spPr>
          <a:xfrm>
            <a:off x="6269953" y="1719566"/>
            <a:ext cx="29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Tiếng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Việt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5581DB-A3D7-4C1A-9892-48C9BD3C3F8F}"/>
              </a:ext>
            </a:extLst>
          </p:cNvPr>
          <p:cNvSpPr txBox="1"/>
          <p:nvPr/>
        </p:nvSpPr>
        <p:spPr>
          <a:xfrm>
            <a:off x="4137909" y="2494293"/>
            <a:ext cx="7212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AD3A26E-4024-443B-90E2-7F3D6BC1AD87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>
                <a:solidFill>
                  <a:srgbClr val="0070C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lang="zh-CN" altLang="en-US" sz="3200" b="1" kern="0" dirty="0">
              <a:solidFill>
                <a:srgbClr val="0070C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图片 2">
            <a:extLst>
              <a:ext uri="{FF2B5EF4-FFF2-40B4-BE49-F238E27FC236}">
                <a16:creationId xmlns:a16="http://schemas.microsoft.com/office/drawing/2014/main" xmlns="" id="{9F406189-5EDB-4183-82C8-6D8492507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2" name="Picture 31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xmlns="" id="{88B1568A-6C79-478D-B45E-0751E1DC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3" name="TextBox 28">
            <a:extLst>
              <a:ext uri="{FF2B5EF4-FFF2-40B4-BE49-F238E27FC236}">
                <a16:creationId xmlns:a16="http://schemas.microsoft.com/office/drawing/2014/main" xmlns="" id="{FEF373AD-9C82-4930-928D-7D2AA7CE5885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xmlns="" id="{D7BFCCDB-7B88-4663-99E9-4A03620DCCD7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xmlns="" id="{C1BA6EC5-0AEA-44AA-A41B-349646CEE2F0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BEEF1829-620B-4354-8162-ED600DEA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642CFB58-BCEA-4765-A6FC-22FA3AFA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15E876F3-953D-42EF-948F-7588493E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5DCAA25-743D-49C6-A9D3-D2671FF408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639B4DD-D11F-4C14-8ACA-257D95682634}"/>
              </a:ext>
            </a:extLst>
          </p:cNvPr>
          <p:cNvGrpSpPr/>
          <p:nvPr/>
        </p:nvGrpSpPr>
        <p:grpSpPr>
          <a:xfrm rot="631627">
            <a:off x="4278665" y="526647"/>
            <a:ext cx="8151597" cy="3747054"/>
            <a:chOff x="4359858" y="685799"/>
            <a:chExt cx="3472282" cy="2926080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:a16="http://schemas.microsoft.com/office/drawing/2014/main" xmlns="" id="{B54501B6-6967-4621-8F01-2C1F5E62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5920B4F-8427-41D9-99D7-307778964D51}"/>
                </a:ext>
              </a:extLst>
            </p:cNvPr>
            <p:cNvSpPr txBox="1"/>
            <p:nvPr/>
          </p:nvSpPr>
          <p:spPr>
            <a:xfrm>
              <a:off x="4782028" y="1104158"/>
              <a:ext cx="2631069" cy="180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Hướng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đúng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các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tiếng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dễ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phát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âm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sai</a:t>
              </a:r>
              <a:endParaRPr lang="en-US" sz="2800" b="1" dirty="0">
                <a:solidFill>
                  <a:srgbClr val="FF5504"/>
                </a:solidFill>
                <a:latin typeface="Calibri" panose="020F0502020204030204"/>
              </a:endParaRP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ăn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thông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tin: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ghi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nguyên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liệu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trước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,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đó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theo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thứ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tự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từ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1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đến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DEC8EA3-A5F7-4D78-9C5E-8D9029C4275A}"/>
              </a:ext>
            </a:extLst>
          </p:cNvPr>
          <p:cNvGrpSpPr/>
          <p:nvPr/>
        </p:nvGrpSpPr>
        <p:grpSpPr>
          <a:xfrm>
            <a:off x="1101675" y="2141882"/>
            <a:ext cx="4773899" cy="457200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xmlns="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6E1AAB-CB64-48AF-8176-5915F07C8612}"/>
              </a:ext>
            </a:extLst>
          </p:cNvPr>
          <p:cNvSpPr txBox="1"/>
          <p:nvPr/>
        </p:nvSpPr>
        <p:spPr>
          <a:xfrm>
            <a:off x="4057153" y="57341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Đọc</a:t>
            </a:r>
            <a:r>
              <a:rPr lang="en-US" sz="40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xmlns="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7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xmlns="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6E1AAB-CB64-48AF-8176-5915F07C8612}"/>
              </a:ext>
            </a:extLst>
          </p:cNvPr>
          <p:cNvSpPr txBox="1"/>
          <p:nvPr/>
        </p:nvSpPr>
        <p:spPr>
          <a:xfrm>
            <a:off x="3977640" y="148577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xmlns="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674354F-6717-439B-B432-61FA649672FD}"/>
              </a:ext>
            </a:extLst>
          </p:cNvPr>
          <p:cNvGrpSpPr/>
          <p:nvPr/>
        </p:nvGrpSpPr>
        <p:grpSpPr>
          <a:xfrm>
            <a:off x="3977640" y="5228305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34AF2D7-A3E8-4A07-BF53-3137EFC185EF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ED2143C-A887-4626-82CE-2645DB080693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99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330A424-971E-463F-BA15-FED3F1F26302}"/>
              </a:ext>
            </a:extLst>
          </p:cNvPr>
          <p:cNvGrpSpPr/>
          <p:nvPr/>
        </p:nvGrpSpPr>
        <p:grpSpPr>
          <a:xfrm>
            <a:off x="3371469" y="914723"/>
            <a:ext cx="693881" cy="561403"/>
            <a:chOff x="1472551" y="1769815"/>
            <a:chExt cx="693881" cy="561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7D6F7AD-ACCC-4B03-A699-BB2D27A120D8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21A274C-BC6A-4EA2-8530-FA05C25716EB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79B9A89-1396-48DB-B777-47129FE2471B}"/>
              </a:ext>
            </a:extLst>
          </p:cNvPr>
          <p:cNvGrpSpPr/>
          <p:nvPr/>
        </p:nvGrpSpPr>
        <p:grpSpPr>
          <a:xfrm>
            <a:off x="2922105" y="2703766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D5701214-E2D5-4A2A-9400-F726F627105C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7D894CA-BDF9-4297-AF09-78EFA289FFCE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D4E7B99-DCE4-48A1-8A3A-6870AB0DF464}"/>
              </a:ext>
            </a:extLst>
          </p:cNvPr>
          <p:cNvGrpSpPr/>
          <p:nvPr/>
        </p:nvGrpSpPr>
        <p:grpSpPr>
          <a:xfrm>
            <a:off x="6351105" y="2762737"/>
            <a:ext cx="693881" cy="561403"/>
            <a:chOff x="1472551" y="1769815"/>
            <a:chExt cx="693881" cy="5614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C9F5EA6-334C-48A6-90CB-163A08E412E3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AD9E96C-33CA-4296-A7A7-C87B96A354BD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7EDDEC5-FF31-4494-8CD6-D9BBFAF942A1}"/>
              </a:ext>
            </a:extLst>
          </p:cNvPr>
          <p:cNvGrpSpPr/>
          <p:nvPr/>
        </p:nvGrpSpPr>
        <p:grpSpPr>
          <a:xfrm>
            <a:off x="2829893" y="4054824"/>
            <a:ext cx="693881" cy="561403"/>
            <a:chOff x="1472551" y="1769815"/>
            <a:chExt cx="693881" cy="5614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D3C729D-14ED-416D-807A-10ED7C4C60E9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95A478F-8A37-40A8-B12E-C5FD4FD2C374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B312B2F-3443-43FF-83B5-68E5E2288204}"/>
              </a:ext>
            </a:extLst>
          </p:cNvPr>
          <p:cNvGrpSpPr/>
          <p:nvPr/>
        </p:nvGrpSpPr>
        <p:grpSpPr>
          <a:xfrm>
            <a:off x="6392362" y="4437096"/>
            <a:ext cx="693881" cy="561403"/>
            <a:chOff x="1472551" y="1769815"/>
            <a:chExt cx="693881" cy="5614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71A4949-4315-43C4-BD54-F980E8935D25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2F07814-6CC2-4E44-830A-E7DB24DCC9FF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500" dirty="0">
                  <a:solidFill>
                    <a:prstClr val="white"/>
                  </a:solidFill>
                  <a:latin typeface="Calibri" panose="020F0502020204030204"/>
                </a:rPr>
                <a:t>6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D78CD33-B535-492D-9A5D-B2F0F286B77C}"/>
              </a:ext>
            </a:extLst>
          </p:cNvPr>
          <p:cNvGrpSpPr/>
          <p:nvPr/>
        </p:nvGrpSpPr>
        <p:grpSpPr>
          <a:xfrm>
            <a:off x="6438997" y="1849007"/>
            <a:ext cx="4612392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3A2753F-1BF9-4251-B36D-4404B48BE7EE}"/>
              </a:ext>
            </a:extLst>
          </p:cNvPr>
          <p:cNvGrpSpPr/>
          <p:nvPr/>
        </p:nvGrpSpPr>
        <p:grpSpPr>
          <a:xfrm>
            <a:off x="6404693" y="3240689"/>
            <a:ext cx="467711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1E6977A-BC31-468F-B249-50E8DB4F77B4}"/>
              </a:ext>
            </a:extLst>
          </p:cNvPr>
          <p:cNvSpPr/>
          <p:nvPr/>
        </p:nvSpPr>
        <p:spPr>
          <a:xfrm>
            <a:off x="1947994" y="1380850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2581FAD-0CC0-4D0A-81AE-2CB434FFE815}"/>
              </a:ext>
            </a:extLst>
          </p:cNvPr>
          <p:cNvGrpSpPr/>
          <p:nvPr/>
        </p:nvGrpSpPr>
        <p:grpSpPr>
          <a:xfrm>
            <a:off x="6404692" y="533085"/>
            <a:ext cx="4322439" cy="1121761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nạc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F70723D1-82CA-4D7E-A33F-F0D1970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2" y="236572"/>
            <a:ext cx="5128576" cy="75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145AE7-DAE6-4B2D-8274-139C016A1C0D}"/>
              </a:ext>
            </a:extLst>
          </p:cNvPr>
          <p:cNvSpPr txBox="1"/>
          <p:nvPr/>
        </p:nvSpPr>
        <p:spPr>
          <a:xfrm>
            <a:off x="3756991" y="336753"/>
            <a:ext cx="33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xmlns="" id="{4B232547-6BE4-4837-9D03-691200787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7252545" y="70959"/>
            <a:ext cx="1521589" cy="844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39D793F-288B-4E1A-87C8-7FE2AD47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372" y="1139187"/>
            <a:ext cx="5572227" cy="2188654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D6BE2F45-08CC-4C7B-A9F3-48C3802F4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" y="2366786"/>
            <a:ext cx="4849497" cy="454281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E265E0F-80DD-44D7-97D3-E4FBD5CED68D}"/>
              </a:ext>
            </a:extLst>
          </p:cNvPr>
          <p:cNvGrpSpPr/>
          <p:nvPr/>
        </p:nvGrpSpPr>
        <p:grpSpPr>
          <a:xfrm>
            <a:off x="4115845" y="3571479"/>
            <a:ext cx="4437389" cy="2517877"/>
            <a:chOff x="6138355" y="864494"/>
            <a:chExt cx="5158854" cy="261354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C0A5150A-612D-4562-9F29-1935EA43D629}"/>
                </a:ext>
              </a:extLst>
            </p:cNvPr>
            <p:cNvSpPr/>
            <p:nvPr/>
          </p:nvSpPr>
          <p:spPr>
            <a:xfrm>
              <a:off x="6138355" y="864494"/>
              <a:ext cx="5158854" cy="2613541"/>
            </a:xfrm>
            <a:prstGeom prst="roundRect">
              <a:avLst>
                <a:gd name="adj" fmla="val 7790"/>
              </a:avLst>
            </a:prstGeom>
            <a:solidFill>
              <a:srgbClr val="CCFFCC">
                <a:alpha val="55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SVN-Cookies" panose="02040603050506020204" pitchFamily="18" charset="0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6619D27-DC2A-4D74-B76A-D38CDA1E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1081" y="920215"/>
              <a:ext cx="4973402" cy="2502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1 0.01458 -0.26263 0.01458 C -0.21302 0.01458 -0.17344 0.0213 -0.17344 0.03056 C -0.17344 0.03958 -0.13385 0.04676 -0.08424 0.04676 C -0.03607 0.04676 0.00365 0.03958 0.00365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2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9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417" y="2713672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04AC426-711E-451B-925B-198904298371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13" name="Rectangle: Rounded Corners 43">
              <a:extLst>
                <a:ext uri="{FF2B5EF4-FFF2-40B4-BE49-F238E27FC236}">
                  <a16:creationId xmlns:a16="http://schemas.microsoft.com/office/drawing/2014/main" xmlns="" id="{879A4AD5-3795-48E6-ACCC-2375A524929E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5B459D2-79FF-4ED5-A0A5-4D8CEBD97355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2A2E78-3791-4CA1-890F-87536F10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5B53669-C729-4659-8D11-224AF4BF7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F2A5027-F889-43C9-90E6-32D33C2D5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xmlns="" id="{293C3D76-1D23-479A-8AE7-A7AE697A4971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15DF3C1-1B64-475A-9F9D-D4161033F9A2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8569404-BE69-4E57-8B5C-0AEAE1D4309F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71ACF09-DE0F-4293-AFCA-5E9F3AE5782A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F834451-7611-4F64-B9CE-B7C87B1F481F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xmlns="" id="{424FE1B6-C58A-4A0A-B12E-29139699B0AB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25DBA8C5-CA2C-4EC8-8C31-1662D1860645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A11A2E28-EA6A-4EAE-AE67-0CD9934D070D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72F8A96-7729-4515-B66F-211CAC7F68D1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7" name="Rounded Rectangle 40">
              <a:extLst>
                <a:ext uri="{FF2B5EF4-FFF2-40B4-BE49-F238E27FC236}">
                  <a16:creationId xmlns:a16="http://schemas.microsoft.com/office/drawing/2014/main" xmlns="" id="{E308625B-90BE-4D8B-8B49-4421B5C4AEE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97C7DE5-F699-44A0-93AB-3F866691D362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FDF69AC3-0DBE-41B7-B5DF-44ADD7674F3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F049BE28-C3C5-41F4-B44A-C296FACCF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3E61575E-E38D-498F-8D38-FA47181E1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B4982CDC-69CE-4D7C-BF75-F46EC939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E84984C-3705-4A91-B2FE-AF4B8F289C63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4" name="Rounded Rectangle 47">
              <a:extLst>
                <a:ext uri="{FF2B5EF4-FFF2-40B4-BE49-F238E27FC236}">
                  <a16:creationId xmlns:a16="http://schemas.microsoft.com/office/drawing/2014/main" xmlns="" id="{20014378-370D-4F42-A30F-F792439660B0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F29CC0A1-00FD-4960-9D4D-54D876E6B698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E61972F2-645B-4011-A92D-DA73984317CF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1A7C978C-9CE2-429F-AC5D-795633BED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641" y="2852237"/>
            <a:ext cx="6360716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nấu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nào em chưa hiểu nghĩa</a:t>
              </a: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A36BAB23-AD44-4107-A429-DC460C238EF3}"/>
              </a:ext>
            </a:extLst>
          </p:cNvPr>
          <p:cNvSpPr/>
          <p:nvPr/>
        </p:nvSpPr>
        <p:spPr>
          <a:xfrm>
            <a:off x="754915" y="-13064"/>
            <a:ext cx="10320126" cy="5486015"/>
          </a:xfrm>
          <a:custGeom>
            <a:avLst/>
            <a:gdLst>
              <a:gd name="connsiteX0" fmla="*/ 249334 w 10320126"/>
              <a:gd name="connsiteY0" fmla="*/ 0 h 5486015"/>
              <a:gd name="connsiteX1" fmla="*/ 135 w 10320126"/>
              <a:gd name="connsiteY1" fmla="*/ 458338 h 5486015"/>
              <a:gd name="connsiteX2" fmla="*/ 278652 w 10320126"/>
              <a:gd name="connsiteY2" fmla="*/ 1205262 h 5486015"/>
              <a:gd name="connsiteX3" fmla="*/ 190700 w 10320126"/>
              <a:gd name="connsiteY3" fmla="*/ 2087989 h 5486015"/>
              <a:gd name="connsiteX4" fmla="*/ 351946 w 10320126"/>
              <a:gd name="connsiteY4" fmla="*/ 3174422 h 5486015"/>
              <a:gd name="connsiteX5" fmla="*/ 835688 w 10320126"/>
              <a:gd name="connsiteY5" fmla="*/ 3581835 h 5486015"/>
              <a:gd name="connsiteX6" fmla="*/ 1143523 w 10320126"/>
              <a:gd name="connsiteY6" fmla="*/ 4260855 h 5486015"/>
              <a:gd name="connsiteX7" fmla="*/ 1759193 w 10320126"/>
              <a:gd name="connsiteY7" fmla="*/ 4956851 h 5486015"/>
              <a:gd name="connsiteX8" fmla="*/ 2594746 w 10320126"/>
              <a:gd name="connsiteY8" fmla="*/ 5245436 h 5486015"/>
              <a:gd name="connsiteX9" fmla="*/ 3899380 w 10320126"/>
              <a:gd name="connsiteY9" fmla="*/ 5483093 h 5486015"/>
              <a:gd name="connsiteX10" fmla="*/ 5262650 w 10320126"/>
              <a:gd name="connsiteY10" fmla="*/ 5381240 h 5486015"/>
              <a:gd name="connsiteX11" fmla="*/ 6054225 w 10320126"/>
              <a:gd name="connsiteY11" fmla="*/ 5432166 h 5486015"/>
              <a:gd name="connsiteX12" fmla="*/ 7534765 w 10320126"/>
              <a:gd name="connsiteY12" fmla="*/ 5211484 h 5486015"/>
              <a:gd name="connsiteX13" fmla="*/ 8985987 w 10320126"/>
              <a:gd name="connsiteY13" fmla="*/ 4481537 h 5486015"/>
              <a:gd name="connsiteX14" fmla="*/ 10012104 w 10320126"/>
              <a:gd name="connsiteY14" fmla="*/ 3412079 h 5486015"/>
              <a:gd name="connsiteX15" fmla="*/ 10319939 w 10320126"/>
              <a:gd name="connsiteY15" fmla="*/ 2257744 h 5486015"/>
              <a:gd name="connsiteX16" fmla="*/ 9982787 w 10320126"/>
              <a:gd name="connsiteY16" fmla="*/ 831800 h 5486015"/>
              <a:gd name="connsiteX17" fmla="*/ 9850858 w 10320126"/>
              <a:gd name="connsiteY17" fmla="*/ 186731 h 548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20126" h="5486015" extrusionOk="0">
                <a:moveTo>
                  <a:pt x="249334" y="0"/>
                </a:moveTo>
                <a:cubicBezTo>
                  <a:pt x="90679" y="127835"/>
                  <a:pt x="21245" y="244355"/>
                  <a:pt x="135" y="458338"/>
                </a:cubicBezTo>
                <a:cubicBezTo>
                  <a:pt x="45419" y="623605"/>
                  <a:pt x="231592" y="951249"/>
                  <a:pt x="278652" y="1205262"/>
                </a:cubicBezTo>
                <a:cubicBezTo>
                  <a:pt x="280662" y="1481288"/>
                  <a:pt x="171548" y="1756582"/>
                  <a:pt x="190700" y="2087989"/>
                </a:cubicBezTo>
                <a:cubicBezTo>
                  <a:pt x="217034" y="2411048"/>
                  <a:pt x="242418" y="2876789"/>
                  <a:pt x="351946" y="3174422"/>
                </a:cubicBezTo>
                <a:cubicBezTo>
                  <a:pt x="439744" y="3452929"/>
                  <a:pt x="665307" y="3423206"/>
                  <a:pt x="835688" y="3581835"/>
                </a:cubicBezTo>
                <a:cubicBezTo>
                  <a:pt x="997590" y="3791222"/>
                  <a:pt x="971431" y="4040216"/>
                  <a:pt x="1143523" y="4260855"/>
                </a:cubicBezTo>
                <a:cubicBezTo>
                  <a:pt x="1281305" y="4459461"/>
                  <a:pt x="1463235" y="4801346"/>
                  <a:pt x="1759193" y="4956851"/>
                </a:cubicBezTo>
                <a:cubicBezTo>
                  <a:pt x="1992247" y="5167386"/>
                  <a:pt x="2249705" y="5131073"/>
                  <a:pt x="2594746" y="5245436"/>
                </a:cubicBezTo>
                <a:cubicBezTo>
                  <a:pt x="2894016" y="5306268"/>
                  <a:pt x="3429783" y="5444864"/>
                  <a:pt x="3899380" y="5483093"/>
                </a:cubicBezTo>
                <a:cubicBezTo>
                  <a:pt x="4321833" y="5502192"/>
                  <a:pt x="4935505" y="5346300"/>
                  <a:pt x="5262650" y="5381240"/>
                </a:cubicBezTo>
                <a:cubicBezTo>
                  <a:pt x="5624481" y="5355632"/>
                  <a:pt x="5675770" y="5444755"/>
                  <a:pt x="6054225" y="5432166"/>
                </a:cubicBezTo>
                <a:cubicBezTo>
                  <a:pt x="6425984" y="5385336"/>
                  <a:pt x="7001805" y="5395703"/>
                  <a:pt x="7534765" y="5211484"/>
                </a:cubicBezTo>
                <a:cubicBezTo>
                  <a:pt x="8087280" y="5122567"/>
                  <a:pt x="8627479" y="4831951"/>
                  <a:pt x="8985987" y="4481537"/>
                </a:cubicBezTo>
                <a:cubicBezTo>
                  <a:pt x="9375484" y="4202268"/>
                  <a:pt x="9796477" y="3723098"/>
                  <a:pt x="10012104" y="3412079"/>
                </a:cubicBezTo>
                <a:cubicBezTo>
                  <a:pt x="10224450" y="3089084"/>
                  <a:pt x="10387651" y="2716811"/>
                  <a:pt x="10319939" y="2257744"/>
                </a:cubicBezTo>
                <a:cubicBezTo>
                  <a:pt x="10337164" y="1863218"/>
                  <a:pt x="10107400" y="1197749"/>
                  <a:pt x="9982787" y="831800"/>
                </a:cubicBezTo>
                <a:cubicBezTo>
                  <a:pt x="9900093" y="482800"/>
                  <a:pt x="9882327" y="351145"/>
                  <a:pt x="9850858" y="18673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52914085">
                  <a:custGeom>
                    <a:avLst/>
                    <a:gdLst>
                      <a:gd name="connsiteX0" fmla="*/ 222189 w 9196538"/>
                      <a:gd name="connsiteY0" fmla="*/ 0 h 4221551"/>
                      <a:gd name="connsiteX1" fmla="*/ 121 w 9196538"/>
                      <a:gd name="connsiteY1" fmla="*/ 352697 h 4221551"/>
                      <a:gd name="connsiteX2" fmla="*/ 248315 w 9196538"/>
                      <a:gd name="connsiteY2" fmla="*/ 927463 h 4221551"/>
                      <a:gd name="connsiteX3" fmla="*/ 169938 w 9196538"/>
                      <a:gd name="connsiteY3" fmla="*/ 1606732 h 4221551"/>
                      <a:gd name="connsiteX4" fmla="*/ 313629 w 9196538"/>
                      <a:gd name="connsiteY4" fmla="*/ 2442754 h 4221551"/>
                      <a:gd name="connsiteX5" fmla="*/ 744704 w 9196538"/>
                      <a:gd name="connsiteY5" fmla="*/ 2756263 h 4221551"/>
                      <a:gd name="connsiteX6" fmla="*/ 1019024 w 9196538"/>
                      <a:gd name="connsiteY6" fmla="*/ 3278777 h 4221551"/>
                      <a:gd name="connsiteX7" fmla="*/ 1567664 w 9196538"/>
                      <a:gd name="connsiteY7" fmla="*/ 3814354 h 4221551"/>
                      <a:gd name="connsiteX8" fmla="*/ 2312247 w 9196538"/>
                      <a:gd name="connsiteY8" fmla="*/ 4036423 h 4221551"/>
                      <a:gd name="connsiteX9" fmla="*/ 3474841 w 9196538"/>
                      <a:gd name="connsiteY9" fmla="*/ 4219303 h 4221551"/>
                      <a:gd name="connsiteX10" fmla="*/ 4689687 w 9196538"/>
                      <a:gd name="connsiteY10" fmla="*/ 4140926 h 4221551"/>
                      <a:gd name="connsiteX11" fmla="*/ 5395081 w 9196538"/>
                      <a:gd name="connsiteY11" fmla="*/ 4180114 h 4221551"/>
                      <a:gd name="connsiteX12" fmla="*/ 6714429 w 9196538"/>
                      <a:gd name="connsiteY12" fmla="*/ 4010297 h 4221551"/>
                      <a:gd name="connsiteX13" fmla="*/ 8007652 w 9196538"/>
                      <a:gd name="connsiteY13" fmla="*/ 3448594 h 4221551"/>
                      <a:gd name="connsiteX14" fmla="*/ 8922052 w 9196538"/>
                      <a:gd name="connsiteY14" fmla="*/ 2625634 h 4221551"/>
                      <a:gd name="connsiteX15" fmla="*/ 9196372 w 9196538"/>
                      <a:gd name="connsiteY15" fmla="*/ 1737360 h 4221551"/>
                      <a:gd name="connsiteX16" fmla="*/ 8895927 w 9196538"/>
                      <a:gd name="connsiteY16" fmla="*/ 640080 h 4221551"/>
                      <a:gd name="connsiteX17" fmla="*/ 8778361 w 9196538"/>
                      <a:gd name="connsiteY17" fmla="*/ 143692 h 422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196538" h="4221551">
                        <a:moveTo>
                          <a:pt x="222189" y="0"/>
                        </a:moveTo>
                        <a:cubicBezTo>
                          <a:pt x="108978" y="99060"/>
                          <a:pt x="-4233" y="198120"/>
                          <a:pt x="121" y="352697"/>
                        </a:cubicBezTo>
                        <a:cubicBezTo>
                          <a:pt x="4475" y="507274"/>
                          <a:pt x="220012" y="718457"/>
                          <a:pt x="248315" y="927463"/>
                        </a:cubicBezTo>
                        <a:cubicBezTo>
                          <a:pt x="276618" y="1136469"/>
                          <a:pt x="159052" y="1354184"/>
                          <a:pt x="169938" y="1606732"/>
                        </a:cubicBezTo>
                        <a:cubicBezTo>
                          <a:pt x="180824" y="1859280"/>
                          <a:pt x="217835" y="2251166"/>
                          <a:pt x="313629" y="2442754"/>
                        </a:cubicBezTo>
                        <a:cubicBezTo>
                          <a:pt x="409423" y="2634342"/>
                          <a:pt x="627138" y="2616926"/>
                          <a:pt x="744704" y="2756263"/>
                        </a:cubicBezTo>
                        <a:cubicBezTo>
                          <a:pt x="862270" y="2895600"/>
                          <a:pt x="881864" y="3102429"/>
                          <a:pt x="1019024" y="3278777"/>
                        </a:cubicBezTo>
                        <a:cubicBezTo>
                          <a:pt x="1156184" y="3455126"/>
                          <a:pt x="1352127" y="3688080"/>
                          <a:pt x="1567664" y="3814354"/>
                        </a:cubicBezTo>
                        <a:cubicBezTo>
                          <a:pt x="1783201" y="3940628"/>
                          <a:pt x="1994384" y="3968932"/>
                          <a:pt x="2312247" y="4036423"/>
                        </a:cubicBezTo>
                        <a:cubicBezTo>
                          <a:pt x="2630110" y="4103914"/>
                          <a:pt x="3078601" y="4201886"/>
                          <a:pt x="3474841" y="4219303"/>
                        </a:cubicBezTo>
                        <a:cubicBezTo>
                          <a:pt x="3871081" y="4236720"/>
                          <a:pt x="4369647" y="4147458"/>
                          <a:pt x="4689687" y="4140926"/>
                        </a:cubicBezTo>
                        <a:cubicBezTo>
                          <a:pt x="5009727" y="4134394"/>
                          <a:pt x="5057624" y="4201886"/>
                          <a:pt x="5395081" y="4180114"/>
                        </a:cubicBezTo>
                        <a:cubicBezTo>
                          <a:pt x="5732538" y="4158343"/>
                          <a:pt x="6279001" y="4132217"/>
                          <a:pt x="6714429" y="4010297"/>
                        </a:cubicBezTo>
                        <a:cubicBezTo>
                          <a:pt x="7149857" y="3888377"/>
                          <a:pt x="7639715" y="3679371"/>
                          <a:pt x="8007652" y="3448594"/>
                        </a:cubicBezTo>
                        <a:cubicBezTo>
                          <a:pt x="8375589" y="3217817"/>
                          <a:pt x="8723932" y="2910840"/>
                          <a:pt x="8922052" y="2625634"/>
                        </a:cubicBezTo>
                        <a:cubicBezTo>
                          <a:pt x="9120172" y="2340428"/>
                          <a:pt x="9200726" y="2068286"/>
                          <a:pt x="9196372" y="1737360"/>
                        </a:cubicBezTo>
                        <a:cubicBezTo>
                          <a:pt x="9192018" y="1406434"/>
                          <a:pt x="8965595" y="905691"/>
                          <a:pt x="8895927" y="640080"/>
                        </a:cubicBezTo>
                        <a:cubicBezTo>
                          <a:pt x="8826259" y="374469"/>
                          <a:pt x="8806664" y="261258"/>
                          <a:pt x="8778361" y="14369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606ECCE-D7A3-412B-BF36-C6CE6673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57" y="3429000"/>
            <a:ext cx="869387" cy="891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7AE8C76-188E-41D6-B792-213B5685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37" y="5613738"/>
            <a:ext cx="604380" cy="662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4CD076A-9FC9-42C4-80B5-1C76EAAC7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55" y="4519014"/>
            <a:ext cx="830602" cy="576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94DDFEC-FF54-469D-95C2-F533416E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9" y="3077227"/>
            <a:ext cx="1041040" cy="1141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57E8C5B-5E14-45A5-AB0B-EA9482DD8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3" y="4468573"/>
            <a:ext cx="533400" cy="5847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5F20A7E-A005-40F7-AE0D-12785C7E5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8" y="4933026"/>
            <a:ext cx="552322" cy="3835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376C02F-B8CD-49B0-B5AC-83482BDD5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" y="5806861"/>
            <a:ext cx="478221" cy="5242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C52B93C-5B3E-4D85-9186-7AD01CCDB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5316583"/>
            <a:ext cx="478222" cy="4902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C47A552-FA53-4554-9502-E28217A2AB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41" y="4800560"/>
            <a:ext cx="362045" cy="396908"/>
          </a:xfrm>
          <a:prstGeom prst="rect">
            <a:avLst/>
          </a:prstGeom>
        </p:spPr>
      </p:pic>
      <p:pic>
        <p:nvPicPr>
          <p:cNvPr id="39" name="Picture 38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xmlns="" id="{D4506D19-1A2F-4870-B004-9EEF5C4FB7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4"/>
          <a:stretch/>
        </p:blipFill>
        <p:spPr>
          <a:xfrm>
            <a:off x="1392630" y="4497809"/>
            <a:ext cx="8417423" cy="30484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B510F31-081E-403A-8424-F80C48628B75}"/>
              </a:ext>
            </a:extLst>
          </p:cNvPr>
          <p:cNvGrpSpPr/>
          <p:nvPr/>
        </p:nvGrpSpPr>
        <p:grpSpPr>
          <a:xfrm>
            <a:off x="2017876" y="1504221"/>
            <a:ext cx="8781494" cy="3428805"/>
            <a:chOff x="2017876" y="1504221"/>
            <a:chExt cx="7887308" cy="306629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DAF84A4F-01CA-44D4-A506-63DE2C01F11E}"/>
                </a:ext>
              </a:extLst>
            </p:cNvPr>
            <p:cNvSpPr/>
            <p:nvPr/>
          </p:nvSpPr>
          <p:spPr>
            <a:xfrm>
              <a:off x="2017876" y="1504221"/>
              <a:ext cx="7887308" cy="3066293"/>
            </a:xfrm>
            <a:custGeom>
              <a:avLst/>
              <a:gdLst>
                <a:gd name="connsiteX0" fmla="*/ 0 w 7887308"/>
                <a:gd name="connsiteY0" fmla="*/ 511059 h 3066293"/>
                <a:gd name="connsiteX1" fmla="*/ 511059 w 7887308"/>
                <a:gd name="connsiteY1" fmla="*/ 0 h 3066293"/>
                <a:gd name="connsiteX2" fmla="*/ 7376249 w 7887308"/>
                <a:gd name="connsiteY2" fmla="*/ 0 h 3066293"/>
                <a:gd name="connsiteX3" fmla="*/ 7887308 w 7887308"/>
                <a:gd name="connsiteY3" fmla="*/ 511059 h 3066293"/>
                <a:gd name="connsiteX4" fmla="*/ 7887308 w 7887308"/>
                <a:gd name="connsiteY4" fmla="*/ 2555234 h 3066293"/>
                <a:gd name="connsiteX5" fmla="*/ 7376249 w 7887308"/>
                <a:gd name="connsiteY5" fmla="*/ 3066293 h 3066293"/>
                <a:gd name="connsiteX6" fmla="*/ 511059 w 7887308"/>
                <a:gd name="connsiteY6" fmla="*/ 3066293 h 3066293"/>
                <a:gd name="connsiteX7" fmla="*/ 0 w 7887308"/>
                <a:gd name="connsiteY7" fmla="*/ 2555234 h 3066293"/>
                <a:gd name="connsiteX8" fmla="*/ 0 w 7887308"/>
                <a:gd name="connsiteY8" fmla="*/ 511059 h 30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7308" h="3066293" fill="none" extrusionOk="0">
                  <a:moveTo>
                    <a:pt x="0" y="511059"/>
                  </a:moveTo>
                  <a:cubicBezTo>
                    <a:pt x="-34875" y="190618"/>
                    <a:pt x="221071" y="-14229"/>
                    <a:pt x="511059" y="0"/>
                  </a:cubicBezTo>
                  <a:cubicBezTo>
                    <a:pt x="2312783" y="69548"/>
                    <a:pt x="6381080" y="-89466"/>
                    <a:pt x="7376249" y="0"/>
                  </a:cubicBezTo>
                  <a:cubicBezTo>
                    <a:pt x="7676515" y="-21068"/>
                    <a:pt x="7875235" y="244101"/>
                    <a:pt x="7887308" y="511059"/>
                  </a:cubicBezTo>
                  <a:cubicBezTo>
                    <a:pt x="7724470" y="793351"/>
                    <a:pt x="7755686" y="1589473"/>
                    <a:pt x="7887308" y="2555234"/>
                  </a:cubicBezTo>
                  <a:cubicBezTo>
                    <a:pt x="7856568" y="2815348"/>
                    <a:pt x="7659080" y="3043127"/>
                    <a:pt x="7376249" y="3066293"/>
                  </a:cubicBezTo>
                  <a:cubicBezTo>
                    <a:pt x="5773042" y="3092694"/>
                    <a:pt x="1762315" y="3231799"/>
                    <a:pt x="511059" y="3066293"/>
                  </a:cubicBezTo>
                  <a:cubicBezTo>
                    <a:pt x="236840" y="3040200"/>
                    <a:pt x="-34124" y="2868763"/>
                    <a:pt x="0" y="2555234"/>
                  </a:cubicBezTo>
                  <a:cubicBezTo>
                    <a:pt x="-161712" y="2155748"/>
                    <a:pt x="44400" y="1514518"/>
                    <a:pt x="0" y="511059"/>
                  </a:cubicBezTo>
                  <a:close/>
                </a:path>
                <a:path w="7887308" h="3066293" stroke="0" extrusionOk="0">
                  <a:moveTo>
                    <a:pt x="0" y="511059"/>
                  </a:moveTo>
                  <a:cubicBezTo>
                    <a:pt x="2593" y="259054"/>
                    <a:pt x="202125" y="-23834"/>
                    <a:pt x="511059" y="0"/>
                  </a:cubicBezTo>
                  <a:cubicBezTo>
                    <a:pt x="2433456" y="-147293"/>
                    <a:pt x="5416075" y="-156833"/>
                    <a:pt x="7376249" y="0"/>
                  </a:cubicBezTo>
                  <a:cubicBezTo>
                    <a:pt x="7683102" y="-40333"/>
                    <a:pt x="7936387" y="203000"/>
                    <a:pt x="7887308" y="511059"/>
                  </a:cubicBezTo>
                  <a:cubicBezTo>
                    <a:pt x="7937683" y="964734"/>
                    <a:pt x="7857566" y="1727568"/>
                    <a:pt x="7887308" y="2555234"/>
                  </a:cubicBezTo>
                  <a:cubicBezTo>
                    <a:pt x="7882527" y="2802754"/>
                    <a:pt x="7665025" y="3054997"/>
                    <a:pt x="7376249" y="3066293"/>
                  </a:cubicBezTo>
                  <a:cubicBezTo>
                    <a:pt x="5663285" y="3227041"/>
                    <a:pt x="3500328" y="3149516"/>
                    <a:pt x="511059" y="3066293"/>
                  </a:cubicBezTo>
                  <a:cubicBezTo>
                    <a:pt x="271147" y="3074294"/>
                    <a:pt x="-3712" y="2832619"/>
                    <a:pt x="0" y="2555234"/>
                  </a:cubicBezTo>
                  <a:cubicBezTo>
                    <a:pt x="-94258" y="2216616"/>
                    <a:pt x="-145521" y="1003260"/>
                    <a:pt x="0" y="511059"/>
                  </a:cubicBezTo>
                  <a:close/>
                </a:path>
              </a:pathLst>
            </a:custGeom>
            <a:solidFill>
              <a:srgbClr val="F7ECB5"/>
            </a:solidFill>
            <a:ln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xmlns="" sd="406222046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2CAC8CA-F92A-4391-85F7-21FEF4A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75182" y="1586484"/>
              <a:ext cx="408954" cy="72320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0B860D5A-4468-4BE9-B4E9-71E63D44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509629">
              <a:off x="2393129" y="2510111"/>
              <a:ext cx="562040" cy="69841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xmlns="" id="{229772CB-C367-4272-8058-A99EA6C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459005" y="3227027"/>
              <a:ext cx="430288" cy="65567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EAD8358-D315-4C3B-AE1C-60C4BB9E5E74}"/>
              </a:ext>
            </a:extLst>
          </p:cNvPr>
          <p:cNvSpPr txBox="1"/>
          <p:nvPr/>
        </p:nvSpPr>
        <p:spPr>
          <a:xfrm>
            <a:off x="2824953" y="1657129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E59B270-0CA3-4DE1-98CE-9030CC271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4" y="1161971"/>
            <a:ext cx="958833" cy="1051165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8EF1465-74EC-439D-9F92-DEFC647A3E1B}"/>
              </a:ext>
            </a:extLst>
          </p:cNvPr>
          <p:cNvSpPr txBox="1"/>
          <p:nvPr/>
        </p:nvSpPr>
        <p:spPr>
          <a:xfrm>
            <a:off x="3879159" y="252499"/>
            <a:ext cx="593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D55C7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TÌM HIỂU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7BDEBA8-88DA-4B70-A0CA-EE8674B25AFB}"/>
              </a:ext>
            </a:extLst>
          </p:cNvPr>
          <p:cNvSpPr txBox="1"/>
          <p:nvPr/>
        </p:nvSpPr>
        <p:spPr>
          <a:xfrm>
            <a:off x="2953853" y="2612884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món trứng đúc thịt, bước 1 cần làm những gì?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3158A2D-0999-4BD9-AC78-C65AC671D7FB}"/>
              </a:ext>
            </a:extLst>
          </p:cNvPr>
          <p:cNvSpPr txBox="1"/>
          <p:nvPr/>
        </p:nvSpPr>
        <p:spPr>
          <a:xfrm>
            <a:off x="3030826" y="3509106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bên mô tả công việc ở bước mấy? Nói lại công việc đó.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7BA4CE62-07F4-4C5E-BBC5-26181194A0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6" y="4196176"/>
            <a:ext cx="798265" cy="8039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8A70933-E3EA-424C-B811-DD2DC623C9DD}"/>
              </a:ext>
            </a:extLst>
          </p:cNvPr>
          <p:cNvSpPr txBox="1"/>
          <p:nvPr/>
        </p:nvSpPr>
        <p:spPr>
          <a:xfrm>
            <a:off x="2985673" y="4323370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nội dung dưới đây theo thứ tự làm món trứng đúc thịt.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/>
      <p:bldP spid="47" grpId="0"/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xmlns="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xmlns="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39" cy="1239212"/>
            <a:chOff x="985282" y="914399"/>
            <a:chExt cx="10967539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4490" y="1144289"/>
              <a:ext cx="10388331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liệu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kể tên các nguyên liệu.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376309"/>
            <a:chOff x="6199020" y="1914474"/>
            <a:chExt cx="4938444" cy="303287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4C84DC3-9F86-47FF-A2EC-5BB101A58DE6}"/>
                </a:ext>
              </a:extLst>
            </p:cNvPr>
            <p:cNvSpPr txBox="1"/>
            <p:nvPr/>
          </p:nvSpPr>
          <p:spPr>
            <a:xfrm>
              <a:off x="6677067" y="2293238"/>
              <a:ext cx="4366332" cy="2654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nguyên liệu làm món trứng đúc thịt là: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Trứng gà: 3 quả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Thịt nạc vai: 1 lạng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Dầu ăn, nước mắm, muối, hạt tiêu, hành khô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xmlns="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xmlns="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40" cy="1239212"/>
            <a:chOff x="985282" y="914399"/>
            <a:chExt cx="1096754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4234" y="1144289"/>
              <a:ext cx="10528588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làm những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trả lời câu hỏi.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4C84DC3-9F86-47FF-A2EC-5BB101A58DE6}"/>
                </a:ext>
              </a:extLst>
            </p:cNvPr>
            <p:cNvSpPr txBox="1"/>
            <p:nvPr/>
          </p:nvSpPr>
          <p:spPr>
            <a:xfrm>
              <a:off x="6649773" y="2453783"/>
              <a:ext cx="4036938" cy="1658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phải rửa sạch thịt, băm nhỏ hoặc xay nhuyễn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xmlns="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xmlns="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870" y="326400"/>
            <a:ext cx="12076404" cy="1239212"/>
            <a:chOff x="985282" y="914399"/>
            <a:chExt cx="11264546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6419" y="1133955"/>
              <a:ext cx="10873409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 bên mô tả công việc ở bước mấy? Nói lại công việc đó.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lời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F1E2428-9D0F-4031-813F-7BF25D89ADBB}"/>
              </a:ext>
            </a:extLst>
          </p:cNvPr>
          <p:cNvGrpSpPr/>
          <p:nvPr/>
        </p:nvGrpSpPr>
        <p:grpSpPr>
          <a:xfrm>
            <a:off x="5189976" y="3347807"/>
            <a:ext cx="6476934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4C84DC3-9F86-47FF-A2EC-5BB101A58DE6}"/>
                </a:ext>
              </a:extLst>
            </p:cNvPr>
            <p:cNvSpPr txBox="1"/>
            <p:nvPr/>
          </p:nvSpPr>
          <p:spPr>
            <a:xfrm>
              <a:off x="6599334" y="2293238"/>
              <a:ext cx="4077100" cy="2073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 tranh trên mô tả công việc ở bước 2: Đập trứng vào bát, cho thêm thịt xay, hành khô băm nhỏ, một chút muối, một chút nước mắm, đánh đều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4002121-39CD-4940-94AB-365F2386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" y="3605308"/>
            <a:ext cx="4400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xmlns="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xmlns="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8661" y="326400"/>
            <a:ext cx="12282871" cy="1239212"/>
            <a:chOff x="985282" y="914399"/>
            <a:chExt cx="1125107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2882" y="1108578"/>
              <a:ext cx="10863470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 xếp các nội dung dưới đây theo thứ tự làm món trứng đúc thịt.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F1E2428-9D0F-4031-813F-7BF25D89ADBB}"/>
              </a:ext>
            </a:extLst>
          </p:cNvPr>
          <p:cNvGrpSpPr/>
          <p:nvPr/>
        </p:nvGrpSpPr>
        <p:grpSpPr>
          <a:xfrm>
            <a:off x="1717530" y="4959626"/>
            <a:ext cx="9949380" cy="1548902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4C84DC3-9F86-47FF-A2EC-5BB101A58DE6}"/>
                </a:ext>
              </a:extLst>
            </p:cNvPr>
            <p:cNvSpPr txBox="1"/>
            <p:nvPr/>
          </p:nvSpPr>
          <p:spPr>
            <a:xfrm>
              <a:off x="6691215" y="2693146"/>
              <a:ext cx="4366332" cy="879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b – c – d – a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DD5F55-B866-4DB6-98D2-01F609B6A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023" y="2002357"/>
            <a:ext cx="9075025" cy="21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hlinkClick r:id="rId28" action="ppaction://hlinksldjump"/>
            <a:extLst>
              <a:ext uri="{FF2B5EF4-FFF2-40B4-BE49-F238E27FC236}">
                <a16:creationId xmlns:a16="http://schemas.microsoft.com/office/drawing/2014/main" xmlns="" id="{16B041F2-2E30-443C-B9A1-5AB1CDA1F11A}"/>
              </a:ext>
            </a:extLst>
          </p:cNvPr>
          <p:cNvSpPr/>
          <p:nvPr/>
        </p:nvSpPr>
        <p:spPr>
          <a:xfrm>
            <a:off x="10293172" y="85725"/>
            <a:ext cx="1641653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4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dirty="0" err="1">
                  <a:solidFill>
                    <a:srgbClr val="70AD47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rứng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85075" y="2235079"/>
              <a:ext cx="4366332" cy="2126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E688781-843D-4FEC-882E-EFDCEF3F0C33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xmlns="" id="{5A5FBF53-2486-4195-A8DD-F19C8BAD4A69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44DD875-8047-4A7B-B752-223BD19A11E0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2D8DD7F-C3C1-4B82-8E34-1616C650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0F38DCB-0EAF-418E-88E7-D2332F1BF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C1F994A-40C5-4BAC-9C2A-730E03A33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xmlns="" id="{D9E73188-E588-4BCE-9706-B22629EF7006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BFB70B0-8D6A-4FE6-9DD0-A219CC6AAEB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B1E7236-3D76-4ADD-A4DE-1FBA3CAEA152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51E8A72-8187-4728-B7FC-638AC4B9D27C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8D72C21-A58B-4874-BE43-7ED554515DD8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xmlns="" id="{644AAB00-DC7A-4184-AB7F-EBC007D75AF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97A43BD-EE50-4AF1-B002-88F48E4C81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4C9AD64B-6CEA-41F7-9DE8-FEF1D9EAC0CB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EBC26EA-D6AD-4761-AA3C-9373773238E7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4" name="Rounded Rectangle 40">
              <a:extLst>
                <a:ext uri="{FF2B5EF4-FFF2-40B4-BE49-F238E27FC236}">
                  <a16:creationId xmlns:a16="http://schemas.microsoft.com/office/drawing/2014/main" xmlns="" id="{95233DF0-7FDA-4CA0-B76E-2A1CCBB5677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D3D82305-78E0-4D8B-ABF4-D183312881E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926CE124-17E3-406F-B500-DBE2340E4A9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4704026D-ED40-4556-8D2F-CFFA79324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A51A85EC-C92B-4827-812A-CAC3E2D4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9CA57B08-E67A-4F11-A871-16AB3C8CE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4C38D94-E992-497E-96D7-97D3F6ED7C1F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1" name="Rounded Rectangle 47">
              <a:extLst>
                <a:ext uri="{FF2B5EF4-FFF2-40B4-BE49-F238E27FC236}">
                  <a16:creationId xmlns:a16="http://schemas.microsoft.com/office/drawing/2014/main" xmlns="" id="{A31613F7-BCC0-4C70-A92A-4A7D5D1D8A93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F41659BB-B76B-4150-9D94-4B67294796C7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64450444-12B2-4B6F-AC13-6437FDE13C9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549EE731-A4C3-4571-A03B-75B5B2AFD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92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1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4791" y="2713672"/>
            <a:ext cx="5402440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1.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trước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em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gì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Nhật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ký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tập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800" b="1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975" y="76201"/>
            <a:ext cx="8443118" cy="86677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một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kiểu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thường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24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ếch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21FA1C-55D4-4024-8E10-6C22BFCF10BA}"/>
              </a:ext>
            </a:extLst>
          </p:cNvPr>
          <p:cNvSpPr/>
          <p:nvPr/>
        </p:nvSpPr>
        <p:spPr>
          <a:xfrm>
            <a:off x="6572249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nhái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xmlns="" id="{8306292A-5BBD-4173-9430-4A274C9D35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6" y="742949"/>
            <a:ext cx="2171216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khởi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,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hứng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nghĩa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của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từ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khích</a:t>
            </a:r>
            <a:endParaRPr lang="en-US" sz="72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chưa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35" y="6728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D13EEA9-756C-456B-A2DD-87B9B3BE3F10}"/>
              </a:ext>
            </a:extLst>
          </p:cNvPr>
          <p:cNvGrpSpPr/>
          <p:nvPr/>
        </p:nvGrpSpPr>
        <p:grpSpPr>
          <a:xfrm>
            <a:off x="-119269" y="273817"/>
            <a:ext cx="5824330" cy="4688841"/>
            <a:chOff x="6388509" y="1853095"/>
            <a:chExt cx="4938444" cy="47255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E683F6BA-E9B6-4597-8201-8ECA7411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6388509" y="1853095"/>
              <a:ext cx="4938444" cy="472551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62EE0B3-A978-4B47-9DBE-E77A2EE8E957}"/>
                </a:ext>
              </a:extLst>
            </p:cNvPr>
            <p:cNvSpPr txBox="1"/>
            <p:nvPr/>
          </p:nvSpPr>
          <p:spPr>
            <a:xfrm rot="21398621">
              <a:off x="6646954" y="2832366"/>
              <a:ext cx="4578084" cy="26055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cụ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Cho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phẩm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2B4F47E-F4AD-46F0-AA55-802F9023CA9F}"/>
              </a:ext>
            </a:extLst>
          </p:cNvPr>
          <p:cNvSpPr/>
          <p:nvPr/>
        </p:nvSpPr>
        <p:spPr>
          <a:xfrm>
            <a:off x="7205870" y="117254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en-US" sz="2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F19595C-0FBB-4FDB-824B-C49E27189DEE}"/>
              </a:ext>
            </a:extLst>
          </p:cNvPr>
          <p:cNvSpPr/>
          <p:nvPr/>
        </p:nvSpPr>
        <p:spPr>
          <a:xfrm>
            <a:off x="5655913" y="1987826"/>
            <a:ext cx="983426" cy="110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08E1C4C-5E56-4D23-890A-9A730949150F}"/>
              </a:ext>
            </a:extLst>
          </p:cNvPr>
          <p:cNvSpPr/>
          <p:nvPr/>
        </p:nvSpPr>
        <p:spPr>
          <a:xfrm>
            <a:off x="6284405" y="1282148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003EC4F-178E-451F-89C8-114FBF003E71}"/>
              </a:ext>
            </a:extLst>
          </p:cNvPr>
          <p:cNvSpPr/>
          <p:nvPr/>
        </p:nvSpPr>
        <p:spPr>
          <a:xfrm>
            <a:off x="7166180" y="1699591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3AC51643-0ECE-4D37-AAD2-DD4CD8C44B24}"/>
              </a:ext>
            </a:extLst>
          </p:cNvPr>
          <p:cNvSpPr/>
          <p:nvPr/>
        </p:nvSpPr>
        <p:spPr>
          <a:xfrm>
            <a:off x="10250811" y="1568547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CA312E40-D178-4EEA-8FAE-E564B383269C}"/>
              </a:ext>
            </a:extLst>
          </p:cNvPr>
          <p:cNvSpPr/>
          <p:nvPr/>
        </p:nvSpPr>
        <p:spPr>
          <a:xfrm>
            <a:off x="11169667" y="854765"/>
            <a:ext cx="904393" cy="1552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AD09C5F-D304-42DD-A150-07354A84791D}"/>
              </a:ext>
            </a:extLst>
          </p:cNvPr>
          <p:cNvSpPr/>
          <p:nvPr/>
        </p:nvSpPr>
        <p:spPr>
          <a:xfrm>
            <a:off x="8527775" y="1538730"/>
            <a:ext cx="1544542" cy="999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59D01DC0-02B1-4E0F-86A1-BC05E8506E1A}"/>
              </a:ext>
            </a:extLst>
          </p:cNvPr>
          <p:cNvSpPr/>
          <p:nvPr/>
        </p:nvSpPr>
        <p:spPr>
          <a:xfrm>
            <a:off x="7026965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044F9269-41FC-4330-BE8C-EB0072911359}"/>
              </a:ext>
            </a:extLst>
          </p:cNvPr>
          <p:cNvSpPr/>
          <p:nvPr/>
        </p:nvSpPr>
        <p:spPr>
          <a:xfrm>
            <a:off x="9418600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CE2DD20B-5C13-4EF0-BCF2-D097080BB2CB}"/>
              </a:ext>
            </a:extLst>
          </p:cNvPr>
          <p:cNvSpPr/>
          <p:nvPr/>
        </p:nvSpPr>
        <p:spPr>
          <a:xfrm>
            <a:off x="7166180" y="100143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endParaRPr lang="en-US" sz="2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0627AAA8-86F7-42A8-9370-51FDBBCCEE59}"/>
              </a:ext>
            </a:extLst>
          </p:cNvPr>
          <p:cNvSpPr/>
          <p:nvPr/>
        </p:nvSpPr>
        <p:spPr>
          <a:xfrm>
            <a:off x="7248496" y="3003453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5524286-3A7F-4C1C-8A45-3D232E7E4D0D}"/>
              </a:ext>
            </a:extLst>
          </p:cNvPr>
          <p:cNvSpPr/>
          <p:nvPr/>
        </p:nvSpPr>
        <p:spPr>
          <a:xfrm>
            <a:off x="11004627" y="2407105"/>
            <a:ext cx="828143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F9141BBD-6B9D-4C91-97F7-AC23641D5D1A}"/>
              </a:ext>
            </a:extLst>
          </p:cNvPr>
          <p:cNvSpPr/>
          <p:nvPr/>
        </p:nvSpPr>
        <p:spPr>
          <a:xfrm>
            <a:off x="1070300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AA0565D9-92AA-470A-8FCD-4D0BBD0AF5DF}"/>
              </a:ext>
            </a:extLst>
          </p:cNvPr>
          <p:cNvSpPr/>
          <p:nvPr/>
        </p:nvSpPr>
        <p:spPr>
          <a:xfrm>
            <a:off x="939004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7F2DCA78-1CFF-47BE-ACAE-1215E033AD9C}"/>
              </a:ext>
            </a:extLst>
          </p:cNvPr>
          <p:cNvSpPr/>
          <p:nvPr/>
        </p:nvSpPr>
        <p:spPr>
          <a:xfrm>
            <a:off x="9725721" y="1352661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27BF6BD6-D900-48DB-82D1-62B515DAA875}"/>
              </a:ext>
            </a:extLst>
          </p:cNvPr>
          <p:cNvSpPr/>
          <p:nvPr/>
        </p:nvSpPr>
        <p:spPr>
          <a:xfrm>
            <a:off x="10776747" y="3481813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974" y="2065688"/>
            <a:ext cx="5555974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BD45">
                  <a:lumMod val="60000"/>
                  <a:lumOff val="4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782</Words>
  <Application>Microsoft Office PowerPoint</Application>
  <PresentationFormat>Custom</PresentationFormat>
  <Paragraphs>108</Paragraphs>
  <Slides>36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1_Office Theme</vt:lpstr>
      <vt:lpstr>Building Siblings Relationships by Slidesgo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38</cp:revision>
  <dcterms:created xsi:type="dcterms:W3CDTF">2022-06-13T07:58:25Z</dcterms:created>
  <dcterms:modified xsi:type="dcterms:W3CDTF">2023-09-19T07:41:01Z</dcterms:modified>
</cp:coreProperties>
</file>