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3"/>
  </p:notesMasterIdLst>
  <p:sldIdLst>
    <p:sldId id="297" r:id="rId3"/>
    <p:sldId id="290" r:id="rId4"/>
    <p:sldId id="291" r:id="rId5"/>
    <p:sldId id="292" r:id="rId6"/>
    <p:sldId id="327" r:id="rId7"/>
    <p:sldId id="320" r:id="rId8"/>
    <p:sldId id="322" r:id="rId9"/>
    <p:sldId id="321" r:id="rId10"/>
    <p:sldId id="293" r:id="rId11"/>
    <p:sldId id="324" r:id="rId12"/>
    <p:sldId id="325" r:id="rId13"/>
    <p:sldId id="326" r:id="rId14"/>
    <p:sldId id="294" r:id="rId15"/>
    <p:sldId id="339" r:id="rId16"/>
    <p:sldId id="328" r:id="rId17"/>
    <p:sldId id="332" r:id="rId18"/>
    <p:sldId id="333" r:id="rId19"/>
    <p:sldId id="329" r:id="rId20"/>
    <p:sldId id="330" r:id="rId21"/>
    <p:sldId id="331" r:id="rId22"/>
    <p:sldId id="335" r:id="rId23"/>
    <p:sldId id="336" r:id="rId24"/>
    <p:sldId id="295" r:id="rId25"/>
    <p:sldId id="337" r:id="rId26"/>
    <p:sldId id="338" r:id="rId27"/>
    <p:sldId id="296" r:id="rId28"/>
    <p:sldId id="341" r:id="rId29"/>
    <p:sldId id="343" r:id="rId30"/>
    <p:sldId id="347" r:id="rId31"/>
    <p:sldId id="348" r:id="rId32"/>
    <p:sldId id="359" r:id="rId33"/>
    <p:sldId id="360" r:id="rId34"/>
    <p:sldId id="349" r:id="rId35"/>
    <p:sldId id="368" r:id="rId36"/>
    <p:sldId id="350" r:id="rId37"/>
    <p:sldId id="361" r:id="rId38"/>
    <p:sldId id="362" r:id="rId39"/>
    <p:sldId id="351" r:id="rId40"/>
    <p:sldId id="358" r:id="rId41"/>
    <p:sldId id="318" r:id="rId42"/>
  </p:sldIdLst>
  <p:sldSz cx="9144000" cy="6858000" type="screen4x3"/>
  <p:notesSz cx="6858000" cy="9144000"/>
  <p:defaultTextStyle>
    <a:defPPr>
      <a:defRPr lang="vi-V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FA"/>
    <a:srgbClr val="FF3399"/>
    <a:srgbClr val="D60093"/>
    <a:srgbClr val="D7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87"/>
    <p:restoredTop sz="98753"/>
  </p:normalViewPr>
  <p:slideViewPr>
    <p:cSldViewPr showGuides="1">
      <p:cViewPr>
        <p:scale>
          <a:sx n="70" d="100"/>
          <a:sy n="70" d="100"/>
        </p:scale>
        <p:origin x="-1350" y="-72"/>
      </p:cViewPr>
      <p:guideLst>
        <p:guide orient="horz" pos="21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BE2712-4917-4F7A-907F-4D5ABF39303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en-US" altLang="x-none" sz="1200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29473668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843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SG" altLang="x-none" sz="1200" dirty="0"/>
              <a:t>3</a:t>
            </a:fld>
            <a:endParaRPr lang="en-SG" altLang="x-none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3010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x-none" sz="1200" dirty="0"/>
              <a:t>26</a:t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vi-VN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E62ED6-5551-4B28-86BA-55781C9C54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91BBFCB-9AD2-4E3A-8A89-14A502FB656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6CEFC65-C7E2-411C-8E1B-DDA4669E55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D0A034-7EEC-4CE2-B26B-9FFBC3C182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61C68-0567-4E1B-A594-8087313FDD9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687050D-AD61-41BA-869F-D198AF4E6A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E0695C6-EADA-4CC5-9915-6861D0FB50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A8A360-77AC-4DA7-BC4F-FD9002BD20C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8C8CDE-033F-41CF-BD9A-48BD9FB814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EE6797-3DD5-49B3-B311-DB5E190B2E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D4C7F5C-E750-4108-8B94-C8A811CBFCE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F2AB90-CAD3-4A71-8D94-60890301E10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vi-VN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vi-VN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vi-VN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vi-VN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vi-VN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vi-VN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x-none" dirty="0"/>
              <a:t>Click to edit Master title style</a:t>
            </a:r>
            <a:endParaRPr lang="vi-V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7350D7-AFF3-4A0F-AE7B-4564353433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vi-VN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vi-VN" strike="noStrike" noProof="1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F2AB90-CAD3-4A71-8D94-60890301E10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x-none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x-none" strike="noStrike" noProof="1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 descr="PA8Sxv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"/>
            <a:ext cx="9144000" cy="684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 Box 6"/>
          <p:cNvSpPr txBox="1"/>
          <p:nvPr/>
        </p:nvSpPr>
        <p:spPr>
          <a:xfrm>
            <a:off x="0" y="476250"/>
            <a:ext cx="9144000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3600" b="1" dirty="0">
                <a:latin typeface="HP001 5 hàng" panose="020B0603050302020204" pitchFamily="34" charset="0"/>
              </a:rPr>
              <a:t>Thứ </a:t>
            </a:r>
            <a:r>
              <a:rPr lang="en-GB" altLang="en-US" sz="3600" b="1" dirty="0">
                <a:latin typeface="HP001 5 hàng" panose="020B0603050302020204" pitchFamily="34" charset="0"/>
              </a:rPr>
              <a:t>tư</a:t>
            </a:r>
            <a:r>
              <a:rPr lang="en-US" altLang="x-none" sz="3600" b="1" dirty="0">
                <a:latin typeface="HP001 5 hàng" panose="020B0603050302020204" pitchFamily="34" charset="0"/>
              </a:rPr>
              <a:t>, ngày 2</a:t>
            </a:r>
            <a:r>
              <a:rPr lang="en-GB" altLang="en-US" sz="3600" b="1" dirty="0">
                <a:latin typeface="HP001 5 hàng" panose="020B0603050302020204" pitchFamily="34" charset="0"/>
              </a:rPr>
              <a:t>7</a:t>
            </a:r>
            <a:r>
              <a:rPr lang="en-US" altLang="x-none" sz="3600" b="1" dirty="0">
                <a:latin typeface="HP001 5 hàng" panose="020B0603050302020204" pitchFamily="34" charset="0"/>
              </a:rPr>
              <a:t> tháng </a:t>
            </a:r>
            <a:r>
              <a:rPr lang="en-GB" altLang="en-US" sz="3600" b="1" dirty="0">
                <a:latin typeface="HP001 5 hàng" panose="020B0603050302020204" pitchFamily="34" charset="0"/>
              </a:rPr>
              <a:t>09 </a:t>
            </a:r>
            <a:r>
              <a:rPr lang="en-US" altLang="x-none" sz="3600" b="1" dirty="0">
                <a:latin typeface="HP001 5 hàng" panose="020B0603050302020204" pitchFamily="34" charset="0"/>
              </a:rPr>
              <a:t>năm 202</a:t>
            </a:r>
            <a:r>
              <a:rPr lang="en-GB" altLang="en-US" sz="3600" b="1" dirty="0">
                <a:latin typeface="HP001 5 hàng" panose="020B0603050302020204" pitchFamily="34" charset="0"/>
              </a:rPr>
              <a:t>3</a:t>
            </a:r>
            <a:endParaRPr lang="en-US" altLang="x-none" sz="36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3600" b="1" u="sng" dirty="0">
                <a:latin typeface="HP001 5 hàng" panose="020B0603050302020204" pitchFamily="34" charset="0"/>
              </a:rPr>
              <a:t>Toán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9250" y="3213100"/>
            <a:ext cx="576961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x-none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hơn. Dấu &gt;</a:t>
            </a:r>
          </a:p>
          <a:p>
            <a:pPr algn="ctr"/>
            <a:r>
              <a:rPr lang="en-US" altLang="x-none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Bé hơn. Dấu &lt;</a:t>
            </a:r>
          </a:p>
          <a:p>
            <a:pPr algn="ctr"/>
            <a:r>
              <a:rPr lang="en-US" altLang="x-none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Bằng nhau. Dấu =</a:t>
            </a:r>
            <a:endParaRPr lang="en-US" altLang="x-none" sz="4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/>
          <a:srcRect l="6116" t="4596" r="68106" b="4842"/>
          <a:stretch>
            <a:fillRect/>
          </a:stretch>
        </p:blipFill>
        <p:spPr>
          <a:xfrm>
            <a:off x="177800" y="1916113"/>
            <a:ext cx="2619375" cy="4535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1260475" y="5711825"/>
            <a:ext cx="601663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7800" y="1916113"/>
            <a:ext cx="5676900" cy="4535487"/>
            <a:chOff x="177421" y="1916832"/>
            <a:chExt cx="5677469" cy="4534743"/>
          </a:xfrm>
        </p:grpSpPr>
        <p:pic>
          <p:nvPicPr>
            <p:cNvPr id="26626" name="Picture 2"/>
            <p:cNvPicPr>
              <a:picLocks noChangeAspect="1"/>
            </p:cNvPicPr>
            <p:nvPr/>
          </p:nvPicPr>
          <p:blipFill>
            <a:blip r:embed="rId2"/>
            <a:srcRect l="6116" t="4596" r="38031" b="4842"/>
            <a:stretch>
              <a:fillRect/>
            </a:stretch>
          </p:blipFill>
          <p:spPr>
            <a:xfrm>
              <a:off x="177421" y="1916832"/>
              <a:ext cx="5677469" cy="45347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ounded Rectangle 2"/>
            <p:cNvSpPr/>
            <p:nvPr/>
          </p:nvSpPr>
          <p:spPr>
            <a:xfrm>
              <a:off x="1260205" y="5753190"/>
              <a:ext cx="601723" cy="6285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&lt;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470400" y="5773738"/>
            <a:ext cx="606425" cy="59213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7800" y="1916113"/>
            <a:ext cx="8856663" cy="4535487"/>
            <a:chOff x="177421" y="1916832"/>
            <a:chExt cx="8857398" cy="4534743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2"/>
            <a:srcRect l="6116" t="4596" r="6747" b="4842"/>
            <a:stretch>
              <a:fillRect/>
            </a:stretch>
          </p:blipFill>
          <p:spPr>
            <a:xfrm>
              <a:off x="177421" y="1916832"/>
              <a:ext cx="8857398" cy="45347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ounded Rectangle 2"/>
            <p:cNvSpPr/>
            <p:nvPr/>
          </p:nvSpPr>
          <p:spPr>
            <a:xfrm>
              <a:off x="1260186" y="5730968"/>
              <a:ext cx="601713" cy="5904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&lt;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462440" y="5730968"/>
              <a:ext cx="604887" cy="5920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&gt;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667625" y="5730875"/>
            <a:ext cx="627063" cy="590550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/>
          <a:srcRect l="5626" t="5533" r="5992" b="7591"/>
          <a:stretch>
            <a:fillRect/>
          </a:stretch>
        </p:blipFill>
        <p:spPr>
          <a:xfrm>
            <a:off x="38100" y="1879600"/>
            <a:ext cx="9037638" cy="4573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/>
          <a:srcRect l="5626" t="5534" r="67258" b="77547"/>
          <a:stretch>
            <a:fillRect/>
          </a:stretch>
        </p:blipFill>
        <p:spPr>
          <a:xfrm>
            <a:off x="38100" y="1879600"/>
            <a:ext cx="4102100" cy="1109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33778" t="14507" r="31389" b="64261"/>
          <a:stretch>
            <a:fillRect/>
          </a:stretch>
        </p:blipFill>
        <p:spPr>
          <a:xfrm>
            <a:off x="190500" y="3330575"/>
            <a:ext cx="8823325" cy="2330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34259" t="16130" r="57768" b="65620"/>
          <a:stretch>
            <a:fillRect/>
          </a:stretch>
        </p:blipFill>
        <p:spPr>
          <a:xfrm>
            <a:off x="250825" y="3687763"/>
            <a:ext cx="2035175" cy="203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rcRect l="16975" t="27133" r="15620" b="28107"/>
          <a:stretch>
            <a:fillRect/>
          </a:stretch>
        </p:blipFill>
        <p:spPr>
          <a:xfrm>
            <a:off x="2339975" y="1916113"/>
            <a:ext cx="6632575" cy="47259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107" name="Straight Connector 4106"/>
          <p:cNvCxnSpPr/>
          <p:nvPr/>
        </p:nvCxnSpPr>
        <p:spPr>
          <a:xfrm>
            <a:off x="2700338" y="2924175"/>
            <a:ext cx="576263" cy="288925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700338" y="3213100"/>
            <a:ext cx="576263" cy="287338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Rectangle 4107"/>
          <p:cNvSpPr/>
          <p:nvPr/>
        </p:nvSpPr>
        <p:spPr>
          <a:xfrm>
            <a:off x="258763" y="2708275"/>
            <a:ext cx="1664335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x-none" sz="4000" dirty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Dấu &gt;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0825" y="1700213"/>
            <a:ext cx="2592388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4000" dirty="0">
                <a:solidFill>
                  <a:srgbClr val="0065FA"/>
                </a:solidFill>
                <a:latin typeface="UTM Avo" panose="02040603050506020204" charset="0"/>
                <a:cs typeface="UTM Avo" panose="02040603050506020204" charset="0"/>
              </a:rPr>
              <a:t>Tập viết</a:t>
            </a: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 l="47099" t="16130" r="44759" b="65620"/>
          <a:stretch>
            <a:fillRect/>
          </a:stretch>
        </p:blipFill>
        <p:spPr>
          <a:xfrm>
            <a:off x="215900" y="3789363"/>
            <a:ext cx="1908175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16975" t="27133" r="15620" b="28107"/>
          <a:stretch>
            <a:fillRect/>
          </a:stretch>
        </p:blipFill>
        <p:spPr>
          <a:xfrm>
            <a:off x="2268538" y="1916113"/>
            <a:ext cx="6632575" cy="47259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7" name="Straight Connector 16"/>
          <p:cNvCxnSpPr/>
          <p:nvPr/>
        </p:nvCxnSpPr>
        <p:spPr>
          <a:xfrm flipV="1">
            <a:off x="2635250" y="2924175"/>
            <a:ext cx="576263" cy="288925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35250" y="3213100"/>
            <a:ext cx="576263" cy="287338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58763" y="2779713"/>
            <a:ext cx="1664335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x-none" sz="4000" dirty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Dấu &lt;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388" y="1928813"/>
            <a:ext cx="2592387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4000" dirty="0">
                <a:solidFill>
                  <a:srgbClr val="0065FA"/>
                </a:solidFill>
                <a:latin typeface="UTM Avo" panose="02040603050506020204" charset="0"/>
                <a:cs typeface="UTM Avo" panose="02040603050506020204" charset="0"/>
              </a:rPr>
              <a:t>Tập viết</a:t>
            </a: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rcRect l="60445" t="16130" r="31750" b="65620"/>
          <a:stretch>
            <a:fillRect/>
          </a:stretch>
        </p:blipFill>
        <p:spPr>
          <a:xfrm>
            <a:off x="250825" y="4030663"/>
            <a:ext cx="1944688" cy="199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rcRect l="16975" t="27133" r="15620" b="28107"/>
          <a:stretch>
            <a:fillRect/>
          </a:stretch>
        </p:blipFill>
        <p:spPr>
          <a:xfrm>
            <a:off x="2339975" y="1916113"/>
            <a:ext cx="6632575" cy="47259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708275" y="2924175"/>
            <a:ext cx="57626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08275" y="3213100"/>
            <a:ext cx="57626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58763" y="2924175"/>
            <a:ext cx="1664335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x-none" sz="4000" dirty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Dấu =</a:t>
            </a:r>
          </a:p>
        </p:txBody>
      </p:sp>
      <p:sp>
        <p:nvSpPr>
          <p:cNvPr id="9" name="Rectangle 8"/>
          <p:cNvSpPr/>
          <p:nvPr/>
        </p:nvSpPr>
        <p:spPr>
          <a:xfrm>
            <a:off x="250825" y="1928813"/>
            <a:ext cx="2592388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4000" dirty="0">
                <a:solidFill>
                  <a:srgbClr val="0065FA"/>
                </a:solidFill>
                <a:latin typeface="UTM Avo" panose="02040603050506020204" charset="0"/>
                <a:cs typeface="UTM Avo" panose="02040603050506020204" charset="0"/>
              </a:rPr>
              <a:t>Tập viết</a:t>
            </a: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/>
          <a:srcRect l="13342" t="32565" r="75932" b="40993"/>
          <a:stretch>
            <a:fillRect/>
          </a:stretch>
        </p:blipFill>
        <p:spPr>
          <a:xfrm>
            <a:off x="290513" y="1628775"/>
            <a:ext cx="1833562" cy="2052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5626" t="59219" r="73982" b="10136"/>
          <a:stretch>
            <a:fillRect/>
          </a:stretch>
        </p:blipFill>
        <p:spPr>
          <a:xfrm>
            <a:off x="34925" y="3835400"/>
            <a:ext cx="2279650" cy="2074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 l="28316" t="59219" r="51292" b="10136"/>
          <a:stretch>
            <a:fillRect/>
          </a:stretch>
        </p:blipFill>
        <p:spPr>
          <a:xfrm>
            <a:off x="2314575" y="3835400"/>
            <a:ext cx="2279650" cy="2074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rcRect l="50911" t="59219" r="28697" b="10136"/>
          <a:stretch>
            <a:fillRect/>
          </a:stretch>
        </p:blipFill>
        <p:spPr>
          <a:xfrm>
            <a:off x="4594225" y="3835400"/>
            <a:ext cx="2279650" cy="2074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2"/>
          <a:srcRect l="73067" t="59724" r="6541" b="9631"/>
          <a:stretch>
            <a:fillRect/>
          </a:stretch>
        </p:blipFill>
        <p:spPr>
          <a:xfrm>
            <a:off x="6873875" y="3835400"/>
            <a:ext cx="2278063" cy="2074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/>
          <a:srcRect l="5626" t="58746" r="72595" b="7590"/>
          <a:stretch>
            <a:fillRect/>
          </a:stretch>
        </p:blipFill>
        <p:spPr>
          <a:xfrm>
            <a:off x="2235200" y="1816100"/>
            <a:ext cx="3057525" cy="226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351213" y="2457450"/>
            <a:ext cx="788988" cy="827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2"/>
          <a:srcRect l="13342" t="32565" r="75932" b="40993"/>
          <a:stretch>
            <a:fillRect/>
          </a:stretch>
        </p:blipFill>
        <p:spPr>
          <a:xfrm>
            <a:off x="290513" y="1816100"/>
            <a:ext cx="1833562" cy="2052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" y="1836738"/>
            <a:ext cx="9102725" cy="4832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Hộp_Văn_Bản 13"/>
          <p:cNvSpPr txBox="1"/>
          <p:nvPr/>
        </p:nvSpPr>
        <p:spPr>
          <a:xfrm>
            <a:off x="394653" y="1341438"/>
            <a:ext cx="28082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kern="1200" cap="none" spc="0" normalizeH="0" baseline="0" noProof="0" dirty="0" err="1">
                <a:solidFill>
                  <a:srgbClr val="0065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1" kern="1200" cap="none" spc="0" normalizeH="0" baseline="0" noProof="0" dirty="0">
                <a:solidFill>
                  <a:srgbClr val="0065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kern="1200" cap="none" spc="0" normalizeH="0" baseline="0" noProof="0" dirty="0" err="1">
                <a:solidFill>
                  <a:srgbClr val="0065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1" kern="1200" cap="none" spc="0" normalizeH="0" baseline="0" noProof="0" dirty="0">
                <a:solidFill>
                  <a:srgbClr val="0065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kern="1200" cap="none" spc="0" normalizeH="0" baseline="0" noProof="0" dirty="0" err="1">
                <a:solidFill>
                  <a:srgbClr val="0065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vi-VN" sz="2800" b="1" i="1" kern="1200" cap="none" spc="0" normalizeH="0" baseline="0" noProof="0" dirty="0">
              <a:solidFill>
                <a:srgbClr val="0065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/>
          </p:cNvPicPr>
          <p:nvPr/>
        </p:nvPicPr>
        <p:blipFill>
          <a:blip r:embed="rId2"/>
          <a:srcRect l="13342" t="32565" r="75932" b="40993"/>
          <a:stretch>
            <a:fillRect/>
          </a:stretch>
        </p:blipFill>
        <p:spPr>
          <a:xfrm>
            <a:off x="290513" y="1628775"/>
            <a:ext cx="1833562" cy="20526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842" name="Group 6"/>
          <p:cNvGrpSpPr/>
          <p:nvPr/>
        </p:nvGrpSpPr>
        <p:grpSpPr>
          <a:xfrm>
            <a:off x="2235200" y="1816100"/>
            <a:ext cx="3057525" cy="2260600"/>
            <a:chOff x="2234608" y="1815964"/>
            <a:chExt cx="3057472" cy="2261108"/>
          </a:xfrm>
        </p:grpSpPr>
        <p:pic>
          <p:nvPicPr>
            <p:cNvPr id="35843" name="Picture 2"/>
            <p:cNvPicPr>
              <a:picLocks noChangeAspect="1"/>
            </p:cNvPicPr>
            <p:nvPr/>
          </p:nvPicPr>
          <p:blipFill>
            <a:blip r:embed="rId2"/>
            <a:srcRect l="5626" t="58746" r="72595" b="7590"/>
            <a:stretch>
              <a:fillRect/>
            </a:stretch>
          </p:blipFill>
          <p:spPr>
            <a:xfrm>
              <a:off x="2234608" y="1815964"/>
              <a:ext cx="3057472" cy="22611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3350602" y="2457458"/>
              <a:ext cx="788973" cy="827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&lt;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 l="28316" t="59219" r="51292" b="10136"/>
          <a:stretch>
            <a:fillRect/>
          </a:stretch>
        </p:blipFill>
        <p:spPr>
          <a:xfrm>
            <a:off x="5241925" y="1833563"/>
            <a:ext cx="3217863" cy="2074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ounded Rectangle 16"/>
          <p:cNvSpPr/>
          <p:nvPr/>
        </p:nvSpPr>
        <p:spPr>
          <a:xfrm>
            <a:off x="6456363" y="2457450"/>
            <a:ext cx="788988" cy="827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/>
          </p:cNvPicPr>
          <p:nvPr/>
        </p:nvPicPr>
        <p:blipFill>
          <a:blip r:embed="rId2"/>
          <a:srcRect l="13342" t="32565" r="75932" b="40993"/>
          <a:stretch>
            <a:fillRect/>
          </a:stretch>
        </p:blipFill>
        <p:spPr>
          <a:xfrm>
            <a:off x="290513" y="1628775"/>
            <a:ext cx="1833562" cy="20526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6866" name="Group 6"/>
          <p:cNvGrpSpPr/>
          <p:nvPr/>
        </p:nvGrpSpPr>
        <p:grpSpPr>
          <a:xfrm>
            <a:off x="2235200" y="1816100"/>
            <a:ext cx="3057525" cy="2260600"/>
            <a:chOff x="2234608" y="1815964"/>
            <a:chExt cx="3057472" cy="2261108"/>
          </a:xfrm>
        </p:grpSpPr>
        <p:pic>
          <p:nvPicPr>
            <p:cNvPr id="36867" name="Picture 2"/>
            <p:cNvPicPr>
              <a:picLocks noChangeAspect="1"/>
            </p:cNvPicPr>
            <p:nvPr/>
          </p:nvPicPr>
          <p:blipFill>
            <a:blip r:embed="rId2"/>
            <a:srcRect l="5626" t="58746" r="72595" b="7590"/>
            <a:stretch>
              <a:fillRect/>
            </a:stretch>
          </p:blipFill>
          <p:spPr>
            <a:xfrm>
              <a:off x="2234608" y="1815964"/>
              <a:ext cx="3057472" cy="22611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3350602" y="2457458"/>
              <a:ext cx="788973" cy="827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&lt;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6869" name="Group 1"/>
          <p:cNvGrpSpPr/>
          <p:nvPr/>
        </p:nvGrpSpPr>
        <p:grpSpPr>
          <a:xfrm>
            <a:off x="5241925" y="1833563"/>
            <a:ext cx="3217863" cy="2074862"/>
            <a:chOff x="5242168" y="1833615"/>
            <a:chExt cx="3218264" cy="2074881"/>
          </a:xfrm>
        </p:grpSpPr>
        <p:pic>
          <p:nvPicPr>
            <p:cNvPr id="36870" name="Picture 2"/>
            <p:cNvPicPr>
              <a:picLocks noChangeAspect="1"/>
            </p:cNvPicPr>
            <p:nvPr/>
          </p:nvPicPr>
          <p:blipFill>
            <a:blip r:embed="rId2"/>
            <a:srcRect l="28316" t="59219" r="51292" b="10136"/>
            <a:stretch>
              <a:fillRect/>
            </a:stretch>
          </p:blipFill>
          <p:spPr>
            <a:xfrm>
              <a:off x="5242168" y="1833615"/>
              <a:ext cx="3218264" cy="207488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Rounded Rectangle 16"/>
            <p:cNvSpPr/>
            <p:nvPr/>
          </p:nvSpPr>
          <p:spPr>
            <a:xfrm>
              <a:off x="6456757" y="2457508"/>
              <a:ext cx="789085" cy="8270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&gt;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2" name="Picture 2"/>
          <p:cNvPicPr>
            <a:picLocks noChangeAspect="1"/>
          </p:cNvPicPr>
          <p:nvPr/>
        </p:nvPicPr>
        <p:blipFill>
          <a:blip r:embed="rId2"/>
          <a:srcRect l="50713" t="58165" r="28896" b="9438"/>
          <a:stretch>
            <a:fillRect/>
          </a:stretch>
        </p:blipFill>
        <p:spPr>
          <a:xfrm>
            <a:off x="2024063" y="4233863"/>
            <a:ext cx="3217862" cy="2193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ounded Rectangle 12"/>
          <p:cNvSpPr/>
          <p:nvPr/>
        </p:nvSpPr>
        <p:spPr>
          <a:xfrm>
            <a:off x="3238500" y="4905375"/>
            <a:ext cx="788988" cy="827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2"/>
          <a:srcRect l="13342" t="32565" r="75932" b="40993"/>
          <a:stretch>
            <a:fillRect/>
          </a:stretch>
        </p:blipFill>
        <p:spPr>
          <a:xfrm>
            <a:off x="290513" y="1628775"/>
            <a:ext cx="1833562" cy="20526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7890" name="Group 6"/>
          <p:cNvGrpSpPr/>
          <p:nvPr/>
        </p:nvGrpSpPr>
        <p:grpSpPr>
          <a:xfrm>
            <a:off x="1979613" y="1816100"/>
            <a:ext cx="3313112" cy="2260600"/>
            <a:chOff x="1979712" y="1815964"/>
            <a:chExt cx="3312368" cy="2261108"/>
          </a:xfrm>
        </p:grpSpPr>
        <p:pic>
          <p:nvPicPr>
            <p:cNvPr id="37891" name="Picture 2"/>
            <p:cNvPicPr>
              <a:picLocks noChangeAspect="1"/>
            </p:cNvPicPr>
            <p:nvPr/>
          </p:nvPicPr>
          <p:blipFill>
            <a:blip r:embed="rId2"/>
            <a:srcRect l="5626" t="58746" r="72595" b="7590"/>
            <a:stretch>
              <a:fillRect/>
            </a:stretch>
          </p:blipFill>
          <p:spPr>
            <a:xfrm>
              <a:off x="1979712" y="1815964"/>
              <a:ext cx="3312368" cy="22611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3182767" y="2462222"/>
              <a:ext cx="788810" cy="8272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&lt;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7893" name="Group 1"/>
          <p:cNvGrpSpPr/>
          <p:nvPr/>
        </p:nvGrpSpPr>
        <p:grpSpPr>
          <a:xfrm>
            <a:off x="5241925" y="1833563"/>
            <a:ext cx="3217863" cy="2074862"/>
            <a:chOff x="5242168" y="1833615"/>
            <a:chExt cx="3218264" cy="2074881"/>
          </a:xfrm>
        </p:grpSpPr>
        <p:pic>
          <p:nvPicPr>
            <p:cNvPr id="37894" name="Picture 2"/>
            <p:cNvPicPr>
              <a:picLocks noChangeAspect="1"/>
            </p:cNvPicPr>
            <p:nvPr/>
          </p:nvPicPr>
          <p:blipFill>
            <a:blip r:embed="rId2"/>
            <a:srcRect l="28316" t="59219" r="51292" b="10136"/>
            <a:stretch>
              <a:fillRect/>
            </a:stretch>
          </p:blipFill>
          <p:spPr>
            <a:xfrm>
              <a:off x="5242168" y="1833615"/>
              <a:ext cx="3218264" cy="207488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Rounded Rectangle 16"/>
            <p:cNvSpPr/>
            <p:nvPr/>
          </p:nvSpPr>
          <p:spPr>
            <a:xfrm>
              <a:off x="6456757" y="2457508"/>
              <a:ext cx="789085" cy="8270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&gt;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7896" name="Group 2"/>
          <p:cNvGrpSpPr/>
          <p:nvPr/>
        </p:nvGrpSpPr>
        <p:grpSpPr>
          <a:xfrm>
            <a:off x="1979613" y="4233863"/>
            <a:ext cx="3217862" cy="2193925"/>
            <a:chOff x="1979712" y="4234439"/>
            <a:chExt cx="3218264" cy="2193657"/>
          </a:xfrm>
        </p:grpSpPr>
        <p:pic>
          <p:nvPicPr>
            <p:cNvPr id="37897" name="Picture 2"/>
            <p:cNvPicPr>
              <a:picLocks noChangeAspect="1"/>
            </p:cNvPicPr>
            <p:nvPr/>
          </p:nvPicPr>
          <p:blipFill>
            <a:blip r:embed="rId2"/>
            <a:srcRect l="50713" t="58165" r="28896" b="9438"/>
            <a:stretch>
              <a:fillRect/>
            </a:stretch>
          </p:blipFill>
          <p:spPr>
            <a:xfrm>
              <a:off x="1979712" y="4234439"/>
              <a:ext cx="3218264" cy="219365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ounded Rectangle 12"/>
            <p:cNvSpPr/>
            <p:nvPr/>
          </p:nvSpPr>
          <p:spPr>
            <a:xfrm>
              <a:off x="3203827" y="4940790"/>
              <a:ext cx="789087" cy="828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&lt;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l="73022" t="58163" r="6586" b="9439"/>
          <a:stretch>
            <a:fillRect/>
          </a:stretch>
        </p:blipFill>
        <p:spPr>
          <a:xfrm>
            <a:off x="5219700" y="4187825"/>
            <a:ext cx="3217863" cy="2193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ounded Rectangle 18"/>
          <p:cNvSpPr/>
          <p:nvPr/>
        </p:nvSpPr>
        <p:spPr>
          <a:xfrm>
            <a:off x="6434138" y="4905375"/>
            <a:ext cx="788988" cy="827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"/>
          <p:cNvSpPr>
            <a:spLocks noGrp="1"/>
          </p:cNvSpPr>
          <p:nvPr>
            <p:ph sz="half" idx="1"/>
          </p:nvPr>
        </p:nvSpPr>
        <p:spPr>
          <a:xfrm>
            <a:off x="107950" y="1746250"/>
            <a:ext cx="8914130" cy="1022985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B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à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i 4: Vật n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à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o ghi số lớn hơn</a:t>
            </a:r>
            <a:r>
              <a:rPr kumimoji="0" lang="en-US" altLang="en-SG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 trong mỗi hình vẽ sau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7675" t="52180" r="51659" b="32478"/>
          <a:stretch>
            <a:fillRect/>
          </a:stretch>
        </p:blipFill>
        <p:spPr>
          <a:xfrm>
            <a:off x="107950" y="2997200"/>
            <a:ext cx="3887788" cy="3065463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rcRect l="50314" t="52177" r="34729" b="34000"/>
          <a:stretch>
            <a:fillRect/>
          </a:stretch>
        </p:blipFill>
        <p:spPr>
          <a:xfrm>
            <a:off x="4140200" y="3017838"/>
            <a:ext cx="4787900" cy="302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7675" t="52180" r="51659" b="32478"/>
          <a:stretch>
            <a:fillRect/>
          </a:stretch>
        </p:blipFill>
        <p:spPr>
          <a:xfrm>
            <a:off x="107950" y="3141663"/>
            <a:ext cx="3611563" cy="2921000"/>
          </a:xfrm>
        </p:spPr>
      </p:pic>
      <p:sp>
        <p:nvSpPr>
          <p:cNvPr id="13" name="Oval 12"/>
          <p:cNvSpPr/>
          <p:nvPr/>
        </p:nvSpPr>
        <p:spPr>
          <a:xfrm>
            <a:off x="1835150" y="3717925"/>
            <a:ext cx="1944688" cy="216058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: Rounded Corners 2"/>
          <p:cNvSpPr>
            <a:spLocks noGrp="1"/>
          </p:cNvSpPr>
          <p:nvPr>
            <p:ph sz="half" idx="1"/>
          </p:nvPr>
        </p:nvSpPr>
        <p:spPr>
          <a:xfrm>
            <a:off x="107950" y="1746250"/>
            <a:ext cx="8914130" cy="1022985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B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à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i 4: Vật n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à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o ghi số lớn hơn</a:t>
            </a:r>
            <a:r>
              <a:rPr kumimoji="0" lang="en-US" altLang="en-SG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 trong mỗi hình vẽ sau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7675" t="52180" r="51659" b="32478"/>
          <a:stretch>
            <a:fillRect/>
          </a:stretch>
        </p:blipFill>
        <p:spPr>
          <a:xfrm>
            <a:off x="107950" y="3141663"/>
            <a:ext cx="3611563" cy="2921000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rcRect l="50314" t="52177" r="34729" b="34000"/>
          <a:stretch>
            <a:fillRect/>
          </a:stretch>
        </p:blipFill>
        <p:spPr>
          <a:xfrm>
            <a:off x="4140200" y="3284538"/>
            <a:ext cx="4787900" cy="2487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Oval 12"/>
          <p:cNvSpPr/>
          <p:nvPr/>
        </p:nvSpPr>
        <p:spPr>
          <a:xfrm>
            <a:off x="1835150" y="3717925"/>
            <a:ext cx="1944688" cy="216058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83075" y="3717925"/>
            <a:ext cx="1944688" cy="216058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: Rounded Corners 2"/>
          <p:cNvSpPr>
            <a:spLocks noGrp="1"/>
          </p:cNvSpPr>
          <p:nvPr/>
        </p:nvSpPr>
        <p:spPr>
          <a:xfrm>
            <a:off x="107950" y="1746250"/>
            <a:ext cx="8914130" cy="1022985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B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à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i 4: Vật n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à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o ghi số lớn hơn</a:t>
            </a:r>
            <a:r>
              <a:rPr kumimoji="0" lang="en-US" altLang="en-SG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 trong mỗi hình vẽ sau</a:t>
            </a:r>
            <a:r>
              <a:rPr kumimoji="0" lang="en-SG" altLang="x-none" sz="32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06" name="Freeform 38"/>
          <p:cNvSpPr/>
          <p:nvPr/>
        </p:nvSpPr>
        <p:spPr bwMode="auto">
          <a:xfrm>
            <a:off x="304800" y="76200"/>
            <a:ext cx="4191000" cy="457200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986" name="Picture 2" descr="03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592308">
            <a:off x="8243888" y="1433513"/>
            <a:ext cx="1371600" cy="109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7" name="Freeform 4"/>
          <p:cNvSpPr/>
          <p:nvPr/>
        </p:nvSpPr>
        <p:spPr>
          <a:xfrm>
            <a:off x="6096000" y="188913"/>
            <a:ext cx="3200400" cy="6313487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2432" h="3520">
                <a:moveTo>
                  <a:pt x="0" y="3520"/>
                </a:moveTo>
                <a:cubicBezTo>
                  <a:pt x="32" y="3244"/>
                  <a:pt x="64" y="2968"/>
                  <a:pt x="144" y="2752"/>
                </a:cubicBezTo>
                <a:cubicBezTo>
                  <a:pt x="224" y="2536"/>
                  <a:pt x="368" y="2376"/>
                  <a:pt x="480" y="2224"/>
                </a:cubicBezTo>
                <a:cubicBezTo>
                  <a:pt x="592" y="2072"/>
                  <a:pt x="704" y="1952"/>
                  <a:pt x="816" y="1840"/>
                </a:cubicBezTo>
                <a:cubicBezTo>
                  <a:pt x="928" y="1728"/>
                  <a:pt x="1040" y="1680"/>
                  <a:pt x="1152" y="1552"/>
                </a:cubicBezTo>
                <a:cubicBezTo>
                  <a:pt x="1264" y="1424"/>
                  <a:pt x="1384" y="1192"/>
                  <a:pt x="1488" y="1072"/>
                </a:cubicBezTo>
                <a:cubicBezTo>
                  <a:pt x="1592" y="952"/>
                  <a:pt x="1656" y="920"/>
                  <a:pt x="1776" y="832"/>
                </a:cubicBezTo>
                <a:cubicBezTo>
                  <a:pt x="1896" y="744"/>
                  <a:pt x="2104" y="600"/>
                  <a:pt x="2208" y="544"/>
                </a:cubicBezTo>
                <a:cubicBezTo>
                  <a:pt x="2312" y="488"/>
                  <a:pt x="2368" y="0"/>
                  <a:pt x="2400" y="496"/>
                </a:cubicBezTo>
                <a:cubicBezTo>
                  <a:pt x="2432" y="992"/>
                  <a:pt x="2416" y="2256"/>
                  <a:pt x="2400" y="3520"/>
                </a:cubicBezTo>
              </a:path>
            </a:pathLst>
          </a:custGeom>
          <a:solidFill>
            <a:srgbClr val="4C8FD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altLang="en-US"/>
          </a:p>
        </p:txBody>
      </p:sp>
      <p:pic>
        <p:nvPicPr>
          <p:cNvPr id="41988" name="Picture 2" descr="BAR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308">
            <a:off x="0" y="6453188"/>
            <a:ext cx="9144000" cy="38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9" name="AutoShape 6"/>
          <p:cNvSpPr/>
          <p:nvPr/>
        </p:nvSpPr>
        <p:spPr>
          <a:xfrm>
            <a:off x="0" y="4991100"/>
            <a:ext cx="1447800" cy="1143000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 cap="flat" cmpd="sng">
            <a:solidFill>
              <a:srgbClr val="3F273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en-US" altLang="x-none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x-none" sz="2400" dirty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41990" name="AutoShape 7"/>
          <p:cNvSpPr/>
          <p:nvPr/>
        </p:nvSpPr>
        <p:spPr>
          <a:xfrm>
            <a:off x="1143000" y="4643438"/>
            <a:ext cx="1752600" cy="1563687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 cap="flat" cmpd="sng">
            <a:solidFill>
              <a:srgbClr val="3F273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en-US" altLang="x-none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x-none" sz="24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1991" name="AutoShape 8"/>
          <p:cNvSpPr/>
          <p:nvPr/>
        </p:nvSpPr>
        <p:spPr>
          <a:xfrm>
            <a:off x="2438400" y="4191000"/>
            <a:ext cx="1828800" cy="2130425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 cap="flat" cmpd="sng">
            <a:solidFill>
              <a:srgbClr val="3F273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en-US" altLang="x-none" dirty="0">
              <a:solidFill>
                <a:srgbClr val="FFFF66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x-none" sz="2400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41992" name="AutoShape 9"/>
          <p:cNvSpPr/>
          <p:nvPr/>
        </p:nvSpPr>
        <p:spPr>
          <a:xfrm>
            <a:off x="3810000" y="3886200"/>
            <a:ext cx="2286000" cy="2514600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 cap="flat" cmpd="sng">
            <a:solidFill>
              <a:srgbClr val="3F273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altLang="x-none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</a:p>
        </p:txBody>
      </p:sp>
      <p:grpSp>
        <p:nvGrpSpPr>
          <p:cNvPr id="41993" name="Group 10"/>
          <p:cNvGrpSpPr/>
          <p:nvPr/>
        </p:nvGrpSpPr>
        <p:grpSpPr>
          <a:xfrm>
            <a:off x="5486400" y="3429000"/>
            <a:ext cx="1752600" cy="3103563"/>
            <a:chOff x="3456" y="2160"/>
            <a:chExt cx="1104" cy="1955"/>
          </a:xfrm>
        </p:grpSpPr>
        <p:sp>
          <p:nvSpPr>
            <p:cNvPr id="41994" name="AutoShape 11"/>
            <p:cNvSpPr/>
            <p:nvPr/>
          </p:nvSpPr>
          <p:spPr>
            <a:xfrm>
              <a:off x="3456" y="2160"/>
              <a:ext cx="1104" cy="279"/>
            </a:xfrm>
            <a:prstGeom prst="flowChartInputOutput">
              <a:avLst/>
            </a:prstGeom>
            <a:solidFill>
              <a:srgbClr val="996633"/>
            </a:solidFill>
            <a:ln w="9525" cap="flat" cmpd="sng">
              <a:solidFill>
                <a:srgbClr val="3F273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 altLang="x-none" dirty="0">
                <a:latin typeface="Arial" panose="020B0604020202020204" pitchFamily="34" charset="0"/>
              </a:endParaRPr>
            </a:p>
          </p:txBody>
        </p:sp>
        <p:sp>
          <p:nvSpPr>
            <p:cNvPr id="41995" name="Rectangle 12"/>
            <p:cNvSpPr/>
            <p:nvPr/>
          </p:nvSpPr>
          <p:spPr>
            <a:xfrm>
              <a:off x="3456" y="2439"/>
              <a:ext cx="883" cy="1676"/>
            </a:xfrm>
            <a:prstGeom prst="rect">
              <a:avLst/>
            </a:prstGeom>
            <a:solidFill>
              <a:srgbClr val="663300"/>
            </a:solidFill>
            <a:ln w="9525" cap="flat" cmpd="sng">
              <a:solidFill>
                <a:srgbClr val="3F273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altLang="x-none" dirty="0">
                  <a:solidFill>
                    <a:schemeClr val="bg1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58381" name="Text Box 13"/>
          <p:cNvSpPr txBox="1"/>
          <p:nvPr/>
        </p:nvSpPr>
        <p:spPr>
          <a:xfrm>
            <a:off x="1143000" y="5029200"/>
            <a:ext cx="1295400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3….3</a:t>
            </a:r>
          </a:p>
        </p:txBody>
      </p:sp>
      <p:sp>
        <p:nvSpPr>
          <p:cNvPr id="58382" name="Text Box 14"/>
          <p:cNvSpPr txBox="1"/>
          <p:nvPr/>
        </p:nvSpPr>
        <p:spPr>
          <a:xfrm>
            <a:off x="3881438" y="4419600"/>
            <a:ext cx="1223962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4….4</a:t>
            </a:r>
          </a:p>
        </p:txBody>
      </p:sp>
      <p:sp>
        <p:nvSpPr>
          <p:cNvPr id="58383" name="Text Box 15"/>
          <p:cNvSpPr txBox="1"/>
          <p:nvPr/>
        </p:nvSpPr>
        <p:spPr>
          <a:xfrm>
            <a:off x="5486400" y="3962400"/>
            <a:ext cx="1392238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5……2</a:t>
            </a:r>
          </a:p>
        </p:txBody>
      </p:sp>
      <p:sp>
        <p:nvSpPr>
          <p:cNvPr id="58384" name="Text Box 16"/>
          <p:cNvSpPr txBox="1"/>
          <p:nvPr/>
        </p:nvSpPr>
        <p:spPr>
          <a:xfrm>
            <a:off x="2862263" y="3860800"/>
            <a:ext cx="1204912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000" b="1" dirty="0">
                <a:latin typeface="Arial" panose="020B0604020202020204" pitchFamily="34" charset="0"/>
              </a:rPr>
              <a:t>4  </a:t>
            </a:r>
            <a:r>
              <a:rPr lang="en-US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&lt;</a:t>
            </a:r>
            <a:r>
              <a:rPr lang="en-US" altLang="x-none" sz="2000" b="1" dirty="0">
                <a:latin typeface="Arial" panose="020B0604020202020204" pitchFamily="34" charset="0"/>
              </a:rPr>
              <a:t> 5</a:t>
            </a:r>
            <a:endParaRPr lang="en-US" altLang="x-none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8385" name="Text Box 17"/>
          <p:cNvSpPr txBox="1"/>
          <p:nvPr/>
        </p:nvSpPr>
        <p:spPr>
          <a:xfrm>
            <a:off x="344488" y="4652963"/>
            <a:ext cx="914400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2000" dirty="0">
                <a:latin typeface="Arial" panose="020B0604020202020204" pitchFamily="34" charset="0"/>
              </a:rPr>
              <a:t>2 </a:t>
            </a:r>
            <a:r>
              <a:rPr lang="en-US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&lt;</a:t>
            </a:r>
            <a:r>
              <a:rPr lang="en-US" altLang="x-none" sz="2000" dirty="0">
                <a:latin typeface="Arial" panose="020B0604020202020204" pitchFamily="34" charset="0"/>
              </a:rPr>
              <a:t> 1</a:t>
            </a:r>
            <a:endParaRPr lang="en-US" altLang="x-none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8386" name="Text Box 18"/>
          <p:cNvSpPr txBox="1"/>
          <p:nvPr/>
        </p:nvSpPr>
        <p:spPr>
          <a:xfrm>
            <a:off x="-14287" y="5313363"/>
            <a:ext cx="1157287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2….1</a:t>
            </a:r>
          </a:p>
        </p:txBody>
      </p:sp>
      <p:sp>
        <p:nvSpPr>
          <p:cNvPr id="58387" name="Text Box 19"/>
          <p:cNvSpPr txBox="1"/>
          <p:nvPr/>
        </p:nvSpPr>
        <p:spPr>
          <a:xfrm>
            <a:off x="1398588" y="4256088"/>
            <a:ext cx="1157287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000" b="1" dirty="0">
                <a:latin typeface="Arial" panose="020B0604020202020204" pitchFamily="34" charset="0"/>
              </a:rPr>
              <a:t>3 </a:t>
            </a:r>
            <a:r>
              <a:rPr lang="en-US" altLang="x-none" sz="2000" b="1" dirty="0">
                <a:solidFill>
                  <a:srgbClr val="0070C0"/>
                </a:solidFill>
                <a:latin typeface="Arial" panose="020B0604020202020204" pitchFamily="34" charset="0"/>
              </a:rPr>
              <a:t>=</a:t>
            </a:r>
            <a:r>
              <a:rPr lang="en-US" altLang="x-none" sz="2000" b="1" dirty="0">
                <a:latin typeface="Arial" panose="020B0604020202020204" pitchFamily="34" charset="0"/>
              </a:rPr>
              <a:t> 3</a:t>
            </a:r>
          </a:p>
        </p:txBody>
      </p:sp>
      <p:sp>
        <p:nvSpPr>
          <p:cNvPr id="58388" name="Text Box 20"/>
          <p:cNvSpPr txBox="1"/>
          <p:nvPr/>
        </p:nvSpPr>
        <p:spPr>
          <a:xfrm>
            <a:off x="2343150" y="4648200"/>
            <a:ext cx="1238250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4…..5</a:t>
            </a:r>
          </a:p>
        </p:txBody>
      </p:sp>
      <p:sp>
        <p:nvSpPr>
          <p:cNvPr id="58389" name="Text Box 21"/>
          <p:cNvSpPr txBox="1"/>
          <p:nvPr/>
        </p:nvSpPr>
        <p:spPr>
          <a:xfrm>
            <a:off x="4356100" y="3505200"/>
            <a:ext cx="1143000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000" b="1" dirty="0">
                <a:latin typeface="Arial" panose="020B0604020202020204" pitchFamily="34" charset="0"/>
              </a:rPr>
              <a:t>4 </a:t>
            </a:r>
            <a:r>
              <a:rPr lang="en-US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  <a:r>
              <a:rPr lang="en-US" altLang="x-none" sz="2000" b="1" dirty="0">
                <a:latin typeface="Arial" panose="020B0604020202020204" pitchFamily="34" charset="0"/>
              </a:rPr>
              <a:t> 4</a:t>
            </a:r>
          </a:p>
        </p:txBody>
      </p:sp>
      <p:sp>
        <p:nvSpPr>
          <p:cNvPr id="58390" name="Text Box 22"/>
          <p:cNvSpPr txBox="1"/>
          <p:nvPr/>
        </p:nvSpPr>
        <p:spPr>
          <a:xfrm>
            <a:off x="5695950" y="3014663"/>
            <a:ext cx="1468438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000" b="1" dirty="0">
                <a:latin typeface="Arial" panose="020B0604020202020204" pitchFamily="34" charset="0"/>
              </a:rPr>
              <a:t>5 </a:t>
            </a:r>
            <a:r>
              <a:rPr lang="en-US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&gt;</a:t>
            </a:r>
            <a:r>
              <a:rPr lang="en-US" altLang="x-none" sz="2000" b="1" dirty="0">
                <a:latin typeface="Arial" panose="020B0604020202020204" pitchFamily="34" charset="0"/>
              </a:rPr>
              <a:t> 2</a:t>
            </a:r>
            <a:endParaRPr lang="en-US" altLang="x-none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2006" name="Picture 23" descr="mouse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72400" y="762000"/>
            <a:ext cx="1371600" cy="1866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92" name="AutoShape 24"/>
          <p:cNvSpPr/>
          <p:nvPr/>
        </p:nvSpPr>
        <p:spPr>
          <a:xfrm>
            <a:off x="4953000" y="0"/>
            <a:ext cx="3429000" cy="1233488"/>
          </a:xfrm>
          <a:prstGeom prst="cloudCallout">
            <a:avLst>
              <a:gd name="adj1" fmla="val 48699"/>
              <a:gd name="adj2" fmla="val 106509"/>
            </a:avLst>
          </a:prstGeom>
          <a:noFill/>
          <a:ln w="9525" cap="flat" cmpd="sng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algn="ctr"/>
            <a:r>
              <a:rPr lang="en-US" altLang="x-none" sz="2400" dirty="0">
                <a:solidFill>
                  <a:srgbClr val="00B0F0"/>
                </a:solidFill>
                <a:latin typeface="Times New Roman" panose="02020603050405020304" pitchFamily="18" charset="0"/>
              </a:rPr>
              <a:t>Hoan hô, bạn giỏi quá!</a:t>
            </a:r>
          </a:p>
        </p:txBody>
      </p:sp>
      <p:pic>
        <p:nvPicPr>
          <p:cNvPr id="58393" name="Picture 25" descr="kitt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5262" y="2738438"/>
            <a:ext cx="1165225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94" name="Picture 26" descr="03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37468" flipV="1">
            <a:off x="7142163" y="1906588"/>
            <a:ext cx="1371600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95" name="Rectangle 27"/>
          <p:cNvSpPr/>
          <p:nvPr/>
        </p:nvSpPr>
        <p:spPr>
          <a:xfrm>
            <a:off x="-666750" y="738188"/>
            <a:ext cx="6019800" cy="990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609600" indent="-609600" algn="ctr">
              <a:spcBef>
                <a:spcPct val="20000"/>
              </a:spcBef>
            </a:pPr>
            <a:r>
              <a:rPr lang="en-US" altLang="x-none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x-none" sz="4800" dirty="0">
                <a:solidFill>
                  <a:srgbClr val="0070C0"/>
                </a:solidFill>
                <a:latin typeface="Times New Roman" panose="02020603050405020304" pitchFamily="18" charset="0"/>
              </a:rPr>
              <a:t>Lên núi hái hoa</a:t>
            </a:r>
          </a:p>
        </p:txBody>
      </p:sp>
      <p:sp>
        <p:nvSpPr>
          <p:cNvPr id="40986" name="WordArt 28"/>
          <p:cNvSpPr>
            <a:spLocks noTextEdit="1"/>
          </p:cNvSpPr>
          <p:nvPr/>
        </p:nvSpPr>
        <p:spPr>
          <a:xfrm>
            <a:off x="1466850" y="433388"/>
            <a:ext cx="1951038" cy="52546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985496"/>
              </a:avLst>
            </a:prstTxWarp>
            <a:normAutofit/>
          </a:bodyPr>
          <a:lstStyle/>
          <a:p>
            <a:pPr algn="ctr"/>
            <a:r>
              <a:rPr lang="en-GB" altLang="en-US" sz="480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Trò chơi</a:t>
            </a:r>
          </a:p>
        </p:txBody>
      </p:sp>
      <p:grpSp>
        <p:nvGrpSpPr>
          <p:cNvPr id="42012" name="Group 39"/>
          <p:cNvGrpSpPr/>
          <p:nvPr/>
        </p:nvGrpSpPr>
        <p:grpSpPr>
          <a:xfrm rot="9566200">
            <a:off x="7023100" y="5562600"/>
            <a:ext cx="444500" cy="373063"/>
            <a:chOff x="4733" y="799"/>
            <a:chExt cx="388" cy="353"/>
          </a:xfrm>
        </p:grpSpPr>
        <p:sp>
          <p:nvSpPr>
            <p:cNvPr id="42013" name="Freeform 4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14" name="Freeform 4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15" name="Freeform 4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16" name="Group 43"/>
          <p:cNvGrpSpPr/>
          <p:nvPr/>
        </p:nvGrpSpPr>
        <p:grpSpPr>
          <a:xfrm rot="9802911">
            <a:off x="7239000" y="5638800"/>
            <a:ext cx="303213" cy="466725"/>
            <a:chOff x="4733" y="799"/>
            <a:chExt cx="388" cy="353"/>
          </a:xfrm>
        </p:grpSpPr>
        <p:sp>
          <p:nvSpPr>
            <p:cNvPr id="42017" name="Freeform 4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18" name="Freeform 4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19" name="Freeform 4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20" name="Group 47"/>
          <p:cNvGrpSpPr/>
          <p:nvPr/>
        </p:nvGrpSpPr>
        <p:grpSpPr>
          <a:xfrm rot="9802911">
            <a:off x="7251700" y="5248275"/>
            <a:ext cx="303213" cy="466725"/>
            <a:chOff x="4733" y="799"/>
            <a:chExt cx="388" cy="353"/>
          </a:xfrm>
        </p:grpSpPr>
        <p:sp>
          <p:nvSpPr>
            <p:cNvPr id="42021" name="Freeform 4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22" name="Freeform 4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23" name="Freeform 5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24" name="Group 51"/>
          <p:cNvGrpSpPr/>
          <p:nvPr/>
        </p:nvGrpSpPr>
        <p:grpSpPr>
          <a:xfrm rot="9566200">
            <a:off x="7175500" y="5715000"/>
            <a:ext cx="444500" cy="373063"/>
            <a:chOff x="4733" y="799"/>
            <a:chExt cx="388" cy="353"/>
          </a:xfrm>
        </p:grpSpPr>
        <p:sp>
          <p:nvSpPr>
            <p:cNvPr id="42025" name="Freeform 5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26" name="Freeform 5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27" name="Freeform 5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28" name="Group 55"/>
          <p:cNvGrpSpPr/>
          <p:nvPr/>
        </p:nvGrpSpPr>
        <p:grpSpPr>
          <a:xfrm rot="9802911">
            <a:off x="8458200" y="6391275"/>
            <a:ext cx="303213" cy="466725"/>
            <a:chOff x="4733" y="799"/>
            <a:chExt cx="388" cy="353"/>
          </a:xfrm>
        </p:grpSpPr>
        <p:sp>
          <p:nvSpPr>
            <p:cNvPr id="42029" name="Freeform 5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30" name="Freeform 5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31" name="Freeform 5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32" name="Group 59"/>
          <p:cNvGrpSpPr/>
          <p:nvPr/>
        </p:nvGrpSpPr>
        <p:grpSpPr>
          <a:xfrm rot="9802911">
            <a:off x="7404100" y="5400675"/>
            <a:ext cx="303213" cy="466725"/>
            <a:chOff x="4733" y="799"/>
            <a:chExt cx="388" cy="353"/>
          </a:xfrm>
        </p:grpSpPr>
        <p:sp>
          <p:nvSpPr>
            <p:cNvPr id="42033" name="Freeform 6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34" name="Freeform 6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35" name="Freeform 6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36" name="Group 63"/>
          <p:cNvGrpSpPr/>
          <p:nvPr/>
        </p:nvGrpSpPr>
        <p:grpSpPr>
          <a:xfrm rot="9566200">
            <a:off x="8921750" y="4343400"/>
            <a:ext cx="444500" cy="373063"/>
            <a:chOff x="4733" y="799"/>
            <a:chExt cx="388" cy="353"/>
          </a:xfrm>
        </p:grpSpPr>
        <p:sp>
          <p:nvSpPr>
            <p:cNvPr id="42037" name="Freeform 6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38" name="Freeform 6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39" name="Freeform 6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40" name="Group 67"/>
          <p:cNvGrpSpPr/>
          <p:nvPr/>
        </p:nvGrpSpPr>
        <p:grpSpPr>
          <a:xfrm rot="9802911">
            <a:off x="7543800" y="5943600"/>
            <a:ext cx="303213" cy="466725"/>
            <a:chOff x="4733" y="799"/>
            <a:chExt cx="388" cy="353"/>
          </a:xfrm>
        </p:grpSpPr>
        <p:sp>
          <p:nvSpPr>
            <p:cNvPr id="42041" name="Freeform 6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42" name="Freeform 6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43" name="Freeform 7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44" name="Group 71"/>
          <p:cNvGrpSpPr/>
          <p:nvPr/>
        </p:nvGrpSpPr>
        <p:grpSpPr>
          <a:xfrm rot="9802911">
            <a:off x="8229600" y="4648200"/>
            <a:ext cx="303213" cy="466725"/>
            <a:chOff x="4733" y="799"/>
            <a:chExt cx="388" cy="353"/>
          </a:xfrm>
        </p:grpSpPr>
        <p:sp>
          <p:nvSpPr>
            <p:cNvPr id="42045" name="Freeform 7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46" name="Freeform 7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47" name="Freeform 7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48" name="Group 75"/>
          <p:cNvGrpSpPr/>
          <p:nvPr/>
        </p:nvGrpSpPr>
        <p:grpSpPr>
          <a:xfrm rot="9566200">
            <a:off x="9144000" y="2971800"/>
            <a:ext cx="444500" cy="373063"/>
            <a:chOff x="4733" y="799"/>
            <a:chExt cx="388" cy="353"/>
          </a:xfrm>
        </p:grpSpPr>
        <p:sp>
          <p:nvSpPr>
            <p:cNvPr id="42049" name="Freeform 7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50" name="Freeform 7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51" name="Freeform 7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52" name="Group 79"/>
          <p:cNvGrpSpPr/>
          <p:nvPr/>
        </p:nvGrpSpPr>
        <p:grpSpPr>
          <a:xfrm rot="9802911">
            <a:off x="7696200" y="6096000"/>
            <a:ext cx="303213" cy="466725"/>
            <a:chOff x="4733" y="799"/>
            <a:chExt cx="388" cy="353"/>
          </a:xfrm>
        </p:grpSpPr>
        <p:sp>
          <p:nvSpPr>
            <p:cNvPr id="42053" name="Freeform 8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54" name="Freeform 8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55" name="Freeform 8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56" name="Group 83"/>
          <p:cNvGrpSpPr/>
          <p:nvPr/>
        </p:nvGrpSpPr>
        <p:grpSpPr>
          <a:xfrm rot="9566200">
            <a:off x="8458200" y="4724400"/>
            <a:ext cx="444500" cy="373063"/>
            <a:chOff x="4733" y="799"/>
            <a:chExt cx="388" cy="353"/>
          </a:xfrm>
        </p:grpSpPr>
        <p:sp>
          <p:nvSpPr>
            <p:cNvPr id="42057" name="Freeform 8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58" name="Freeform 8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59" name="Freeform 8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60" name="Group 87"/>
          <p:cNvGrpSpPr/>
          <p:nvPr/>
        </p:nvGrpSpPr>
        <p:grpSpPr>
          <a:xfrm rot="9802911">
            <a:off x="8066088" y="5800725"/>
            <a:ext cx="303212" cy="466725"/>
            <a:chOff x="4733" y="799"/>
            <a:chExt cx="388" cy="353"/>
          </a:xfrm>
        </p:grpSpPr>
        <p:sp>
          <p:nvSpPr>
            <p:cNvPr id="42061" name="Freeform 8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62" name="Freeform 8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63" name="Freeform 9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64" name="Group 91"/>
          <p:cNvGrpSpPr/>
          <p:nvPr/>
        </p:nvGrpSpPr>
        <p:grpSpPr>
          <a:xfrm rot="9802911">
            <a:off x="8078788" y="5410200"/>
            <a:ext cx="303212" cy="466725"/>
            <a:chOff x="4733" y="799"/>
            <a:chExt cx="388" cy="353"/>
          </a:xfrm>
        </p:grpSpPr>
        <p:sp>
          <p:nvSpPr>
            <p:cNvPr id="42065" name="Freeform 9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66" name="Freeform 9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67" name="Freeform 9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68" name="Group 95"/>
          <p:cNvGrpSpPr/>
          <p:nvPr/>
        </p:nvGrpSpPr>
        <p:grpSpPr>
          <a:xfrm rot="9566200">
            <a:off x="7480300" y="5267325"/>
            <a:ext cx="444500" cy="373063"/>
            <a:chOff x="4733" y="799"/>
            <a:chExt cx="388" cy="353"/>
          </a:xfrm>
        </p:grpSpPr>
        <p:sp>
          <p:nvSpPr>
            <p:cNvPr id="42069" name="Freeform 9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70" name="Freeform 9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71" name="Freeform 9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72" name="Group 99"/>
          <p:cNvGrpSpPr/>
          <p:nvPr/>
        </p:nvGrpSpPr>
        <p:grpSpPr>
          <a:xfrm rot="9802911">
            <a:off x="7940675" y="5299075"/>
            <a:ext cx="425450" cy="454025"/>
            <a:chOff x="4733" y="799"/>
            <a:chExt cx="388" cy="353"/>
          </a:xfrm>
        </p:grpSpPr>
        <p:sp>
          <p:nvSpPr>
            <p:cNvPr id="42073" name="Freeform 10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74" name="Freeform 10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75" name="Freeform 10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76" name="Group 103"/>
          <p:cNvGrpSpPr/>
          <p:nvPr/>
        </p:nvGrpSpPr>
        <p:grpSpPr>
          <a:xfrm rot="9802911">
            <a:off x="7708900" y="4953000"/>
            <a:ext cx="303213" cy="466725"/>
            <a:chOff x="4733" y="799"/>
            <a:chExt cx="388" cy="353"/>
          </a:xfrm>
        </p:grpSpPr>
        <p:sp>
          <p:nvSpPr>
            <p:cNvPr id="42077" name="Freeform 10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78" name="Freeform 10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79" name="Freeform 10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80" name="Group 107"/>
          <p:cNvGrpSpPr/>
          <p:nvPr/>
        </p:nvGrpSpPr>
        <p:grpSpPr>
          <a:xfrm rot="9566200">
            <a:off x="8382000" y="2971800"/>
            <a:ext cx="444500" cy="373063"/>
            <a:chOff x="4733" y="799"/>
            <a:chExt cx="388" cy="353"/>
          </a:xfrm>
        </p:grpSpPr>
        <p:sp>
          <p:nvSpPr>
            <p:cNvPr id="42081" name="Freeform 10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82" name="Freeform 10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83" name="Freeform 11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84" name="Group 111"/>
          <p:cNvGrpSpPr/>
          <p:nvPr/>
        </p:nvGrpSpPr>
        <p:grpSpPr>
          <a:xfrm rot="9802911">
            <a:off x="7061200" y="4508500"/>
            <a:ext cx="303213" cy="466725"/>
            <a:chOff x="4733" y="799"/>
            <a:chExt cx="388" cy="353"/>
          </a:xfrm>
        </p:grpSpPr>
        <p:sp>
          <p:nvSpPr>
            <p:cNvPr id="42085" name="Freeform 11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86" name="Freeform 11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87" name="Freeform 11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88" name="Group 115"/>
          <p:cNvGrpSpPr/>
          <p:nvPr/>
        </p:nvGrpSpPr>
        <p:grpSpPr>
          <a:xfrm rot="9802911">
            <a:off x="9144000" y="3581400"/>
            <a:ext cx="303213" cy="466725"/>
            <a:chOff x="4733" y="799"/>
            <a:chExt cx="388" cy="353"/>
          </a:xfrm>
        </p:grpSpPr>
        <p:sp>
          <p:nvSpPr>
            <p:cNvPr id="42089" name="Freeform 11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90" name="Freeform 11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91" name="Freeform 11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92" name="Group 119"/>
          <p:cNvGrpSpPr/>
          <p:nvPr/>
        </p:nvGrpSpPr>
        <p:grpSpPr>
          <a:xfrm rot="9566200">
            <a:off x="6858000" y="6019800"/>
            <a:ext cx="444500" cy="373063"/>
            <a:chOff x="4733" y="799"/>
            <a:chExt cx="388" cy="353"/>
          </a:xfrm>
        </p:grpSpPr>
        <p:sp>
          <p:nvSpPr>
            <p:cNvPr id="42093" name="Freeform 12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94" name="Freeform 12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95" name="Freeform 12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096" name="Group 123"/>
          <p:cNvGrpSpPr/>
          <p:nvPr/>
        </p:nvGrpSpPr>
        <p:grpSpPr>
          <a:xfrm rot="9802911">
            <a:off x="7162800" y="6391275"/>
            <a:ext cx="303213" cy="466725"/>
            <a:chOff x="4733" y="799"/>
            <a:chExt cx="388" cy="353"/>
          </a:xfrm>
        </p:grpSpPr>
        <p:sp>
          <p:nvSpPr>
            <p:cNvPr id="42097" name="Freeform 12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98" name="Freeform 12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099" name="Freeform 12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00" name="Group 127"/>
          <p:cNvGrpSpPr/>
          <p:nvPr/>
        </p:nvGrpSpPr>
        <p:grpSpPr>
          <a:xfrm rot="9802911">
            <a:off x="7011988" y="4973638"/>
            <a:ext cx="303212" cy="466725"/>
            <a:chOff x="4733" y="799"/>
            <a:chExt cx="388" cy="353"/>
          </a:xfrm>
        </p:grpSpPr>
        <p:sp>
          <p:nvSpPr>
            <p:cNvPr id="42101" name="Freeform 12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02" name="Freeform 12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03" name="Freeform 13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04" name="Group 131"/>
          <p:cNvGrpSpPr/>
          <p:nvPr/>
        </p:nvGrpSpPr>
        <p:grpSpPr>
          <a:xfrm rot="9566200">
            <a:off x="8921750" y="4876800"/>
            <a:ext cx="444500" cy="373063"/>
            <a:chOff x="4733" y="799"/>
            <a:chExt cx="388" cy="353"/>
          </a:xfrm>
        </p:grpSpPr>
        <p:sp>
          <p:nvSpPr>
            <p:cNvPr id="42105" name="Freeform 13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06" name="Freeform 13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07" name="Freeform 13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08" name="Group 135"/>
          <p:cNvGrpSpPr/>
          <p:nvPr/>
        </p:nvGrpSpPr>
        <p:grpSpPr>
          <a:xfrm rot="9802911">
            <a:off x="7696200" y="6096000"/>
            <a:ext cx="303213" cy="466725"/>
            <a:chOff x="4733" y="799"/>
            <a:chExt cx="388" cy="353"/>
          </a:xfrm>
        </p:grpSpPr>
        <p:sp>
          <p:nvSpPr>
            <p:cNvPr id="42109" name="Freeform 13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10" name="Freeform 13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11" name="Freeform 13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12" name="Group 139"/>
          <p:cNvGrpSpPr/>
          <p:nvPr/>
        </p:nvGrpSpPr>
        <p:grpSpPr>
          <a:xfrm rot="9802911">
            <a:off x="7708900" y="5705475"/>
            <a:ext cx="303213" cy="466725"/>
            <a:chOff x="4733" y="799"/>
            <a:chExt cx="388" cy="353"/>
          </a:xfrm>
        </p:grpSpPr>
        <p:sp>
          <p:nvSpPr>
            <p:cNvPr id="42113" name="Freeform 14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14" name="Freeform 14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15" name="Freeform 14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16" name="Group 143"/>
          <p:cNvGrpSpPr/>
          <p:nvPr/>
        </p:nvGrpSpPr>
        <p:grpSpPr>
          <a:xfrm rot="9566200">
            <a:off x="9144000" y="2133600"/>
            <a:ext cx="130175" cy="533400"/>
            <a:chOff x="4733" y="799"/>
            <a:chExt cx="388" cy="353"/>
          </a:xfrm>
        </p:grpSpPr>
        <p:sp>
          <p:nvSpPr>
            <p:cNvPr id="42117" name="Freeform 14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18" name="Freeform 14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19" name="Freeform 14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20" name="Group 147"/>
          <p:cNvGrpSpPr/>
          <p:nvPr/>
        </p:nvGrpSpPr>
        <p:grpSpPr>
          <a:xfrm rot="9802911">
            <a:off x="7848600" y="6248400"/>
            <a:ext cx="303213" cy="466725"/>
            <a:chOff x="4733" y="799"/>
            <a:chExt cx="388" cy="353"/>
          </a:xfrm>
        </p:grpSpPr>
        <p:sp>
          <p:nvSpPr>
            <p:cNvPr id="42121" name="Freeform 14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22" name="Freeform 14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23" name="Freeform 15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24" name="Group 151"/>
          <p:cNvGrpSpPr/>
          <p:nvPr/>
        </p:nvGrpSpPr>
        <p:grpSpPr>
          <a:xfrm rot="9802911">
            <a:off x="7620000" y="4572000"/>
            <a:ext cx="303213" cy="466725"/>
            <a:chOff x="4733" y="799"/>
            <a:chExt cx="388" cy="353"/>
          </a:xfrm>
        </p:grpSpPr>
        <p:sp>
          <p:nvSpPr>
            <p:cNvPr id="42125" name="Freeform 15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26" name="Freeform 15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27" name="Freeform 15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28" name="Group 155"/>
          <p:cNvGrpSpPr/>
          <p:nvPr/>
        </p:nvGrpSpPr>
        <p:grpSpPr>
          <a:xfrm rot="9566200">
            <a:off x="8002588" y="5876925"/>
            <a:ext cx="444500" cy="373063"/>
            <a:chOff x="4733" y="799"/>
            <a:chExt cx="388" cy="353"/>
          </a:xfrm>
        </p:grpSpPr>
        <p:sp>
          <p:nvSpPr>
            <p:cNvPr id="42129" name="Freeform 15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30" name="Freeform 15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31" name="Freeform 15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32" name="Group 159"/>
          <p:cNvGrpSpPr/>
          <p:nvPr/>
        </p:nvGrpSpPr>
        <p:grpSpPr>
          <a:xfrm rot="9802911">
            <a:off x="8218488" y="5953125"/>
            <a:ext cx="303212" cy="466725"/>
            <a:chOff x="4733" y="799"/>
            <a:chExt cx="388" cy="353"/>
          </a:xfrm>
        </p:grpSpPr>
        <p:sp>
          <p:nvSpPr>
            <p:cNvPr id="42133" name="Freeform 16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34" name="Freeform 16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35" name="Freeform 16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36" name="Group 163"/>
          <p:cNvGrpSpPr/>
          <p:nvPr/>
        </p:nvGrpSpPr>
        <p:grpSpPr>
          <a:xfrm rot="9802911">
            <a:off x="8453438" y="5529263"/>
            <a:ext cx="76200" cy="466725"/>
            <a:chOff x="4733" y="799"/>
            <a:chExt cx="388" cy="353"/>
          </a:xfrm>
        </p:grpSpPr>
        <p:sp>
          <p:nvSpPr>
            <p:cNvPr id="42137" name="Freeform 16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38" name="Freeform 16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39" name="Freeform 16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40" name="Group 167"/>
          <p:cNvGrpSpPr/>
          <p:nvPr/>
        </p:nvGrpSpPr>
        <p:grpSpPr>
          <a:xfrm rot="9566200">
            <a:off x="8699500" y="4419600"/>
            <a:ext cx="444500" cy="373063"/>
            <a:chOff x="4733" y="799"/>
            <a:chExt cx="388" cy="353"/>
          </a:xfrm>
        </p:grpSpPr>
        <p:sp>
          <p:nvSpPr>
            <p:cNvPr id="42141" name="Freeform 16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42" name="Freeform 16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43" name="Freeform 17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44" name="Group 171"/>
          <p:cNvGrpSpPr/>
          <p:nvPr/>
        </p:nvGrpSpPr>
        <p:grpSpPr>
          <a:xfrm rot="9802911">
            <a:off x="9144000" y="1600200"/>
            <a:ext cx="303213" cy="466725"/>
            <a:chOff x="4733" y="799"/>
            <a:chExt cx="388" cy="353"/>
          </a:xfrm>
        </p:grpSpPr>
        <p:sp>
          <p:nvSpPr>
            <p:cNvPr id="42145" name="Freeform 17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46" name="Freeform 17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47" name="Freeform 17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48" name="Group 175"/>
          <p:cNvGrpSpPr/>
          <p:nvPr/>
        </p:nvGrpSpPr>
        <p:grpSpPr>
          <a:xfrm rot="9802911">
            <a:off x="7861300" y="5105400"/>
            <a:ext cx="303213" cy="466725"/>
            <a:chOff x="4733" y="799"/>
            <a:chExt cx="388" cy="353"/>
          </a:xfrm>
        </p:grpSpPr>
        <p:sp>
          <p:nvSpPr>
            <p:cNvPr id="42149" name="Freeform 17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50" name="Freeform 17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51" name="Freeform 17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52" name="Group 179"/>
          <p:cNvGrpSpPr/>
          <p:nvPr/>
        </p:nvGrpSpPr>
        <p:grpSpPr>
          <a:xfrm rot="9566200">
            <a:off x="7327900" y="3733800"/>
            <a:ext cx="444500" cy="373063"/>
            <a:chOff x="4733" y="799"/>
            <a:chExt cx="388" cy="353"/>
          </a:xfrm>
        </p:grpSpPr>
        <p:sp>
          <p:nvSpPr>
            <p:cNvPr id="42153" name="Freeform 18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54" name="Freeform 18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55" name="Freeform 18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56" name="Group 183"/>
          <p:cNvGrpSpPr/>
          <p:nvPr/>
        </p:nvGrpSpPr>
        <p:grpSpPr>
          <a:xfrm rot="9802911">
            <a:off x="7543800" y="3810000"/>
            <a:ext cx="303213" cy="466725"/>
            <a:chOff x="4733" y="799"/>
            <a:chExt cx="388" cy="353"/>
          </a:xfrm>
        </p:grpSpPr>
        <p:sp>
          <p:nvSpPr>
            <p:cNvPr id="42157" name="Freeform 18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58" name="Freeform 18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59" name="Freeform 18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60" name="Group 187"/>
          <p:cNvGrpSpPr/>
          <p:nvPr/>
        </p:nvGrpSpPr>
        <p:grpSpPr>
          <a:xfrm rot="9802911">
            <a:off x="7556500" y="3419475"/>
            <a:ext cx="303213" cy="466725"/>
            <a:chOff x="4733" y="799"/>
            <a:chExt cx="388" cy="353"/>
          </a:xfrm>
        </p:grpSpPr>
        <p:sp>
          <p:nvSpPr>
            <p:cNvPr id="42161" name="Freeform 18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62" name="Freeform 18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63" name="Freeform 19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64" name="Group 191"/>
          <p:cNvGrpSpPr/>
          <p:nvPr/>
        </p:nvGrpSpPr>
        <p:grpSpPr>
          <a:xfrm rot="9566200">
            <a:off x="7239000" y="4572000"/>
            <a:ext cx="444500" cy="373063"/>
            <a:chOff x="4733" y="799"/>
            <a:chExt cx="388" cy="353"/>
          </a:xfrm>
        </p:grpSpPr>
        <p:sp>
          <p:nvSpPr>
            <p:cNvPr id="42165" name="Freeform 19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66" name="Freeform 19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67" name="Freeform 19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68" name="Group 195"/>
          <p:cNvGrpSpPr/>
          <p:nvPr/>
        </p:nvGrpSpPr>
        <p:grpSpPr>
          <a:xfrm rot="9802911">
            <a:off x="7162800" y="4038600"/>
            <a:ext cx="303213" cy="466725"/>
            <a:chOff x="4733" y="799"/>
            <a:chExt cx="388" cy="353"/>
          </a:xfrm>
        </p:grpSpPr>
        <p:sp>
          <p:nvSpPr>
            <p:cNvPr id="42169" name="Freeform 19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70" name="Freeform 19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71" name="Freeform 19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72" name="Group 199"/>
          <p:cNvGrpSpPr/>
          <p:nvPr/>
        </p:nvGrpSpPr>
        <p:grpSpPr>
          <a:xfrm rot="9802911">
            <a:off x="7708900" y="3571875"/>
            <a:ext cx="303213" cy="466725"/>
            <a:chOff x="4733" y="799"/>
            <a:chExt cx="388" cy="353"/>
          </a:xfrm>
        </p:grpSpPr>
        <p:sp>
          <p:nvSpPr>
            <p:cNvPr id="42173" name="Freeform 20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74" name="Freeform 20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75" name="Freeform 20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76" name="Group 203"/>
          <p:cNvGrpSpPr/>
          <p:nvPr/>
        </p:nvGrpSpPr>
        <p:grpSpPr>
          <a:xfrm rot="9566200">
            <a:off x="8699500" y="3038475"/>
            <a:ext cx="444500" cy="373063"/>
            <a:chOff x="4733" y="799"/>
            <a:chExt cx="388" cy="353"/>
          </a:xfrm>
        </p:grpSpPr>
        <p:sp>
          <p:nvSpPr>
            <p:cNvPr id="42177" name="Freeform 20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78" name="Freeform 20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79" name="Freeform 20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80" name="Group 207"/>
          <p:cNvGrpSpPr/>
          <p:nvPr/>
        </p:nvGrpSpPr>
        <p:grpSpPr>
          <a:xfrm rot="9802911">
            <a:off x="7848600" y="4114800"/>
            <a:ext cx="303213" cy="466725"/>
            <a:chOff x="4733" y="799"/>
            <a:chExt cx="388" cy="353"/>
          </a:xfrm>
        </p:grpSpPr>
        <p:sp>
          <p:nvSpPr>
            <p:cNvPr id="42181" name="Freeform 20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82" name="Freeform 20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83" name="Freeform 21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84" name="Group 211"/>
          <p:cNvGrpSpPr/>
          <p:nvPr/>
        </p:nvGrpSpPr>
        <p:grpSpPr>
          <a:xfrm rot="9802911">
            <a:off x="7861300" y="3724275"/>
            <a:ext cx="303213" cy="466725"/>
            <a:chOff x="4733" y="799"/>
            <a:chExt cx="388" cy="353"/>
          </a:xfrm>
        </p:grpSpPr>
        <p:sp>
          <p:nvSpPr>
            <p:cNvPr id="42185" name="Freeform 21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86" name="Freeform 21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87" name="Freeform 21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88" name="Group 215"/>
          <p:cNvGrpSpPr/>
          <p:nvPr/>
        </p:nvGrpSpPr>
        <p:grpSpPr>
          <a:xfrm rot="9566200">
            <a:off x="7785100" y="4038600"/>
            <a:ext cx="444500" cy="373063"/>
            <a:chOff x="4733" y="799"/>
            <a:chExt cx="388" cy="353"/>
          </a:xfrm>
        </p:grpSpPr>
        <p:sp>
          <p:nvSpPr>
            <p:cNvPr id="42189" name="Freeform 21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90" name="Freeform 21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91" name="Freeform 21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92" name="Group 219"/>
          <p:cNvGrpSpPr/>
          <p:nvPr/>
        </p:nvGrpSpPr>
        <p:grpSpPr>
          <a:xfrm rot="9802911">
            <a:off x="8001000" y="4267200"/>
            <a:ext cx="303213" cy="466725"/>
            <a:chOff x="4733" y="799"/>
            <a:chExt cx="388" cy="353"/>
          </a:xfrm>
        </p:grpSpPr>
        <p:sp>
          <p:nvSpPr>
            <p:cNvPr id="42193" name="Freeform 22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94" name="Freeform 22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95" name="Freeform 22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196" name="Group 223"/>
          <p:cNvGrpSpPr/>
          <p:nvPr/>
        </p:nvGrpSpPr>
        <p:grpSpPr>
          <a:xfrm rot="9802911">
            <a:off x="8840788" y="3886200"/>
            <a:ext cx="303212" cy="466725"/>
            <a:chOff x="4733" y="799"/>
            <a:chExt cx="388" cy="353"/>
          </a:xfrm>
        </p:grpSpPr>
        <p:sp>
          <p:nvSpPr>
            <p:cNvPr id="42197" name="Freeform 22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98" name="Freeform 22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199" name="Freeform 22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00" name="Group 227"/>
          <p:cNvGrpSpPr/>
          <p:nvPr/>
        </p:nvGrpSpPr>
        <p:grpSpPr>
          <a:xfrm rot="9566200">
            <a:off x="8921750" y="3429000"/>
            <a:ext cx="444500" cy="373063"/>
            <a:chOff x="4733" y="799"/>
            <a:chExt cx="388" cy="353"/>
          </a:xfrm>
        </p:grpSpPr>
        <p:sp>
          <p:nvSpPr>
            <p:cNvPr id="42201" name="Freeform 22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02" name="Freeform 22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03" name="Freeform 23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04" name="Group 231"/>
          <p:cNvGrpSpPr/>
          <p:nvPr/>
        </p:nvGrpSpPr>
        <p:grpSpPr>
          <a:xfrm rot="9802911">
            <a:off x="8370888" y="3971925"/>
            <a:ext cx="303212" cy="466725"/>
            <a:chOff x="4733" y="799"/>
            <a:chExt cx="388" cy="353"/>
          </a:xfrm>
        </p:grpSpPr>
        <p:sp>
          <p:nvSpPr>
            <p:cNvPr id="42205" name="Freeform 23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06" name="Freeform 23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07" name="Freeform 23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08" name="Group 235"/>
          <p:cNvGrpSpPr/>
          <p:nvPr/>
        </p:nvGrpSpPr>
        <p:grpSpPr>
          <a:xfrm rot="9802911">
            <a:off x="8383588" y="3581400"/>
            <a:ext cx="303212" cy="466725"/>
            <a:chOff x="4733" y="799"/>
            <a:chExt cx="388" cy="353"/>
          </a:xfrm>
        </p:grpSpPr>
        <p:sp>
          <p:nvSpPr>
            <p:cNvPr id="42209" name="Freeform 23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10" name="Freeform 23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11" name="Freeform 23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12" name="Group 239"/>
          <p:cNvGrpSpPr/>
          <p:nvPr/>
        </p:nvGrpSpPr>
        <p:grpSpPr>
          <a:xfrm rot="9566200">
            <a:off x="7785100" y="3438525"/>
            <a:ext cx="444500" cy="373063"/>
            <a:chOff x="4733" y="799"/>
            <a:chExt cx="388" cy="353"/>
          </a:xfrm>
        </p:grpSpPr>
        <p:sp>
          <p:nvSpPr>
            <p:cNvPr id="42213" name="Freeform 24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14" name="Freeform 24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15" name="Freeform 24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16" name="Group 243"/>
          <p:cNvGrpSpPr/>
          <p:nvPr/>
        </p:nvGrpSpPr>
        <p:grpSpPr>
          <a:xfrm rot="9802911">
            <a:off x="8001000" y="3514725"/>
            <a:ext cx="303213" cy="466725"/>
            <a:chOff x="4733" y="799"/>
            <a:chExt cx="388" cy="353"/>
          </a:xfrm>
        </p:grpSpPr>
        <p:sp>
          <p:nvSpPr>
            <p:cNvPr id="42217" name="Freeform 24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18" name="Freeform 24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19" name="Freeform 24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20" name="Group 247"/>
          <p:cNvGrpSpPr/>
          <p:nvPr/>
        </p:nvGrpSpPr>
        <p:grpSpPr>
          <a:xfrm rot="9802911">
            <a:off x="8013700" y="3124200"/>
            <a:ext cx="303213" cy="466725"/>
            <a:chOff x="4733" y="799"/>
            <a:chExt cx="388" cy="353"/>
          </a:xfrm>
        </p:grpSpPr>
        <p:sp>
          <p:nvSpPr>
            <p:cNvPr id="42221" name="Freeform 24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22" name="Freeform 24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23" name="Freeform 25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24" name="Group 251"/>
          <p:cNvGrpSpPr/>
          <p:nvPr/>
        </p:nvGrpSpPr>
        <p:grpSpPr>
          <a:xfrm rot="9566200">
            <a:off x="8089900" y="5476875"/>
            <a:ext cx="444500" cy="373063"/>
            <a:chOff x="4733" y="799"/>
            <a:chExt cx="388" cy="353"/>
          </a:xfrm>
        </p:grpSpPr>
        <p:sp>
          <p:nvSpPr>
            <p:cNvPr id="42225" name="Freeform 25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26" name="Freeform 25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27" name="Freeform 25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28" name="Group 255"/>
          <p:cNvGrpSpPr/>
          <p:nvPr/>
        </p:nvGrpSpPr>
        <p:grpSpPr>
          <a:xfrm rot="9802911">
            <a:off x="8991600" y="2514600"/>
            <a:ext cx="303213" cy="466725"/>
            <a:chOff x="4733" y="799"/>
            <a:chExt cx="388" cy="353"/>
          </a:xfrm>
        </p:grpSpPr>
        <p:sp>
          <p:nvSpPr>
            <p:cNvPr id="42229" name="Freeform 25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30" name="Freeform 25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31" name="Freeform 25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32" name="Group 259"/>
          <p:cNvGrpSpPr/>
          <p:nvPr/>
        </p:nvGrpSpPr>
        <p:grpSpPr>
          <a:xfrm rot="9802911">
            <a:off x="8318500" y="5162550"/>
            <a:ext cx="303213" cy="466725"/>
            <a:chOff x="4733" y="799"/>
            <a:chExt cx="388" cy="353"/>
          </a:xfrm>
        </p:grpSpPr>
        <p:sp>
          <p:nvSpPr>
            <p:cNvPr id="42233" name="Freeform 26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34" name="Freeform 26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35" name="Freeform 26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36" name="Group 263"/>
          <p:cNvGrpSpPr/>
          <p:nvPr/>
        </p:nvGrpSpPr>
        <p:grpSpPr>
          <a:xfrm rot="9566200">
            <a:off x="7391400" y="4267200"/>
            <a:ext cx="444500" cy="373063"/>
            <a:chOff x="4733" y="799"/>
            <a:chExt cx="388" cy="353"/>
          </a:xfrm>
        </p:grpSpPr>
        <p:sp>
          <p:nvSpPr>
            <p:cNvPr id="42237" name="Freeform 26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38" name="Freeform 26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39" name="Freeform 26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40" name="Group 267"/>
          <p:cNvGrpSpPr/>
          <p:nvPr/>
        </p:nvGrpSpPr>
        <p:grpSpPr>
          <a:xfrm rot="9802911">
            <a:off x="7239000" y="6019800"/>
            <a:ext cx="303213" cy="466725"/>
            <a:chOff x="4733" y="799"/>
            <a:chExt cx="388" cy="353"/>
          </a:xfrm>
        </p:grpSpPr>
        <p:sp>
          <p:nvSpPr>
            <p:cNvPr id="42241" name="Freeform 26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42" name="Freeform 26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43" name="Freeform 27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44" name="Group 271"/>
          <p:cNvGrpSpPr/>
          <p:nvPr/>
        </p:nvGrpSpPr>
        <p:grpSpPr>
          <a:xfrm rot="9802911">
            <a:off x="8470900" y="5314950"/>
            <a:ext cx="303213" cy="466725"/>
            <a:chOff x="4733" y="799"/>
            <a:chExt cx="388" cy="353"/>
          </a:xfrm>
        </p:grpSpPr>
        <p:sp>
          <p:nvSpPr>
            <p:cNvPr id="42245" name="Freeform 27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46" name="Freeform 27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47" name="Freeform 27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48" name="Group 275"/>
          <p:cNvGrpSpPr/>
          <p:nvPr/>
        </p:nvGrpSpPr>
        <p:grpSpPr>
          <a:xfrm rot="9566200">
            <a:off x="7924800" y="4800600"/>
            <a:ext cx="444500" cy="373063"/>
            <a:chOff x="4733" y="799"/>
            <a:chExt cx="388" cy="353"/>
          </a:xfrm>
        </p:grpSpPr>
        <p:sp>
          <p:nvSpPr>
            <p:cNvPr id="42249" name="Freeform 27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50" name="Freeform 27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51" name="Freeform 27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52" name="Group 279"/>
          <p:cNvGrpSpPr/>
          <p:nvPr/>
        </p:nvGrpSpPr>
        <p:grpSpPr>
          <a:xfrm rot="9802911">
            <a:off x="8610600" y="5857875"/>
            <a:ext cx="303213" cy="466725"/>
            <a:chOff x="4733" y="799"/>
            <a:chExt cx="388" cy="353"/>
          </a:xfrm>
        </p:grpSpPr>
        <p:sp>
          <p:nvSpPr>
            <p:cNvPr id="42253" name="Freeform 28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54" name="Freeform 28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55" name="Freeform 28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56" name="Group 283"/>
          <p:cNvGrpSpPr/>
          <p:nvPr/>
        </p:nvGrpSpPr>
        <p:grpSpPr>
          <a:xfrm rot="9802911">
            <a:off x="8458200" y="2514600"/>
            <a:ext cx="303213" cy="466725"/>
            <a:chOff x="4733" y="799"/>
            <a:chExt cx="388" cy="353"/>
          </a:xfrm>
        </p:grpSpPr>
        <p:sp>
          <p:nvSpPr>
            <p:cNvPr id="42257" name="Freeform 28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58" name="Freeform 28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59" name="Freeform 28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60" name="Group 287"/>
          <p:cNvGrpSpPr/>
          <p:nvPr/>
        </p:nvGrpSpPr>
        <p:grpSpPr>
          <a:xfrm rot="9566200">
            <a:off x="7924800" y="2590800"/>
            <a:ext cx="444500" cy="373063"/>
            <a:chOff x="4733" y="799"/>
            <a:chExt cx="388" cy="353"/>
          </a:xfrm>
        </p:grpSpPr>
        <p:sp>
          <p:nvSpPr>
            <p:cNvPr id="42261" name="Freeform 28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62" name="Freeform 28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63" name="Freeform 29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64" name="Group 291"/>
          <p:cNvGrpSpPr/>
          <p:nvPr/>
        </p:nvGrpSpPr>
        <p:grpSpPr>
          <a:xfrm rot="9802911">
            <a:off x="8763000" y="6010275"/>
            <a:ext cx="303213" cy="466725"/>
            <a:chOff x="4733" y="799"/>
            <a:chExt cx="388" cy="353"/>
          </a:xfrm>
        </p:grpSpPr>
        <p:sp>
          <p:nvSpPr>
            <p:cNvPr id="42265" name="Freeform 29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66" name="Freeform 29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67" name="Freeform 29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68" name="Group 295"/>
          <p:cNvGrpSpPr/>
          <p:nvPr/>
        </p:nvGrpSpPr>
        <p:grpSpPr>
          <a:xfrm rot="9802911">
            <a:off x="8775700" y="5476875"/>
            <a:ext cx="303213" cy="466725"/>
            <a:chOff x="4733" y="799"/>
            <a:chExt cx="388" cy="353"/>
          </a:xfrm>
        </p:grpSpPr>
        <p:sp>
          <p:nvSpPr>
            <p:cNvPr id="42269" name="Freeform 29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70" name="Freeform 29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71" name="Freeform 29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72" name="Group 299"/>
          <p:cNvGrpSpPr/>
          <p:nvPr/>
        </p:nvGrpSpPr>
        <p:grpSpPr>
          <a:xfrm rot="9566200">
            <a:off x="8916988" y="5638800"/>
            <a:ext cx="444500" cy="373063"/>
            <a:chOff x="4733" y="799"/>
            <a:chExt cx="388" cy="353"/>
          </a:xfrm>
        </p:grpSpPr>
        <p:sp>
          <p:nvSpPr>
            <p:cNvPr id="42273" name="Freeform 30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74" name="Freeform 30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75" name="Freeform 30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76" name="Group 303"/>
          <p:cNvGrpSpPr/>
          <p:nvPr/>
        </p:nvGrpSpPr>
        <p:grpSpPr>
          <a:xfrm rot="9802911">
            <a:off x="9132888" y="5715000"/>
            <a:ext cx="303212" cy="466725"/>
            <a:chOff x="4733" y="799"/>
            <a:chExt cx="388" cy="353"/>
          </a:xfrm>
        </p:grpSpPr>
        <p:sp>
          <p:nvSpPr>
            <p:cNvPr id="42277" name="Freeform 304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78" name="Freeform 305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79" name="Freeform 306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80" name="Group 307"/>
          <p:cNvGrpSpPr/>
          <p:nvPr/>
        </p:nvGrpSpPr>
        <p:grpSpPr>
          <a:xfrm rot="9802911">
            <a:off x="9145588" y="5324475"/>
            <a:ext cx="303212" cy="466725"/>
            <a:chOff x="4733" y="799"/>
            <a:chExt cx="388" cy="353"/>
          </a:xfrm>
        </p:grpSpPr>
        <p:sp>
          <p:nvSpPr>
            <p:cNvPr id="42281" name="Freeform 308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82" name="Freeform 309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83" name="Freeform 310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84" name="Group 311"/>
          <p:cNvGrpSpPr/>
          <p:nvPr/>
        </p:nvGrpSpPr>
        <p:grpSpPr>
          <a:xfrm rot="9566200">
            <a:off x="8547100" y="5181600"/>
            <a:ext cx="444500" cy="373063"/>
            <a:chOff x="4733" y="799"/>
            <a:chExt cx="388" cy="353"/>
          </a:xfrm>
        </p:grpSpPr>
        <p:sp>
          <p:nvSpPr>
            <p:cNvPr id="42285" name="Freeform 312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86" name="Freeform 313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87" name="Freeform 314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88" name="Group 315"/>
          <p:cNvGrpSpPr/>
          <p:nvPr/>
        </p:nvGrpSpPr>
        <p:grpSpPr>
          <a:xfrm rot="9802911">
            <a:off x="8763000" y="5257800"/>
            <a:ext cx="303213" cy="466725"/>
            <a:chOff x="4733" y="799"/>
            <a:chExt cx="388" cy="353"/>
          </a:xfrm>
        </p:grpSpPr>
        <p:sp>
          <p:nvSpPr>
            <p:cNvPr id="42289" name="Freeform 316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90" name="Freeform 317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91" name="Freeform 318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42292" name="Group 319"/>
          <p:cNvGrpSpPr/>
          <p:nvPr/>
        </p:nvGrpSpPr>
        <p:grpSpPr>
          <a:xfrm rot="9802911">
            <a:off x="8775700" y="4867275"/>
            <a:ext cx="303213" cy="466725"/>
            <a:chOff x="4733" y="799"/>
            <a:chExt cx="388" cy="353"/>
          </a:xfrm>
        </p:grpSpPr>
        <p:sp>
          <p:nvSpPr>
            <p:cNvPr id="42293" name="Freeform 320"/>
            <p:cNvSpPr/>
            <p:nvPr/>
          </p:nvSpPr>
          <p:spPr>
            <a:xfrm rot="2108015">
              <a:off x="4942" y="799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94" name="Freeform 321"/>
            <p:cNvSpPr/>
            <p:nvPr/>
          </p:nvSpPr>
          <p:spPr>
            <a:xfrm rot="4401636">
              <a:off x="4819" y="807"/>
              <a:ext cx="179" cy="3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42295" name="Freeform 322"/>
            <p:cNvSpPr/>
            <p:nvPr/>
          </p:nvSpPr>
          <p:spPr>
            <a:xfrm rot="728459">
              <a:off x="5002" y="913"/>
              <a:ext cx="105" cy="2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</p:grpSp>
      <p:pic>
        <p:nvPicPr>
          <p:cNvPr id="58697" name="Picture 329" descr="sbwatchdo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2275" y="1506538"/>
            <a:ext cx="1120775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698" name="Oval 330"/>
          <p:cNvSpPr>
            <a:spLocks noChangeArrowheads="1"/>
          </p:cNvSpPr>
          <p:nvPr/>
        </p:nvSpPr>
        <p:spPr bwMode="auto">
          <a:xfrm>
            <a:off x="1957388" y="1933575"/>
            <a:ext cx="554038" cy="5381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58699" name="Oval 331"/>
          <p:cNvSpPr>
            <a:spLocks noChangeArrowheads="1"/>
          </p:cNvSpPr>
          <p:nvPr/>
        </p:nvSpPr>
        <p:spPr bwMode="auto">
          <a:xfrm>
            <a:off x="1952625" y="1914525"/>
            <a:ext cx="554038" cy="5381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8700" name="Oval 332"/>
          <p:cNvSpPr>
            <a:spLocks noChangeArrowheads="1"/>
          </p:cNvSpPr>
          <p:nvPr/>
        </p:nvSpPr>
        <p:spPr bwMode="auto">
          <a:xfrm>
            <a:off x="1962150" y="1909763"/>
            <a:ext cx="554038" cy="5381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8701" name="Oval 333"/>
          <p:cNvSpPr>
            <a:spLocks noChangeArrowheads="1"/>
          </p:cNvSpPr>
          <p:nvPr/>
        </p:nvSpPr>
        <p:spPr bwMode="auto">
          <a:xfrm>
            <a:off x="1976438" y="1933575"/>
            <a:ext cx="528638" cy="52863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8702" name="Oval 334"/>
          <p:cNvSpPr>
            <a:spLocks noChangeArrowheads="1"/>
          </p:cNvSpPr>
          <p:nvPr/>
        </p:nvSpPr>
        <p:spPr bwMode="auto">
          <a:xfrm>
            <a:off x="1962150" y="1905000"/>
            <a:ext cx="554038" cy="5381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8703" name="Oval 335"/>
          <p:cNvSpPr>
            <a:spLocks noChangeArrowheads="1"/>
          </p:cNvSpPr>
          <p:nvPr/>
        </p:nvSpPr>
        <p:spPr bwMode="auto">
          <a:xfrm>
            <a:off x="1985963" y="1905000"/>
            <a:ext cx="528638" cy="53181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09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09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6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4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0901 L 0.15295 -0.058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5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95 -0.05827 L 0.32795 -0.1248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6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95 -0.12486 L 0.50764 -0.1824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17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64 -0.18247 L 0.66598 -0.2601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390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10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69942E-6 L -0.1158 0.0034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8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ntr" presetSubtype="16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1000"/>
                                        <p:tgtEl>
                                          <p:spTgt spid="58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00"/>
                            </p:stCondLst>
                            <p:childTnLst>
                              <p:par>
                                <p:cTn id="135" presetID="4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58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900"/>
                            </p:stCondLst>
                            <p:childTnLst>
                              <p:par>
                                <p:cTn id="139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58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1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58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300"/>
                            </p:stCondLst>
                            <p:childTnLst>
                              <p:par>
                                <p:cTn id="147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58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50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587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7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93"/>
                  </p:tgtEl>
                </p:cond>
              </p:nextCondLst>
            </p:seq>
          </p:childTnLst>
        </p:cTn>
      </p:par>
    </p:tnLst>
    <p:bldLst>
      <p:bldP spid="58381" grpId="0"/>
      <p:bldP spid="58381" grpId="1"/>
      <p:bldP spid="58382" grpId="0"/>
      <p:bldP spid="58382" grpId="1"/>
      <p:bldP spid="58383" grpId="0"/>
      <p:bldP spid="58383" grpId="1"/>
      <p:bldP spid="58384" grpId="0"/>
      <p:bldP spid="58386" grpId="0"/>
      <p:bldP spid="58386" grpId="1"/>
      <p:bldP spid="58387" grpId="0"/>
      <p:bldP spid="58388" grpId="0"/>
      <p:bldP spid="58389" grpId="0"/>
      <p:bldP spid="58390" grpId="0"/>
      <p:bldP spid="58392" grpId="0" bldLvl="0" animBg="1"/>
      <p:bldP spid="58395" grpId="0" build="p"/>
      <p:bldP spid="58699" grpId="0" bldLvl="0" animBg="1"/>
      <p:bldP spid="58700" grpId="0" bldLvl="0" animBg="1"/>
      <p:bldP spid="58701" grpId="0" bldLvl="0" animBg="1"/>
      <p:bldP spid="58702" grpId="0" bldLvl="0" animBg="1"/>
      <p:bldP spid="5870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1443355" y="1864994"/>
            <a:ext cx="6553200" cy="2895600"/>
          </a:xfrm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GB" altLang="en-US" sz="96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BÀI MỚI</a:t>
            </a:r>
            <a:endParaRPr kumimoji="0" lang="en-GB" altLang="en-US" sz="96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6"/>
          <p:cNvSpPr txBox="1"/>
          <p:nvPr/>
        </p:nvSpPr>
        <p:spPr>
          <a:xfrm>
            <a:off x="1258888" y="2063750"/>
            <a:ext cx="7885112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3200" b="1" dirty="0">
                <a:latin typeface="HP001 5 hàng" panose="020B0603050302020204" pitchFamily="34" charset="0"/>
              </a:rPr>
              <a:t>Thứ </a:t>
            </a:r>
            <a:r>
              <a:rPr lang="en-GB" altLang="en-US" sz="3200" b="1" dirty="0">
                <a:latin typeface="HP001 5 hàng" panose="020B0603050302020204" pitchFamily="34" charset="0"/>
              </a:rPr>
              <a:t>năm</a:t>
            </a:r>
            <a:r>
              <a:rPr lang="en-US" altLang="x-none" sz="3200" b="1" dirty="0">
                <a:latin typeface="HP001 5 hàng" panose="020B0603050302020204" pitchFamily="34" charset="0"/>
              </a:rPr>
              <a:t>, ngày 2</a:t>
            </a:r>
            <a:r>
              <a:rPr lang="en-GB" altLang="en-US" sz="3200" b="1" dirty="0">
                <a:latin typeface="HP001 5 hàng" panose="020B0603050302020204" pitchFamily="34" charset="0"/>
              </a:rPr>
              <a:t>8</a:t>
            </a:r>
            <a:r>
              <a:rPr lang="en-US" altLang="x-none" sz="3200" b="1" dirty="0">
                <a:latin typeface="HP001 5 hàng" panose="020B0603050302020204" pitchFamily="34" charset="0"/>
              </a:rPr>
              <a:t> tháng </a:t>
            </a:r>
            <a:r>
              <a:rPr lang="en-GB" altLang="en-US" sz="3200" b="1" dirty="0">
                <a:latin typeface="HP001 5 hàng" panose="020B0603050302020204" pitchFamily="34" charset="0"/>
              </a:rPr>
              <a:t>09</a:t>
            </a:r>
            <a:r>
              <a:rPr lang="en-US" altLang="x-none" sz="3200" b="1" dirty="0">
                <a:latin typeface="HP001 5 hàng" panose="020B0603050302020204" pitchFamily="34" charset="0"/>
              </a:rPr>
              <a:t> năm 202</a:t>
            </a:r>
            <a:r>
              <a:rPr lang="en-GB" altLang="en-US" sz="3200" b="1" dirty="0">
                <a:latin typeface="HP001 5 hàng" panose="020B0603050302020204" pitchFamily="34" charset="0"/>
              </a:rPr>
              <a:t>3</a:t>
            </a:r>
            <a:endParaRPr lang="en-US" altLang="x-none" sz="32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32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</p:txBody>
      </p:sp>
      <p:sp>
        <p:nvSpPr>
          <p:cNvPr id="46083" name="Rectangle 3"/>
          <p:cNvSpPr/>
          <p:nvPr/>
        </p:nvSpPr>
        <p:spPr>
          <a:xfrm>
            <a:off x="1940243" y="3244850"/>
            <a:ext cx="5263515" cy="13220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altLang="x-none" sz="8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en-US" altLang="x-none" sz="80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pic>
        <p:nvPicPr>
          <p:cNvPr id="4608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77788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513" y="796925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875" y="77788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87900" y="803275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08738" y="-42862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9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67625" y="955675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6"/>
          <p:cNvSpPr txBox="1"/>
          <p:nvPr/>
        </p:nvSpPr>
        <p:spPr>
          <a:xfrm>
            <a:off x="0" y="-13017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5 hàng" panose="020B0603050302020204" pitchFamily="34" charset="0"/>
              </a:rPr>
              <a:t>Thứ </a:t>
            </a:r>
            <a:r>
              <a:rPr lang="en-GB" altLang="en-US" sz="2800" b="1" dirty="0">
                <a:latin typeface="HP001 5 hàng" panose="020B0603050302020204" pitchFamily="34" charset="0"/>
              </a:rPr>
              <a:t>năm</a:t>
            </a:r>
            <a:r>
              <a:rPr lang="en-US" altLang="x-none" sz="2800" b="1" dirty="0">
                <a:latin typeface="HP001 5 hàng" panose="020B0603050302020204" pitchFamily="34" charset="0"/>
              </a:rPr>
              <a:t>, ngày </a:t>
            </a:r>
            <a:r>
              <a:rPr lang="en-GB" altLang="en-US" sz="2800" b="1" dirty="0">
                <a:latin typeface="HP001 5 hàng" panose="020B0603050302020204" pitchFamily="34" charset="0"/>
              </a:rPr>
              <a:t>28 </a:t>
            </a:r>
            <a:r>
              <a:rPr lang="en-US" altLang="x-none" sz="2800" b="1" dirty="0">
                <a:latin typeface="HP001 5 hàng" panose="020B0603050302020204" pitchFamily="34" charset="0"/>
              </a:rPr>
              <a:t>tháng </a:t>
            </a:r>
            <a:r>
              <a:rPr lang="en-GB" altLang="en-US" sz="2800" b="1" dirty="0">
                <a:latin typeface="HP001 5 hàng" panose="020B0603050302020204" pitchFamily="34" charset="0"/>
              </a:rPr>
              <a:t>09 </a:t>
            </a:r>
            <a:r>
              <a:rPr lang="en-US" altLang="x-none" sz="2800" b="1" dirty="0">
                <a:latin typeface="HP001 5 hàng" panose="020B0603050302020204" pitchFamily="34" charset="0"/>
              </a:rPr>
              <a:t>năm 202</a:t>
            </a:r>
            <a:r>
              <a:rPr lang="en-GB" altLang="en-US" sz="2800" b="1" dirty="0">
                <a:latin typeface="HP001 5 hàng" panose="020B0603050302020204" pitchFamily="34" charset="0"/>
              </a:rPr>
              <a:t>3</a:t>
            </a:r>
            <a:endParaRPr lang="en-US" altLang="x-none" sz="28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sp>
        <p:nvSpPr>
          <p:cNvPr id="5" name="Rectangle: Rounded Corners 7"/>
          <p:cNvSpPr/>
          <p:nvPr/>
        </p:nvSpPr>
        <p:spPr>
          <a:xfrm>
            <a:off x="107950" y="1511300"/>
            <a:ext cx="2879725" cy="47783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r>
              <a:rPr lang="en-SG" altLang="x-none" sz="3200" b="1" strike="noStrike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SG" altLang="x-none" sz="3200" strike="noStrike" noProof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Tập đếm -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600200"/>
            <a:ext cx="8046085" cy="452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3" y="1628775"/>
            <a:ext cx="2587625" cy="3171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173163" y="4751388"/>
            <a:ext cx="115093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2800" dirty="0">
                <a:latin typeface="UTM Avo" panose="02040603050506020204" charset="0"/>
                <a:cs typeface="UTM Avo" panose="02040603050506020204" charset="0"/>
              </a:rPr>
              <a:t>4 &gt; 1</a:t>
            </a:r>
            <a:endParaRPr lang="en-US" altLang="x-none" sz="28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pic>
        <p:nvPicPr>
          <p:cNvPr id="1026" name="Picture 2"/>
          <p:cNvPicPr>
            <a:picLocks noChangeAspect="1"/>
          </p:cNvPicPr>
          <p:nvPr/>
        </p:nvPicPr>
        <p:blipFill>
          <a:blip r:embed="rId4"/>
          <a:srcRect l="3384" t="16837" r="4466" b="17915"/>
          <a:stretch>
            <a:fillRect/>
          </a:stretch>
        </p:blipFill>
        <p:spPr>
          <a:xfrm>
            <a:off x="250825" y="5807075"/>
            <a:ext cx="2784475" cy="935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975" y="1638300"/>
            <a:ext cx="2555875" cy="3167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6"/>
          <a:srcRect l="7043" t="13882" r="9383" b="21588"/>
          <a:stretch>
            <a:fillRect/>
          </a:stretch>
        </p:blipFill>
        <p:spPr>
          <a:xfrm>
            <a:off x="3398838" y="5810250"/>
            <a:ext cx="2806700" cy="931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7"/>
          <a:srcRect l="4999" r="19023" b="28716"/>
          <a:stretch>
            <a:fillRect/>
          </a:stretch>
        </p:blipFill>
        <p:spPr>
          <a:xfrm>
            <a:off x="6567488" y="5807075"/>
            <a:ext cx="2401887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TextBox 38"/>
          <p:cNvSpPr txBox="1"/>
          <p:nvPr/>
        </p:nvSpPr>
        <p:spPr>
          <a:xfrm>
            <a:off x="211138" y="5253038"/>
            <a:ext cx="337185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2400" dirty="0">
                <a:latin typeface="UTM Avo" panose="02040603050506020204" charset="0"/>
                <a:cs typeface="UTM Avo" panose="02040603050506020204" charset="0"/>
              </a:rPr>
              <a:t>bốn lớn hơn một</a:t>
            </a:r>
            <a:endParaRPr lang="en-US" altLang="x-none" sz="2400" dirty="0"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92525" y="5251450"/>
            <a:ext cx="300355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2400" dirty="0">
                <a:latin typeface="UTM Avo" panose="02040603050506020204" charset="0"/>
                <a:cs typeface="UTM Avo" panose="02040603050506020204" charset="0"/>
              </a:rPr>
              <a:t>hai bé hơn năm</a:t>
            </a:r>
            <a:endParaRPr lang="en-US" altLang="x-none" sz="2400" dirty="0"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04025" y="5251450"/>
            <a:ext cx="22733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2400" dirty="0">
                <a:latin typeface="UTM Avo" panose="02040603050506020204" charset="0"/>
                <a:cs typeface="UTM Avo" panose="02040603050506020204" charset="0"/>
              </a:rPr>
              <a:t>ba bằng ba</a:t>
            </a:r>
            <a:endParaRPr lang="en-US" altLang="x-none" sz="2400" dirty="0"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pic>
        <p:nvPicPr>
          <p:cNvPr id="42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25" y="1636713"/>
            <a:ext cx="2520950" cy="316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4119563" y="4751388"/>
            <a:ext cx="115093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2800" dirty="0">
                <a:latin typeface="UTM Avo" panose="02040603050506020204" charset="0"/>
                <a:cs typeface="UTM Avo" panose="02040603050506020204" charset="0"/>
              </a:rPr>
              <a:t>2 &lt; 5</a:t>
            </a:r>
            <a:endParaRPr lang="en-US" altLang="x-none" sz="28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67550" y="4749800"/>
            <a:ext cx="11525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2800" dirty="0">
                <a:latin typeface="UTM Avo" panose="02040603050506020204" charset="0"/>
                <a:cs typeface="UTM Avo" panose="02040603050506020204" charset="0"/>
              </a:rPr>
              <a:t> 3 = 3</a:t>
            </a:r>
            <a:endParaRPr lang="en-US" altLang="x-none" sz="28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9" grpId="0"/>
      <p:bldP spid="40" grpId="0"/>
      <p:bldP spid="41" grpId="0"/>
      <p:bldP spid="43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20757" t="12985" r="14198" b="21587"/>
          <a:stretch>
            <a:fillRect/>
          </a:stretch>
        </p:blipFill>
        <p:spPr>
          <a:xfrm>
            <a:off x="34925" y="1817688"/>
            <a:ext cx="8715375" cy="374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: Rounded Corners 3"/>
          <p:cNvSpPr/>
          <p:nvPr/>
        </p:nvSpPr>
        <p:spPr>
          <a:xfrm>
            <a:off x="71438" y="1341438"/>
            <a:ext cx="2771775" cy="476250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r>
              <a:rPr lang="en-SG" altLang="x-none" sz="3200" b="1" strike="noStrike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SG" altLang="x-none" sz="3200" strike="noStrike" noProof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083" t="4628" r="79083" b="66238"/>
          <a:stretch>
            <a:fillRect/>
          </a:stretch>
        </p:blipFill>
        <p:spPr>
          <a:xfrm>
            <a:off x="1503363" y="1412875"/>
            <a:ext cx="2060575" cy="1665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2"/>
          <a:srcRect l="24036" t="79408" r="63811" b="2876"/>
          <a:stretch>
            <a:fillRect/>
          </a:stretch>
        </p:blipFill>
        <p:spPr>
          <a:xfrm>
            <a:off x="107950" y="5487988"/>
            <a:ext cx="2132013" cy="1325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2"/>
          <a:srcRect l="47543" t="79408" r="40479" b="2876"/>
          <a:stretch>
            <a:fillRect/>
          </a:stretch>
        </p:blipFill>
        <p:spPr>
          <a:xfrm>
            <a:off x="3363913" y="5487988"/>
            <a:ext cx="2101850" cy="1325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 l="71265" t="79408" r="16525" b="2876"/>
          <a:stretch>
            <a:fillRect/>
          </a:stretch>
        </p:blipFill>
        <p:spPr>
          <a:xfrm>
            <a:off x="6588125" y="5487988"/>
            <a:ext cx="2143125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5" name="Text Box 6"/>
          <p:cNvSpPr txBox="1"/>
          <p:nvPr/>
        </p:nvSpPr>
        <p:spPr>
          <a:xfrm>
            <a:off x="0" y="-13017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5 hàng" panose="020B0603050302020204" pitchFamily="34" charset="0"/>
              </a:rPr>
              <a:t>Thứ </a:t>
            </a:r>
            <a:r>
              <a:rPr lang="en-GB" altLang="en-US" sz="2800" b="1" dirty="0">
                <a:latin typeface="HP001 5 hàng" panose="020B0603050302020204" pitchFamily="34" charset="0"/>
              </a:rPr>
              <a:t>năm</a:t>
            </a:r>
            <a:r>
              <a:rPr lang="en-US" altLang="x-none" sz="2800" b="1" dirty="0">
                <a:latin typeface="HP001 5 hàng" panose="020B0603050302020204" pitchFamily="34" charset="0"/>
              </a:rPr>
              <a:t>, ngày </a:t>
            </a:r>
            <a:r>
              <a:rPr lang="en-GB" altLang="en-US" sz="2800" b="1" dirty="0">
                <a:latin typeface="HP001 5 hàng" panose="020B0603050302020204" pitchFamily="34" charset="0"/>
              </a:rPr>
              <a:t>28 </a:t>
            </a:r>
            <a:r>
              <a:rPr lang="en-US" altLang="x-none" sz="2800" b="1" dirty="0">
                <a:latin typeface="HP001 5 hàng" panose="020B0603050302020204" pitchFamily="34" charset="0"/>
              </a:rPr>
              <a:t>tháng </a:t>
            </a:r>
            <a:r>
              <a:rPr lang="en-GB" altLang="en-US" sz="2800" b="1" dirty="0">
                <a:latin typeface="HP001 5 hàng" panose="020B0603050302020204" pitchFamily="34" charset="0"/>
              </a:rPr>
              <a:t>09 </a:t>
            </a:r>
            <a:r>
              <a:rPr lang="en-US" altLang="x-none" sz="2800" b="1" dirty="0">
                <a:latin typeface="HP001 5 hàng" panose="020B0603050302020204" pitchFamily="34" charset="0"/>
              </a:rPr>
              <a:t>năm 202</a:t>
            </a:r>
            <a:r>
              <a:rPr lang="en-GB" altLang="en-US" sz="2800" b="1" dirty="0">
                <a:latin typeface="HP001 5 hàng" panose="020B0603050302020204" pitchFamily="34" charset="0"/>
              </a:rPr>
              <a:t>3</a:t>
            </a:r>
            <a:endParaRPr lang="en-US" altLang="x-none" sz="28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21851" t="28461" r="62196" b="21587"/>
          <a:stretch>
            <a:fillRect/>
          </a:stretch>
        </p:blipFill>
        <p:spPr>
          <a:xfrm>
            <a:off x="395288" y="2701925"/>
            <a:ext cx="2138362" cy="2855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083" t="4628" r="79083" b="66238"/>
          <a:stretch>
            <a:fillRect/>
          </a:stretch>
        </p:blipFill>
        <p:spPr>
          <a:xfrm>
            <a:off x="1503363" y="1412875"/>
            <a:ext cx="2060575" cy="1665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2"/>
          <a:srcRect l="24036" t="79408" r="63811" b="2876"/>
          <a:stretch>
            <a:fillRect/>
          </a:stretch>
        </p:blipFill>
        <p:spPr>
          <a:xfrm>
            <a:off x="279400" y="5487988"/>
            <a:ext cx="2132013" cy="1325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2"/>
          <a:srcRect l="47543" t="79408" r="40479" b="2876"/>
          <a:stretch>
            <a:fillRect/>
          </a:stretch>
        </p:blipFill>
        <p:spPr>
          <a:xfrm>
            <a:off x="3348038" y="5487988"/>
            <a:ext cx="2101850" cy="1325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 l="71265" t="79408" r="16525" b="2876"/>
          <a:stretch>
            <a:fillRect/>
          </a:stretch>
        </p:blipFill>
        <p:spPr>
          <a:xfrm>
            <a:off x="6443663" y="5487988"/>
            <a:ext cx="2143125" cy="1325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 l="45593" t="20464" r="38721" b="21587"/>
          <a:stretch>
            <a:fillRect/>
          </a:stretch>
        </p:blipFill>
        <p:spPr>
          <a:xfrm>
            <a:off x="3509963" y="2244725"/>
            <a:ext cx="2101850" cy="331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 l="69662" t="12985" r="15337" b="21587"/>
          <a:stretch>
            <a:fillRect/>
          </a:stretch>
        </p:blipFill>
        <p:spPr>
          <a:xfrm>
            <a:off x="6588125" y="1817688"/>
            <a:ext cx="2009775" cy="374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ounded Rectangle 16"/>
          <p:cNvSpPr/>
          <p:nvPr/>
        </p:nvSpPr>
        <p:spPr bwMode="auto">
          <a:xfrm>
            <a:off x="827088" y="5661025"/>
            <a:ext cx="1008063" cy="10080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894138" y="5646738"/>
            <a:ext cx="1008063" cy="10080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7011988" y="5661025"/>
            <a:ext cx="1008063" cy="10080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105" name="Text Box 6"/>
          <p:cNvSpPr txBox="1"/>
          <p:nvPr/>
        </p:nvSpPr>
        <p:spPr>
          <a:xfrm>
            <a:off x="0" y="-13017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5 hàng" panose="020B0603050302020204" pitchFamily="34" charset="0"/>
              </a:rPr>
              <a:t>Thứ </a:t>
            </a:r>
            <a:r>
              <a:rPr lang="en-GB" altLang="en-US" sz="2800" b="1" dirty="0">
                <a:latin typeface="HP001 5 hàng" panose="020B0603050302020204" pitchFamily="34" charset="0"/>
              </a:rPr>
              <a:t>năm</a:t>
            </a:r>
            <a:r>
              <a:rPr lang="en-US" altLang="x-none" sz="2800" b="1" dirty="0">
                <a:latin typeface="HP001 5 hàng" panose="020B0603050302020204" pitchFamily="34" charset="0"/>
              </a:rPr>
              <a:t>, ngày </a:t>
            </a:r>
            <a:r>
              <a:rPr lang="en-GB" altLang="en-US" sz="2800" b="1" dirty="0">
                <a:latin typeface="HP001 5 hàng" panose="020B0603050302020204" pitchFamily="34" charset="0"/>
              </a:rPr>
              <a:t>28 </a:t>
            </a:r>
            <a:r>
              <a:rPr lang="en-US" altLang="x-none" sz="2800" b="1" dirty="0">
                <a:latin typeface="HP001 5 hàng" panose="020B0603050302020204" pitchFamily="34" charset="0"/>
              </a:rPr>
              <a:t>tháng </a:t>
            </a:r>
            <a:r>
              <a:rPr lang="en-GB" altLang="en-US" sz="2800" b="1" dirty="0">
                <a:latin typeface="HP001 5 hàng" panose="020B0603050302020204" pitchFamily="34" charset="0"/>
              </a:rPr>
              <a:t>09 </a:t>
            </a:r>
            <a:r>
              <a:rPr lang="en-US" altLang="x-none" sz="2800" b="1" dirty="0">
                <a:latin typeface="HP001 5 hàng" panose="020B0603050302020204" pitchFamily="34" charset="0"/>
              </a:rPr>
              <a:t>năm 202</a:t>
            </a:r>
            <a:r>
              <a:rPr lang="en-GB" altLang="en-US" sz="2800" b="1" dirty="0">
                <a:latin typeface="HP001 5 hàng" panose="020B0603050302020204" pitchFamily="34" charset="0"/>
              </a:rPr>
              <a:t>3</a:t>
            </a:r>
            <a:endParaRPr lang="en-US" altLang="x-none" sz="28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1138" y="1773238"/>
            <a:ext cx="2151062" cy="1439862"/>
            <a:chOff x="-17808" y="476672"/>
            <a:chExt cx="2150634" cy="1440160"/>
          </a:xfrm>
        </p:grpSpPr>
        <p:sp>
          <p:nvSpPr>
            <p:cNvPr id="2" name="Rectangle 1"/>
            <p:cNvSpPr/>
            <p:nvPr/>
          </p:nvSpPr>
          <p:spPr>
            <a:xfrm>
              <a:off x="828161" y="476672"/>
              <a:ext cx="647571" cy="14401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&gt;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&lt;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=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-17808" y="837109"/>
              <a:ext cx="782481" cy="79232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0180" name="TextBox 13"/>
            <p:cNvSpPr txBox="1"/>
            <p:nvPr/>
          </p:nvSpPr>
          <p:spPr>
            <a:xfrm>
              <a:off x="1691680" y="908720"/>
              <a:ext cx="441146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x-none" sz="3600" dirty="0">
                  <a:latin typeface="Arial Unicode MS" panose="020B0604020202020204" pitchFamily="34" charset="-128"/>
                  <a:ea typeface="Arial Unicode MS" panose="020B0604020202020204" pitchFamily="34" charset="-128"/>
                </a:rPr>
                <a:t>?</a:t>
              </a:r>
              <a:endParaRPr lang="vi-VN" sz="3600" dirty="0">
                <a:latin typeface="Arial Unicode MS" panose="020B0604020202020204" pitchFamily="34" charset="-128"/>
                <a:ea typeface="Arial Unicode MS" panose="020B0604020202020204" pitchFamily="34" charset="-128"/>
              </a:endParaRPr>
            </a:p>
          </p:txBody>
        </p:sp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2"/>
          <a:srcRect l="3581" t="26137" r="7314" b="12456"/>
          <a:stretch>
            <a:fillRect/>
          </a:stretch>
        </p:blipFill>
        <p:spPr>
          <a:xfrm>
            <a:off x="71438" y="3429000"/>
            <a:ext cx="9037637" cy="259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5" name="Text Box 6"/>
          <p:cNvSpPr txBox="1"/>
          <p:nvPr/>
        </p:nvSpPr>
        <p:spPr>
          <a:xfrm>
            <a:off x="0" y="-13017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5 hàng" panose="020B0603050302020204" pitchFamily="34" charset="0"/>
              </a:rPr>
              <a:t>Thứ </a:t>
            </a:r>
            <a:r>
              <a:rPr lang="en-GB" altLang="en-US" sz="2800" b="1" dirty="0">
                <a:latin typeface="HP001 5 hàng" panose="020B0603050302020204" pitchFamily="34" charset="0"/>
              </a:rPr>
              <a:t>năm</a:t>
            </a:r>
            <a:r>
              <a:rPr lang="en-US" altLang="x-none" sz="2800" b="1" dirty="0">
                <a:latin typeface="HP001 5 hàng" panose="020B0603050302020204" pitchFamily="34" charset="0"/>
              </a:rPr>
              <a:t>, ngày </a:t>
            </a:r>
            <a:r>
              <a:rPr lang="en-GB" altLang="en-US" sz="2800" b="1" dirty="0">
                <a:latin typeface="HP001 5 hàng" panose="020B0603050302020204" pitchFamily="34" charset="0"/>
              </a:rPr>
              <a:t>28 </a:t>
            </a:r>
            <a:r>
              <a:rPr lang="en-US" altLang="x-none" sz="2800" b="1" dirty="0">
                <a:latin typeface="HP001 5 hàng" panose="020B0603050302020204" pitchFamily="34" charset="0"/>
              </a:rPr>
              <a:t>tháng </a:t>
            </a:r>
            <a:r>
              <a:rPr lang="en-GB" altLang="en-US" sz="2800" b="1" dirty="0">
                <a:latin typeface="HP001 5 hàng" panose="020B0603050302020204" pitchFamily="34" charset="0"/>
              </a:rPr>
              <a:t>09 </a:t>
            </a:r>
            <a:r>
              <a:rPr lang="en-US" altLang="x-none" sz="2800" b="1" dirty="0">
                <a:latin typeface="HP001 5 hàng" panose="020B0603050302020204" pitchFamily="34" charset="0"/>
              </a:rPr>
              <a:t>năm 202</a:t>
            </a:r>
            <a:r>
              <a:rPr lang="en-GB" altLang="en-US" sz="2800" b="1" dirty="0">
                <a:latin typeface="HP001 5 hàng" panose="020B0603050302020204" pitchFamily="34" charset="0"/>
              </a:rPr>
              <a:t>3</a:t>
            </a:r>
            <a:endParaRPr lang="en-US" altLang="x-none" sz="28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 l="3931" t="28340" r="80614" b="12578"/>
          <a:stretch>
            <a:fillRect/>
          </a:stretch>
        </p:blipFill>
        <p:spPr>
          <a:xfrm>
            <a:off x="34925" y="3500438"/>
            <a:ext cx="2041525" cy="22161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202" name="Group 4"/>
          <p:cNvGrpSpPr/>
          <p:nvPr/>
        </p:nvGrpSpPr>
        <p:grpSpPr>
          <a:xfrm>
            <a:off x="765175" y="1773238"/>
            <a:ext cx="2151063" cy="1439862"/>
            <a:chOff x="-17808" y="476672"/>
            <a:chExt cx="2150634" cy="1440160"/>
          </a:xfrm>
        </p:grpSpPr>
        <p:sp>
          <p:nvSpPr>
            <p:cNvPr id="2" name="Rectangle 1"/>
            <p:cNvSpPr/>
            <p:nvPr/>
          </p:nvSpPr>
          <p:spPr>
            <a:xfrm>
              <a:off x="828161" y="476672"/>
              <a:ext cx="647571" cy="14401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&gt;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&lt;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=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-17808" y="837109"/>
              <a:ext cx="782482" cy="79232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1205" name="TextBox 13"/>
            <p:cNvSpPr txBox="1"/>
            <p:nvPr/>
          </p:nvSpPr>
          <p:spPr>
            <a:xfrm>
              <a:off x="1691680" y="908720"/>
              <a:ext cx="441146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x-none" sz="3600" dirty="0">
                  <a:latin typeface="Arial Unicode MS" panose="020B0604020202020204" pitchFamily="34" charset="-128"/>
                  <a:ea typeface="Arial Unicode MS" panose="020B0604020202020204" pitchFamily="34" charset="-128"/>
                </a:rPr>
                <a:t>?</a:t>
              </a:r>
              <a:endParaRPr lang="vi-VN" sz="3600" dirty="0">
                <a:latin typeface="Arial Unicode MS" panose="020B0604020202020204" pitchFamily="34" charset="-128"/>
                <a:ea typeface="Arial Unicode MS" panose="020B0604020202020204" pitchFamily="34" charset="-128"/>
              </a:endParaRP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 l="26883" t="26323" r="57661" b="14594"/>
          <a:stretch>
            <a:fillRect/>
          </a:stretch>
        </p:blipFill>
        <p:spPr>
          <a:xfrm>
            <a:off x="2387600" y="3500438"/>
            <a:ext cx="2039938" cy="2216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rcRect l="51868" t="27420" r="32677" b="13496"/>
          <a:stretch>
            <a:fillRect/>
          </a:stretch>
        </p:blipFill>
        <p:spPr>
          <a:xfrm>
            <a:off x="4740275" y="3500438"/>
            <a:ext cx="2039938" cy="2216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l="76338" t="26552" r="8206" b="14365"/>
          <a:stretch>
            <a:fillRect/>
          </a:stretch>
        </p:blipFill>
        <p:spPr>
          <a:xfrm>
            <a:off x="7092950" y="3500438"/>
            <a:ext cx="2039938" cy="2216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ounded Rectangle 18"/>
          <p:cNvSpPr/>
          <p:nvPr/>
        </p:nvSpPr>
        <p:spPr>
          <a:xfrm>
            <a:off x="611188" y="3573463"/>
            <a:ext cx="936625" cy="9699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987675" y="3573463"/>
            <a:ext cx="936625" cy="9699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92725" y="3573463"/>
            <a:ext cx="935038" cy="9699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24750" y="3573463"/>
            <a:ext cx="935038" cy="9699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1188" y="4732338"/>
            <a:ext cx="936625" cy="9699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987675" y="4732338"/>
            <a:ext cx="936625" cy="9699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292725" y="4732338"/>
            <a:ext cx="935038" cy="9699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24750" y="4732338"/>
            <a:ext cx="935038" cy="969963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</a:p>
        </p:txBody>
      </p:sp>
      <p:sp>
        <p:nvSpPr>
          <p:cNvPr id="47105" name="Text Box 6"/>
          <p:cNvSpPr txBox="1"/>
          <p:nvPr/>
        </p:nvSpPr>
        <p:spPr>
          <a:xfrm>
            <a:off x="0" y="-13017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5 hàng" panose="020B0603050302020204" pitchFamily="34" charset="0"/>
              </a:rPr>
              <a:t>Thứ </a:t>
            </a:r>
            <a:r>
              <a:rPr lang="en-GB" altLang="en-US" sz="2800" b="1" dirty="0">
                <a:latin typeface="HP001 5 hàng" panose="020B0603050302020204" pitchFamily="34" charset="0"/>
              </a:rPr>
              <a:t>năm</a:t>
            </a:r>
            <a:r>
              <a:rPr lang="en-US" altLang="x-none" sz="2800" b="1" dirty="0">
                <a:latin typeface="HP001 5 hàng" panose="020B0603050302020204" pitchFamily="34" charset="0"/>
              </a:rPr>
              <a:t>, ngày </a:t>
            </a:r>
            <a:r>
              <a:rPr lang="en-GB" altLang="en-US" sz="2800" b="1" dirty="0">
                <a:latin typeface="HP001 5 hàng" panose="020B0603050302020204" pitchFamily="34" charset="0"/>
              </a:rPr>
              <a:t>28 </a:t>
            </a:r>
            <a:r>
              <a:rPr lang="en-US" altLang="x-none" sz="2800" b="1" dirty="0">
                <a:latin typeface="HP001 5 hàng" panose="020B0603050302020204" pitchFamily="34" charset="0"/>
              </a:rPr>
              <a:t>tháng </a:t>
            </a:r>
            <a:r>
              <a:rPr lang="en-GB" altLang="en-US" sz="2800" b="1" dirty="0">
                <a:latin typeface="HP001 5 hàng" panose="020B0603050302020204" pitchFamily="34" charset="0"/>
              </a:rPr>
              <a:t>09 </a:t>
            </a:r>
            <a:r>
              <a:rPr lang="en-US" altLang="x-none" sz="2800" b="1" dirty="0">
                <a:latin typeface="HP001 5 hàng" panose="020B0603050302020204" pitchFamily="34" charset="0"/>
              </a:rPr>
              <a:t>năm 202</a:t>
            </a:r>
            <a:r>
              <a:rPr lang="en-GB" altLang="en-US" sz="2800" b="1" dirty="0">
                <a:latin typeface="HP001 5 hàng" panose="020B0603050302020204" pitchFamily="34" charset="0"/>
              </a:rPr>
              <a:t>3</a:t>
            </a:r>
            <a:endParaRPr lang="en-US" altLang="x-none" sz="28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6"/>
          <p:cNvSpPr txBox="1"/>
          <p:nvPr/>
        </p:nvSpPr>
        <p:spPr>
          <a:xfrm>
            <a:off x="1258888" y="2063750"/>
            <a:ext cx="7885112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3200" b="1" dirty="0">
                <a:latin typeface="HP001 5 hàng" panose="020B0603050302020204" pitchFamily="34" charset="0"/>
              </a:rPr>
              <a:t>Thứ </a:t>
            </a:r>
            <a:r>
              <a:rPr lang="en-GB" altLang="en-US" sz="3200" b="1" dirty="0">
                <a:latin typeface="HP001 5 hàng" panose="020B0603050302020204" pitchFamily="34" charset="0"/>
              </a:rPr>
              <a:t>sáu</a:t>
            </a:r>
            <a:r>
              <a:rPr lang="en-US" altLang="x-none" sz="3200" b="1" dirty="0">
                <a:latin typeface="HP001 5 hàng" panose="020B0603050302020204" pitchFamily="34" charset="0"/>
              </a:rPr>
              <a:t>, ngày 29 tháng </a:t>
            </a:r>
            <a:r>
              <a:rPr lang="en-GB" altLang="en-US" sz="3200" b="1" dirty="0">
                <a:latin typeface="HP001 5 hàng" panose="020B0603050302020204" pitchFamily="34" charset="0"/>
              </a:rPr>
              <a:t>09</a:t>
            </a:r>
            <a:r>
              <a:rPr lang="en-US" altLang="x-none" sz="3200" b="1" dirty="0">
                <a:latin typeface="HP001 5 hàng" panose="020B0603050302020204" pitchFamily="34" charset="0"/>
              </a:rPr>
              <a:t> năm 202</a:t>
            </a:r>
            <a:r>
              <a:rPr lang="en-GB" altLang="en-US" sz="3200" b="1" dirty="0">
                <a:latin typeface="HP001 5 hàng" panose="020B0603050302020204" pitchFamily="34" charset="0"/>
              </a:rPr>
              <a:t>3</a:t>
            </a:r>
            <a:endParaRPr lang="en-US" altLang="x-none" sz="32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32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</p:txBody>
      </p:sp>
      <p:sp>
        <p:nvSpPr>
          <p:cNvPr id="46083" name="Rectangle 3"/>
          <p:cNvSpPr/>
          <p:nvPr/>
        </p:nvSpPr>
        <p:spPr>
          <a:xfrm>
            <a:off x="1940243" y="3244850"/>
            <a:ext cx="5263515" cy="206121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altLang="x-none" sz="8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</a:p>
          <a:p>
            <a:pPr algn="ctr"/>
            <a:r>
              <a:rPr lang="en-GB" altLang="en-US" sz="48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(tiết 2)</a:t>
            </a:r>
          </a:p>
        </p:txBody>
      </p:sp>
      <p:pic>
        <p:nvPicPr>
          <p:cNvPr id="4608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77788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513" y="796925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875" y="77788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87900" y="803275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08738" y="-42862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9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67625" y="955675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 l="27463" t="26070" r="24329" b="41293"/>
          <a:stretch>
            <a:fillRect/>
          </a:stretch>
        </p:blipFill>
        <p:spPr>
          <a:xfrm>
            <a:off x="0" y="2586355"/>
            <a:ext cx="9144000" cy="16643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2227" name="Group 7"/>
          <p:cNvGrpSpPr/>
          <p:nvPr/>
        </p:nvGrpSpPr>
        <p:grpSpPr>
          <a:xfrm>
            <a:off x="211138" y="1773238"/>
            <a:ext cx="6426200" cy="792162"/>
            <a:chOff x="211221" y="1772816"/>
            <a:chExt cx="6425813" cy="792089"/>
          </a:xfrm>
        </p:grpSpPr>
        <p:sp>
          <p:nvSpPr>
            <p:cNvPr id="10" name="Oval 9"/>
            <p:cNvSpPr/>
            <p:nvPr/>
          </p:nvSpPr>
          <p:spPr>
            <a:xfrm>
              <a:off x="211221" y="1772816"/>
              <a:ext cx="782590" cy="79208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UTM Avo" panose="02040603050506020204" charset="0"/>
                  <a:ea typeface="Arial Unicode MS" panose="020B0604020202020204" pitchFamily="34" charset="-128"/>
                  <a:cs typeface="UTM Avo" panose="02040603050506020204" charset="0"/>
                </a:rPr>
                <a:t>3</a:t>
              </a:r>
            </a:p>
          </p:txBody>
        </p:sp>
        <p:sp>
          <p:nvSpPr>
            <p:cNvPr id="52229" name="Rectangle 10"/>
            <p:cNvSpPr/>
            <p:nvPr/>
          </p:nvSpPr>
          <p:spPr>
            <a:xfrm>
              <a:off x="1043608" y="1845695"/>
              <a:ext cx="5593426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x-none" sz="3600" dirty="0">
                  <a:solidFill>
                    <a:srgbClr val="0070C0"/>
                  </a:solidFill>
                  <a:latin typeface="UTM Avo" panose="02040603050506020204" charset="0"/>
                </a:rPr>
                <a:t>Xếp các số sau:</a:t>
              </a:r>
              <a:endParaRPr lang="en-US" altLang="x-none" sz="3600" dirty="0">
                <a:solidFill>
                  <a:srgbClr val="0070C0"/>
                </a:solidFill>
                <a:latin typeface="UTM Avo" panose="02040603050506020204" charset="0"/>
                <a:ea typeface="Arial-Rounded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69863" y="4465638"/>
            <a:ext cx="8483600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x-none" sz="3600" dirty="0">
                <a:latin typeface="UTM Avo" panose="02040603050506020204" charset="0"/>
              </a:rPr>
              <a:t>a) Theo thứ tự từ bé đến lớn.</a:t>
            </a:r>
            <a:endParaRPr lang="en-US" altLang="x-none" sz="3600" dirty="0">
              <a:latin typeface="UTM Avo" panose="02040603050506020204" charset="0"/>
              <a:ea typeface="Arial-Rounde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388" y="5376863"/>
            <a:ext cx="8437562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x-none" sz="3600" dirty="0">
                <a:latin typeface="UTM Avo" panose="02040603050506020204" charset="0"/>
              </a:rPr>
              <a:t>b) Theo thứ tự từ lớn đến bé.</a:t>
            </a:r>
            <a:endParaRPr lang="en-US" altLang="x-none" sz="3600" dirty="0">
              <a:latin typeface="UTM Avo" panose="02040603050506020204" charset="0"/>
              <a:ea typeface="Arial-Rounded" pitchFamily="34" charset="0"/>
            </a:endParaRPr>
          </a:p>
        </p:txBody>
      </p:sp>
      <p:sp>
        <p:nvSpPr>
          <p:cNvPr id="2" name="Text Box 6"/>
          <p:cNvSpPr txBox="1"/>
          <p:nvPr/>
        </p:nvSpPr>
        <p:spPr>
          <a:xfrm>
            <a:off x="0" y="-13017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5 hàng" panose="020B0603050302020204" pitchFamily="34" charset="0"/>
              </a:rPr>
              <a:t>Thứ </a:t>
            </a:r>
            <a:r>
              <a:rPr lang="en-GB" altLang="en-US" sz="2800" b="1" dirty="0">
                <a:latin typeface="HP001 5 hàng" panose="020B0603050302020204" pitchFamily="34" charset="0"/>
              </a:rPr>
              <a:t>sáu</a:t>
            </a:r>
            <a:r>
              <a:rPr lang="en-US" altLang="x-none" sz="2800" b="1" dirty="0">
                <a:latin typeface="HP001 5 hàng" panose="020B0603050302020204" pitchFamily="34" charset="0"/>
              </a:rPr>
              <a:t>, ngày 29 tháng </a:t>
            </a:r>
            <a:r>
              <a:rPr lang="en-GB" altLang="en-US" sz="2800" b="1" dirty="0">
                <a:latin typeface="HP001 5 hàng" panose="020B0603050302020204" pitchFamily="34" charset="0"/>
              </a:rPr>
              <a:t>09 </a:t>
            </a:r>
            <a:r>
              <a:rPr lang="en-US" altLang="x-none" sz="2800" b="1" dirty="0">
                <a:latin typeface="HP001 5 hàng" panose="020B0603050302020204" pitchFamily="34" charset="0"/>
              </a:rPr>
              <a:t>năm 202</a:t>
            </a:r>
            <a:r>
              <a:rPr lang="en-GB" altLang="en-US" sz="2800" b="1" dirty="0">
                <a:latin typeface="HP001 5 hàng" panose="020B0603050302020204" pitchFamily="34" charset="0"/>
              </a:rPr>
              <a:t>3</a:t>
            </a:r>
            <a:endParaRPr lang="en-US" altLang="x-none" sz="28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/>
          <a:srcRect l="27463" t="26070" r="24329" b="41293"/>
          <a:stretch>
            <a:fillRect/>
          </a:stretch>
        </p:blipFill>
        <p:spPr>
          <a:xfrm>
            <a:off x="0" y="2586355"/>
            <a:ext cx="9144000" cy="1597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Oval 14"/>
          <p:cNvSpPr/>
          <p:nvPr/>
        </p:nvSpPr>
        <p:spPr>
          <a:xfrm>
            <a:off x="211138" y="1773238"/>
            <a:ext cx="782638" cy="79216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UTM Avo" panose="02040603050506020204" charset="0"/>
                <a:ea typeface="Arial Unicode MS" panose="020B0604020202020204" pitchFamily="34" charset="-128"/>
                <a:cs typeface="UTM Avo" panose="02040603050506020204" charset="0"/>
              </a:rPr>
              <a:t>3</a:t>
            </a:r>
          </a:p>
        </p:txBody>
      </p:sp>
      <p:sp>
        <p:nvSpPr>
          <p:cNvPr id="53252" name="Rectangle 15"/>
          <p:cNvSpPr/>
          <p:nvPr/>
        </p:nvSpPr>
        <p:spPr>
          <a:xfrm>
            <a:off x="1042988" y="1846263"/>
            <a:ext cx="5594350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600" dirty="0">
                <a:solidFill>
                  <a:srgbClr val="0070C0"/>
                </a:solidFill>
                <a:latin typeface="UTM Avo" panose="02040603050506020204" charset="0"/>
              </a:rPr>
              <a:t>Xếp các số sau:</a:t>
            </a:r>
            <a:endParaRPr lang="en-US" altLang="x-none" sz="3600" dirty="0">
              <a:solidFill>
                <a:srgbClr val="0070C0"/>
              </a:solidFill>
              <a:latin typeface="UTM Avo" panose="02040603050506020204" charset="0"/>
              <a:ea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575" y="4250055"/>
            <a:ext cx="8170863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x-none" sz="3600" dirty="0">
                <a:latin typeface="UTM Avo" panose="02040603050506020204" charset="0"/>
              </a:rPr>
              <a:t>a) Theo thứ tự từ bé đến lớn.</a:t>
            </a:r>
            <a:endParaRPr lang="en-US" altLang="x-none" sz="3600" dirty="0">
              <a:latin typeface="UTM Avo" panose="02040603050506020204" charset="0"/>
              <a:ea typeface="Arial-Rounde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5575" y="5448618"/>
            <a:ext cx="6980238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x-none" sz="3600" dirty="0">
                <a:latin typeface="UTM Avo" panose="02040603050506020204" charset="0"/>
              </a:rPr>
              <a:t>b) Theo thứ tự từ lớn đến bé.</a:t>
            </a:r>
            <a:endParaRPr lang="en-US" altLang="x-none" sz="3600" dirty="0">
              <a:latin typeface="UTM Avo" panose="02040603050506020204" charset="0"/>
              <a:ea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5575" y="4250055"/>
            <a:ext cx="8988425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600" dirty="0">
                <a:latin typeface="UTM Avo" panose="02040603050506020204" charset="0"/>
              </a:rPr>
              <a:t>a) Theo thứ tự từ bé đến lớn: </a:t>
            </a:r>
            <a:r>
              <a:rPr lang="en-US" altLang="x-none" sz="3600" dirty="0">
                <a:solidFill>
                  <a:srgbClr val="FF0000"/>
                </a:solidFill>
                <a:latin typeface="UTM Avo" panose="02040603050506020204" charset="0"/>
              </a:rPr>
              <a:t>4, 5, 8</a:t>
            </a:r>
            <a:endParaRPr lang="en-US" altLang="x-none" sz="36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5575" y="5448618"/>
            <a:ext cx="8988425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600" dirty="0">
                <a:latin typeface="UTM Avo" panose="02040603050506020204" charset="0"/>
              </a:rPr>
              <a:t>b) Theo thứ tự từ lớn đến bé: </a:t>
            </a:r>
            <a:r>
              <a:rPr lang="en-US" altLang="x-none" sz="3600" dirty="0">
                <a:solidFill>
                  <a:srgbClr val="FF0000"/>
                </a:solidFill>
                <a:latin typeface="UTM Avo" panose="02040603050506020204" charset="0"/>
              </a:rPr>
              <a:t>8, 5, 4</a:t>
            </a:r>
            <a:r>
              <a:rPr lang="en-US" altLang="x-none" sz="3600" dirty="0">
                <a:latin typeface="UTM Avo" panose="02040603050506020204" charset="0"/>
              </a:rPr>
              <a:t> </a:t>
            </a:r>
            <a:endParaRPr lang="en-US" altLang="x-none" sz="3600" dirty="0">
              <a:latin typeface="UTM Avo" panose="02040603050506020204" charset="0"/>
              <a:ea typeface="Arial-Rounded" pitchFamily="34" charset="0"/>
            </a:endParaRPr>
          </a:p>
        </p:txBody>
      </p:sp>
      <p:sp>
        <p:nvSpPr>
          <p:cNvPr id="2" name="Text Box 6"/>
          <p:cNvSpPr txBox="1"/>
          <p:nvPr/>
        </p:nvSpPr>
        <p:spPr>
          <a:xfrm>
            <a:off x="0" y="-13017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5 hàng" panose="020B0603050302020204" pitchFamily="34" charset="0"/>
              </a:rPr>
              <a:t>Thứ </a:t>
            </a:r>
            <a:r>
              <a:rPr lang="en-GB" altLang="en-US" sz="2800" b="1" dirty="0">
                <a:latin typeface="HP001 5 hàng" panose="020B0603050302020204" pitchFamily="34" charset="0"/>
              </a:rPr>
              <a:t>sáu</a:t>
            </a:r>
            <a:r>
              <a:rPr lang="en-US" altLang="x-none" sz="2800" b="1" dirty="0">
                <a:latin typeface="HP001 5 hàng" panose="020B0603050302020204" pitchFamily="34" charset="0"/>
              </a:rPr>
              <a:t>, ngày 29 tháng </a:t>
            </a:r>
            <a:r>
              <a:rPr lang="en-GB" altLang="en-US" sz="2800" b="1" dirty="0">
                <a:latin typeface="HP001 5 hàng" panose="020B0603050302020204" pitchFamily="34" charset="0"/>
              </a:rPr>
              <a:t>09 </a:t>
            </a:r>
            <a:r>
              <a:rPr lang="en-US" altLang="x-none" sz="2800" b="1" dirty="0">
                <a:latin typeface="HP001 5 hàng" panose="020B0603050302020204" pitchFamily="34" charset="0"/>
              </a:rPr>
              <a:t>năm 202</a:t>
            </a:r>
            <a:r>
              <a:rPr lang="en-GB" altLang="en-US" sz="2800" b="1" dirty="0">
                <a:latin typeface="HP001 5 hàng" panose="020B0603050302020204" pitchFamily="34" charset="0"/>
              </a:rPr>
              <a:t>3</a:t>
            </a:r>
            <a:endParaRPr lang="en-US" altLang="x-none" sz="28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2"/>
          <a:srcRect l="5821" t="21359" r="60597" b="10497"/>
          <a:stretch>
            <a:fillRect/>
          </a:stretch>
        </p:blipFill>
        <p:spPr>
          <a:xfrm>
            <a:off x="60325" y="2636838"/>
            <a:ext cx="2927350" cy="3706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89088" y="1760538"/>
            <a:ext cx="7554912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Bạn n</a:t>
            </a:r>
            <a:r>
              <a:rPr lang="en-US" altLang="x-none" sz="3600" dirty="0">
                <a:solidFill>
                  <a:srgbClr val="0070C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à</a:t>
            </a:r>
            <a:r>
              <a:rPr lang="en-US" altLang="x-none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o ít viên bi nhất ?</a:t>
            </a:r>
            <a:endParaRPr lang="vi-VN" sz="3600" dirty="0">
              <a:solidFill>
                <a:srgbClr val="0070C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4388" y="1760538"/>
            <a:ext cx="661987" cy="638175"/>
            <a:chOff x="814339" y="629666"/>
            <a:chExt cx="661317" cy="639093"/>
          </a:xfrm>
        </p:grpSpPr>
        <p:sp>
          <p:nvSpPr>
            <p:cNvPr id="4" name="Oval 3"/>
            <p:cNvSpPr/>
            <p:nvPr/>
          </p:nvSpPr>
          <p:spPr>
            <a:xfrm>
              <a:off x="814339" y="629666"/>
              <a:ext cx="661317" cy="6390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4</a:t>
              </a:r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814339" y="629666"/>
              <a:ext cx="661317" cy="639093"/>
            </a:xfrm>
            <a:prstGeom prst="flowChart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</p:grpSp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rcRect l="39780" t="9306" r="34875" b="8063"/>
          <a:stretch>
            <a:fillRect/>
          </a:stretch>
        </p:blipFill>
        <p:spPr>
          <a:xfrm>
            <a:off x="3014663" y="2636838"/>
            <a:ext cx="2898775" cy="3706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 l="65195" t="12035" r="5933" b="5334"/>
          <a:stretch>
            <a:fillRect/>
          </a:stretch>
        </p:blipFill>
        <p:spPr>
          <a:xfrm>
            <a:off x="5940425" y="2636838"/>
            <a:ext cx="3168650" cy="3706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6"/>
          <p:cNvSpPr txBox="1"/>
          <p:nvPr/>
        </p:nvSpPr>
        <p:spPr>
          <a:xfrm>
            <a:off x="0" y="-13017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5 hàng" panose="020B0603050302020204" pitchFamily="34" charset="0"/>
              </a:rPr>
              <a:t>Thứ </a:t>
            </a:r>
            <a:r>
              <a:rPr lang="en-GB" altLang="en-US" sz="2800" b="1" dirty="0">
                <a:latin typeface="HP001 5 hàng" panose="020B0603050302020204" pitchFamily="34" charset="0"/>
              </a:rPr>
              <a:t>sáu</a:t>
            </a:r>
            <a:r>
              <a:rPr lang="en-US" altLang="x-none" sz="2800" b="1" dirty="0">
                <a:latin typeface="HP001 5 hàng" panose="020B0603050302020204" pitchFamily="34" charset="0"/>
              </a:rPr>
              <a:t>, ngày 29 tháng </a:t>
            </a:r>
            <a:r>
              <a:rPr lang="en-GB" altLang="en-US" sz="2800" b="1" dirty="0">
                <a:latin typeface="HP001 5 hàng" panose="020B0603050302020204" pitchFamily="34" charset="0"/>
              </a:rPr>
              <a:t>09 </a:t>
            </a:r>
            <a:r>
              <a:rPr lang="en-US" altLang="x-none" sz="2800" b="1" dirty="0">
                <a:latin typeface="HP001 5 hàng" panose="020B0603050302020204" pitchFamily="34" charset="0"/>
              </a:rPr>
              <a:t>năm 202</a:t>
            </a:r>
            <a:r>
              <a:rPr lang="en-GB" altLang="en-US" sz="2800" b="1" dirty="0">
                <a:latin typeface="HP001 5 hàng" panose="020B0603050302020204" pitchFamily="34" charset="0"/>
              </a:rPr>
              <a:t>3</a:t>
            </a:r>
            <a:endParaRPr lang="en-US" altLang="x-none" sz="28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2"/>
          <a:srcRect l="5821" t="21359" r="60597" b="10497"/>
          <a:stretch>
            <a:fillRect/>
          </a:stretch>
        </p:blipFill>
        <p:spPr>
          <a:xfrm>
            <a:off x="60325" y="2406650"/>
            <a:ext cx="2927350" cy="38306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5298" name="Group 11"/>
          <p:cNvGrpSpPr/>
          <p:nvPr/>
        </p:nvGrpSpPr>
        <p:grpSpPr>
          <a:xfrm>
            <a:off x="814388" y="1760538"/>
            <a:ext cx="8329612" cy="645161"/>
            <a:chOff x="814339" y="1760016"/>
            <a:chExt cx="8329660" cy="645381"/>
          </a:xfrm>
        </p:grpSpPr>
        <p:sp>
          <p:nvSpPr>
            <p:cNvPr id="55299" name="TextBox 2"/>
            <p:cNvSpPr txBox="1"/>
            <p:nvPr/>
          </p:nvSpPr>
          <p:spPr>
            <a:xfrm>
              <a:off x="1588866" y="1760017"/>
              <a:ext cx="7555133" cy="6453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x-none" sz="36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Bạn n</a:t>
              </a:r>
              <a:r>
                <a:rPr lang="en-US" altLang="x-none" sz="3600" dirty="0">
                  <a:solidFill>
                    <a:srgbClr val="0070C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à</a:t>
              </a:r>
              <a:r>
                <a:rPr lang="en-US" altLang="x-none" sz="3600" dirty="0">
                  <a:solidFill>
                    <a:srgbClr val="0070C0"/>
                  </a:solidFill>
                  <a:latin typeface="UTM Avo" panose="02040603050506020204" charset="0"/>
                  <a:cs typeface="UTM Avo" panose="02040603050506020204" charset="0"/>
                </a:rPr>
                <a:t>o ít viên bi nhất ?</a:t>
              </a:r>
              <a:endParaRPr lang="vi-VN" sz="3600" dirty="0">
                <a:solidFill>
                  <a:srgbClr val="0070C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grpSp>
          <p:nvGrpSpPr>
            <p:cNvPr id="55300" name="Group 5"/>
            <p:cNvGrpSpPr/>
            <p:nvPr/>
          </p:nvGrpSpPr>
          <p:grpSpPr>
            <a:xfrm>
              <a:off x="814339" y="1760016"/>
              <a:ext cx="661317" cy="639093"/>
              <a:chOff x="814339" y="629666"/>
              <a:chExt cx="661317" cy="639093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814339" y="629666"/>
                <a:ext cx="661991" cy="63839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UTM Avo" panose="02040603050506020204" charset="0"/>
                    <a:ea typeface="Arial-Rounded" pitchFamily="34" charset="0"/>
                    <a:cs typeface="UTM Avo" panose="02040603050506020204" charset="0"/>
                  </a:rPr>
                  <a:t>4</a:t>
                </a:r>
              </a:p>
            </p:txBody>
          </p:sp>
          <p:sp>
            <p:nvSpPr>
              <p:cNvPr id="5" name="Flowchart: Process 4"/>
              <p:cNvSpPr/>
              <p:nvPr/>
            </p:nvSpPr>
            <p:spPr>
              <a:xfrm>
                <a:off x="814339" y="629666"/>
                <a:ext cx="661991" cy="638393"/>
              </a:xfrm>
              <a:prstGeom prst="flowChartProcess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endParaRPr>
              </a:p>
            </p:txBody>
          </p:sp>
        </p:grpSp>
      </p:grpSp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rcRect l="39780" t="9306" r="34875" b="8063"/>
          <a:stretch>
            <a:fillRect/>
          </a:stretch>
        </p:blipFill>
        <p:spPr>
          <a:xfrm>
            <a:off x="3014663" y="2406650"/>
            <a:ext cx="2898775" cy="38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 l="65195" t="12035" r="5933" b="5334"/>
          <a:stretch>
            <a:fillRect/>
          </a:stretch>
        </p:blipFill>
        <p:spPr>
          <a:xfrm>
            <a:off x="5940425" y="2406650"/>
            <a:ext cx="3168650" cy="3830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5724525" y="2398713"/>
            <a:ext cx="3419475" cy="434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2388" y="6094413"/>
            <a:ext cx="4368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x-none" sz="3600" dirty="0">
                <a:solidFill>
                  <a:srgbClr val="0070C0"/>
                </a:solidFill>
                <a:latin typeface="Arial Unicode MS" panose="020B0604020202020204" charset="-122"/>
                <a:ea typeface="Arial Unicode MS" panose="020B0604020202020204" charset="-122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64050" y="6094413"/>
            <a:ext cx="441325" cy="6477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x-none" sz="3600" dirty="0">
                <a:solidFill>
                  <a:srgbClr val="0070C0"/>
                </a:solidFill>
                <a:latin typeface="Arial Unicode MS" panose="020B0604020202020204" charset="-122"/>
                <a:ea typeface="Arial Unicode MS" panose="020B0604020202020204" charset="-122"/>
              </a:rPr>
              <a:t>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04088" y="6094413"/>
            <a:ext cx="441325" cy="6477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x-none" sz="3600" dirty="0">
                <a:solidFill>
                  <a:srgbClr val="0070C0"/>
                </a:solidFill>
                <a:latin typeface="Arial Unicode MS" panose="020B0604020202020204" charset="-122"/>
                <a:ea typeface="Arial Unicode MS" panose="020B0604020202020204" charset="-122"/>
              </a:rPr>
              <a:t>6</a:t>
            </a:r>
          </a:p>
        </p:txBody>
      </p:sp>
      <p:sp>
        <p:nvSpPr>
          <p:cNvPr id="3" name="Text Box 6"/>
          <p:cNvSpPr txBox="1"/>
          <p:nvPr/>
        </p:nvSpPr>
        <p:spPr>
          <a:xfrm>
            <a:off x="0" y="-13017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5 hàng" panose="020B0603050302020204" pitchFamily="34" charset="0"/>
              </a:rPr>
              <a:t>Thứ </a:t>
            </a:r>
            <a:r>
              <a:rPr lang="en-GB" altLang="en-US" sz="2800" b="1" dirty="0">
                <a:latin typeface="HP001 5 hàng" panose="020B0603050302020204" pitchFamily="34" charset="0"/>
              </a:rPr>
              <a:t>sáu</a:t>
            </a:r>
            <a:r>
              <a:rPr lang="en-US" altLang="x-none" sz="2800" b="1" dirty="0">
                <a:latin typeface="HP001 5 hàng" panose="020B0603050302020204" pitchFamily="34" charset="0"/>
              </a:rPr>
              <a:t>, ngày 29 tháng </a:t>
            </a:r>
            <a:r>
              <a:rPr lang="en-GB" altLang="en-US" sz="2800" b="1" dirty="0">
                <a:latin typeface="HP001 5 hàng" panose="020B0603050302020204" pitchFamily="34" charset="0"/>
              </a:rPr>
              <a:t>09 </a:t>
            </a:r>
            <a:r>
              <a:rPr lang="en-US" altLang="x-none" sz="2800" b="1" dirty="0">
                <a:latin typeface="HP001 5 hàng" panose="020B0603050302020204" pitchFamily="34" charset="0"/>
              </a:rPr>
              <a:t>năm 202</a:t>
            </a:r>
            <a:r>
              <a:rPr lang="en-GB" altLang="en-US" sz="2800" b="1" dirty="0">
                <a:latin typeface="HP001 5 hàng" panose="020B0603050302020204" pitchFamily="34" charset="0"/>
              </a:rPr>
              <a:t>3</a:t>
            </a:r>
            <a:endParaRPr lang="en-US" altLang="x-none" sz="2800" b="1" dirty="0">
              <a:latin typeface="HP001 5 hàng" panose="020B0603050302020204" pitchFamily="3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5 hàng" panose="020B0603050302020204" pitchFamily="3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/>
          <p:cNvPicPr>
            <a:picLocks noChangeAspect="1"/>
          </p:cNvPicPr>
          <p:nvPr/>
        </p:nvPicPr>
        <p:blipFill>
          <a:blip r:embed="rId2"/>
          <a:srcRect b="10181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2" name="TextBox 4"/>
          <p:cNvSpPr txBox="1"/>
          <p:nvPr/>
        </p:nvSpPr>
        <p:spPr>
          <a:xfrm>
            <a:off x="1511300" y="1651000"/>
            <a:ext cx="5562600" cy="18986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1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  <a:endParaRPr lang="en-US" altLang="x-none" sz="117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2"/>
          <a:srcRect l="2957" t="8647" r="4562" b="4172"/>
          <a:stretch>
            <a:fillRect/>
          </a:stretch>
        </p:blipFill>
        <p:spPr>
          <a:xfrm>
            <a:off x="0" y="1766888"/>
            <a:ext cx="9144000" cy="490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: Rounded Corners 2"/>
          <p:cNvSpPr/>
          <p:nvPr/>
        </p:nvSpPr>
        <p:spPr>
          <a:xfrm>
            <a:off x="111125" y="1766888"/>
            <a:ext cx="3597275" cy="6270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r>
              <a:rPr lang="en-US" altLang="en-SG" sz="3200" b="1" strike="noStrike" noProof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altLang="en-SG" sz="3200" b="1" strike="noStrike" noProof="1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downlo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40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s 2"/>
          <p:cNvSpPr/>
          <p:nvPr/>
        </p:nvSpPr>
        <p:spPr>
          <a:xfrm>
            <a:off x="1104265" y="2280285"/>
            <a:ext cx="7113904" cy="10147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Tạm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biệt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các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5"/>
          <p:cNvGrpSpPr/>
          <p:nvPr/>
        </p:nvGrpSpPr>
        <p:grpSpPr>
          <a:xfrm>
            <a:off x="112713" y="1766888"/>
            <a:ext cx="2443162" cy="4902200"/>
            <a:chOff x="112826" y="1766888"/>
            <a:chExt cx="2442950" cy="4902472"/>
          </a:xfrm>
        </p:grpSpPr>
        <p:pic>
          <p:nvPicPr>
            <p:cNvPr id="20482" name="Picture 2"/>
            <p:cNvPicPr>
              <a:picLocks noChangeAspect="1"/>
            </p:cNvPicPr>
            <p:nvPr/>
          </p:nvPicPr>
          <p:blipFill>
            <a:blip r:embed="rId2"/>
            <a:srcRect l="2957" t="8647" r="72334" b="4172"/>
            <a:stretch>
              <a:fillRect/>
            </a:stretch>
          </p:blipFill>
          <p:spPr>
            <a:xfrm>
              <a:off x="112826" y="1766888"/>
              <a:ext cx="2442950" cy="49024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335095" y="6021624"/>
              <a:ext cx="396841" cy="431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 l="2957" t="8647" r="72334" b="4172"/>
          <a:stretch>
            <a:fillRect/>
          </a:stretch>
        </p:blipFill>
        <p:spPr>
          <a:xfrm>
            <a:off x="112713" y="1766888"/>
            <a:ext cx="2443162" cy="490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2"/>
          <a:srcRect l="2957" t="8647" r="49008" b="4172"/>
          <a:stretch>
            <a:fillRect/>
          </a:stretch>
        </p:blipFill>
        <p:spPr>
          <a:xfrm>
            <a:off x="182563" y="2205038"/>
            <a:ext cx="4749800" cy="4086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530600" y="5613400"/>
            <a:ext cx="636588" cy="673100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4150" y="2133600"/>
            <a:ext cx="7124700" cy="4084638"/>
            <a:chOff x="184172" y="2132856"/>
            <a:chExt cx="7124132" cy="4086000"/>
          </a:xfrm>
        </p:grpSpPr>
        <p:pic>
          <p:nvPicPr>
            <p:cNvPr id="22530" name="Picture 2"/>
            <p:cNvPicPr>
              <a:picLocks noChangeAspect="1"/>
            </p:cNvPicPr>
            <p:nvPr/>
          </p:nvPicPr>
          <p:blipFill>
            <a:blip r:embed="rId2"/>
            <a:srcRect l="2957" t="8647" r="24991" b="4172"/>
            <a:stretch>
              <a:fillRect/>
            </a:stretch>
          </p:blipFill>
          <p:spPr>
            <a:xfrm>
              <a:off x="184172" y="2132856"/>
              <a:ext cx="7124132" cy="4086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ounded Rectangle 2"/>
            <p:cNvSpPr/>
            <p:nvPr/>
          </p:nvSpPr>
          <p:spPr>
            <a:xfrm>
              <a:off x="3531943" y="5540767"/>
              <a:ext cx="636536" cy="67332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&lt;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815013" y="5540375"/>
            <a:ext cx="679450" cy="6746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060575"/>
            <a:ext cx="9144000" cy="4086225"/>
            <a:chOff x="-1" y="2060848"/>
            <a:chExt cx="9143999" cy="4086000"/>
          </a:xfrm>
        </p:grpSpPr>
        <p:pic>
          <p:nvPicPr>
            <p:cNvPr id="23554" name="Picture 2"/>
            <p:cNvPicPr>
              <a:picLocks noChangeAspect="1"/>
            </p:cNvPicPr>
            <p:nvPr/>
          </p:nvPicPr>
          <p:blipFill>
            <a:blip r:embed="rId2"/>
            <a:srcRect l="2957" t="8647" r="4562" b="4172"/>
            <a:stretch>
              <a:fillRect/>
            </a:stretch>
          </p:blipFill>
          <p:spPr>
            <a:xfrm>
              <a:off x="-1" y="2060848"/>
              <a:ext cx="9143999" cy="4086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ounded Rectangle 2"/>
            <p:cNvSpPr/>
            <p:nvPr/>
          </p:nvSpPr>
          <p:spPr>
            <a:xfrm>
              <a:off x="3348037" y="5469023"/>
              <a:ext cx="636587" cy="6730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&lt;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630861" y="5467435"/>
              <a:ext cx="679450" cy="67465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F1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=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7956550" y="5464175"/>
            <a:ext cx="647700" cy="682625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/>
          <a:srcRect l="6116" t="4596" r="6747" b="4842"/>
          <a:stretch>
            <a:fillRect/>
          </a:stretch>
        </p:blipFill>
        <p:spPr>
          <a:xfrm>
            <a:off x="177800" y="1919288"/>
            <a:ext cx="8856663" cy="4533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6"/>
          <p:cNvSpPr txBox="1"/>
          <p:nvPr/>
        </p:nvSpPr>
        <p:spPr>
          <a:xfrm>
            <a:off x="0" y="7175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tư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, ngày 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7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 tháng 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09 </a:t>
            </a:r>
            <a:r>
              <a:rPr lang="en-US" altLang="x-none" sz="2800" b="1" dirty="0">
                <a:latin typeface="HP001 4 hàng" panose="020B0603050302020204" charset="0"/>
                <a:cs typeface="HP001 4 hàng" panose="020B0603050302020204" charset="0"/>
              </a:rPr>
              <a:t>năm 202</a:t>
            </a:r>
            <a:r>
              <a:rPr lang="en-GB" altLang="en-US" sz="2800" b="1" dirty="0"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x-none" sz="28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/>
            <a:r>
              <a:rPr lang="en-US" altLang="x-none" sz="2800" b="1" u="sng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  <a:p>
            <a:pPr algn="ctr"/>
            <a:r>
              <a:rPr lang="en-US" altLang="x-none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Lớn hơn, dấu &gt;.   Bé hơn, dấu &lt;.   Bằng nhau, dấu =</a:t>
            </a:r>
            <a:endParaRPr lang="en-US" altLang="x-none" sz="28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1121</Words>
  <Application>Microsoft Office PowerPoint</Application>
  <PresentationFormat>On-screen Show (4:3)</PresentationFormat>
  <Paragraphs>222</Paragraphs>
  <Slides>40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15</cp:revision>
  <dcterms:created xsi:type="dcterms:W3CDTF">2020-08-24T08:26:00Z</dcterms:created>
  <dcterms:modified xsi:type="dcterms:W3CDTF">2024-04-01T07:52:03Z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3813515B80ED42FAA06284C9159E1E27_12</vt:lpwstr>
  </property>
  <property fmtid="{D5CDD505-2E9C-101B-9397-08002B2CF9AE}" pid="3" name="KSOProductBuildVer">
    <vt:lpwstr>2057-12.2.0.13215</vt:lpwstr>
  </property>
</Properties>
</file>