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4"/>
  </p:notesMasterIdLst>
  <p:sldIdLst>
    <p:sldId id="385" r:id="rId3"/>
    <p:sldId id="410" r:id="rId4"/>
    <p:sldId id="411" r:id="rId5"/>
    <p:sldId id="418" r:id="rId6"/>
    <p:sldId id="428" r:id="rId7"/>
    <p:sldId id="429" r:id="rId8"/>
    <p:sldId id="419" r:id="rId9"/>
    <p:sldId id="420" r:id="rId10"/>
    <p:sldId id="351" r:id="rId11"/>
    <p:sldId id="421" r:id="rId12"/>
    <p:sldId id="422" r:id="rId13"/>
    <p:sldId id="423" r:id="rId14"/>
    <p:sldId id="430" r:id="rId15"/>
    <p:sldId id="426" r:id="rId16"/>
    <p:sldId id="427" r:id="rId17"/>
    <p:sldId id="424" r:id="rId18"/>
    <p:sldId id="402" r:id="rId19"/>
    <p:sldId id="403" r:id="rId20"/>
    <p:sldId id="431" r:id="rId21"/>
    <p:sldId id="405" r:id="rId22"/>
    <p:sldId id="407" r:id="rId23"/>
  </p:sldIdLst>
  <p:sldSz cx="9144000" cy="6858000" type="screen4x3"/>
  <p:notesSz cx="6858000" cy="9144000"/>
  <p:embeddedFontLst>
    <p:embeddedFont>
      <p:font typeface="Comic Sans MS" pitchFamily="66" charset="0"/>
      <p:regular r:id="rId25"/>
      <p:bold r:id="rId26"/>
    </p:embeddedFont>
    <p:embeddedFont>
      <p:font typeface="HP001 5H" charset="0"/>
      <p:bold r:id="rId27"/>
    </p:embeddedFont>
    <p:embeddedFont>
      <p:font typeface=".VnAvant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VNI-Avo"/>
      <p:regular r:id="rId36"/>
      <p:bold r:id="rId37"/>
      <p:italic r:id="rId38"/>
      <p:boldItalic r:id="rId39"/>
    </p:embeddedFont>
    <p:embeddedFont>
      <p:font typeface="HP001 4 hàng" charset="0"/>
      <p:regular r:id="rId40"/>
      <p:bold r:id="rId41"/>
    </p:embeddedFont>
    <p:embeddedFont>
      <p:font typeface="Arial Rounded MT Bold" pitchFamily="34" charset="0"/>
      <p:regular r:id="rId42"/>
    </p:embeddedFont>
    <p:embeddedFont>
      <p:font typeface="HP001" charset="0"/>
      <p:regular r:id="rId43"/>
      <p:bold r:id="rId44"/>
    </p:embeddedFont>
    <p:embeddedFont>
      <p:font typeface="HP-087"/>
      <p:bold r:id="rId45"/>
    </p:embeddedFont>
    <p:embeddedFont>
      <p:font typeface=".VnCooper"/>
      <p:regular r:id="rId46"/>
    </p:embeddedFont>
  </p:embeddedFontLst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CC3399"/>
    <a:srgbClr val="FFCCFF"/>
    <a:srgbClr val="993366"/>
    <a:srgbClr val="CC0099"/>
    <a:srgbClr val="0066FF"/>
    <a:srgbClr val="FF0066"/>
    <a:srgbClr val="009900"/>
    <a:srgbClr val="00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76" d="100"/>
          <a:sy n="76" d="100"/>
        </p:scale>
        <p:origin x="-133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84.70761" units="1/cm"/>
          <inkml:channelProperty channel="Y" name="resolution" value="502.0993" units="1/cm"/>
          <inkml:channelProperty channel="T" name="resolution" value="1" units="1/dev"/>
        </inkml:channelProperties>
      </inkml:inkSource>
      <inkml:timestamp xml:id="ts0" timeString="2023-10-31T02:54:39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18858 7040 0,'0'0'16,"0"0"-1,0 0 1,-7 14 0,3-2-16,2-7 15,1-2 1,1 2 0,0-3-1,2-1 1</inkml:trace>
  <inkml:trace contextRef="#ctx0" brushRef="#br0" timeOffset="592.2281">18846 7082 0,'0'0'16,"0"0"-1,0 0 1,0 0-16,0 0 16,0 0-1,0 0 1,0 0-1,-92 49 1,92-54 0,0-1-1,0-3 1,0 1 0,2 2-1,-1 1-15,-1 1 16,0-6-1,0 0 1,0-2 0,3 0-1,3-3 1,0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01/04/2024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667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4953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76546" y="3106248"/>
            <a:ext cx="1257454" cy="830998"/>
            <a:chOff x="4076546" y="3106248"/>
            <a:chExt cx="1257454" cy="830998"/>
          </a:xfrm>
        </p:grpSpPr>
        <p:sp>
          <p:nvSpPr>
            <p:cNvPr id="28" name="TextBox 27"/>
            <p:cNvSpPr txBox="1"/>
            <p:nvPr/>
          </p:nvSpPr>
          <p:spPr>
            <a:xfrm>
              <a:off x="4076546" y="3106249"/>
              <a:ext cx="1120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.VnAvant" pitchFamily="34" charset="0"/>
                </a:rPr>
                <a:t>lÏo</a:t>
              </a:r>
              <a:endParaRPr lang="en-US" sz="4800" b="1" dirty="0">
                <a:solidFill>
                  <a:srgbClr val="002060"/>
                </a:solidFill>
                <a:latin typeface=".VnAvant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4218340" y="3106248"/>
              <a:ext cx="1115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.VnAvant" pitchFamily="34" charset="0"/>
                </a:rPr>
                <a:t>eo</a:t>
              </a:r>
              <a:endParaRPr lang="en-US" sz="48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54058" y="2095141"/>
            <a:ext cx="33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.VnAvant" pitchFamily="34" charset="0"/>
              </a:rPr>
              <a:t>l</a:t>
            </a:r>
            <a:endParaRPr lang="en-US" sz="48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4092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chµo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dao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s¸o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dÎo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®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Ïo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kÑo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340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4" y="1573271"/>
            <a:ext cx="2061127" cy="1737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73" y="1543692"/>
            <a:ext cx="2061127" cy="1737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75" y="1543692"/>
            <a:ext cx="2061127" cy="1761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6200" y="1573270"/>
            <a:ext cx="2142641" cy="1703329"/>
            <a:chOff x="304800" y="1081677"/>
            <a:chExt cx="1752600" cy="1438012"/>
          </a:xfrm>
        </p:grpSpPr>
        <p:sp>
          <p:nvSpPr>
            <p:cNvPr id="4" name="5-Point Star 3"/>
            <p:cNvSpPr/>
            <p:nvPr/>
          </p:nvSpPr>
          <p:spPr bwMode="auto">
            <a:xfrm>
              <a:off x="659287" y="1220059"/>
              <a:ext cx="1054644" cy="1052829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304800" y="1081677"/>
              <a:ext cx="1752600" cy="1438012"/>
            </a:xfrm>
            <a:prstGeom prst="round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 bwMode="auto">
          <a:xfrm>
            <a:off x="180371" y="5334000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ng«i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sao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419073" y="5326117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t¸o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657775" y="5302469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kÑo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963925" y="5286703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bÌo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2" idx="0"/>
            <a:endCxn id="5" idx="2"/>
          </p:cNvCxnSpPr>
          <p:nvPr/>
        </p:nvCxnSpPr>
        <p:spPr bwMode="auto">
          <a:xfrm flipV="1">
            <a:off x="1131994" y="3276600"/>
            <a:ext cx="15527" cy="2057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endCxn id="2050" idx="2"/>
          </p:cNvCxnSpPr>
          <p:nvPr/>
        </p:nvCxnSpPr>
        <p:spPr bwMode="auto">
          <a:xfrm flipV="1">
            <a:off x="3362932" y="3310759"/>
            <a:ext cx="4552616" cy="20048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endCxn id="2051" idx="2"/>
          </p:cNvCxnSpPr>
          <p:nvPr/>
        </p:nvCxnSpPr>
        <p:spPr bwMode="auto">
          <a:xfrm flipH="1" flipV="1">
            <a:off x="3449637" y="3281180"/>
            <a:ext cx="2159761" cy="199764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15" idx="0"/>
          </p:cNvCxnSpPr>
          <p:nvPr/>
        </p:nvCxnSpPr>
        <p:spPr bwMode="auto">
          <a:xfrm flipH="1" flipV="1">
            <a:off x="5688339" y="3328477"/>
            <a:ext cx="2227209" cy="19582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667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4953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76546" y="3106248"/>
            <a:ext cx="1257454" cy="830998"/>
            <a:chOff x="4076546" y="3106248"/>
            <a:chExt cx="1257454" cy="830998"/>
          </a:xfrm>
        </p:grpSpPr>
        <p:sp>
          <p:nvSpPr>
            <p:cNvPr id="28" name="TextBox 27"/>
            <p:cNvSpPr txBox="1"/>
            <p:nvPr/>
          </p:nvSpPr>
          <p:spPr>
            <a:xfrm>
              <a:off x="4076546" y="3106249"/>
              <a:ext cx="1120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.VnAvant" pitchFamily="34" charset="0"/>
                </a:rPr>
                <a:t>lÏo</a:t>
              </a:r>
              <a:endParaRPr lang="en-US" sz="4800" b="1" dirty="0">
                <a:solidFill>
                  <a:srgbClr val="002060"/>
                </a:solidFill>
                <a:latin typeface=".VnAvant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4218340" y="3106248"/>
              <a:ext cx="1115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.VnAvant" pitchFamily="34" charset="0"/>
                </a:rPr>
                <a:t>eo</a:t>
              </a:r>
              <a:endParaRPr lang="en-US" sz="48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54058" y="2095141"/>
            <a:ext cx="33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.VnAvant" pitchFamily="34" charset="0"/>
              </a:rPr>
              <a:t>l</a:t>
            </a:r>
            <a:endParaRPr lang="en-US" sz="48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4092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chµo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dao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s¸o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dÎo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®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Ïo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kÑo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4956" y="5029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8000"/>
                </a:solidFill>
                <a:latin typeface=".VnAvant" pitchFamily="34" charset="0"/>
              </a:rPr>
              <a:t>ng«i</a:t>
            </a:r>
            <a:r>
              <a:rPr lang="en-US" sz="35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.VnAvant" pitchFamily="34" charset="0"/>
              </a:rPr>
              <a:t>sao</a:t>
            </a:r>
            <a:r>
              <a:rPr lang="en-US" sz="35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500" b="1" dirty="0" smtClean="0">
                <a:solidFill>
                  <a:srgbClr val="008000"/>
                </a:solidFill>
                <a:latin typeface=".VnAvant" pitchFamily="34" charset="0"/>
              </a:rPr>
              <a:t>   </a:t>
            </a:r>
            <a:r>
              <a:rPr lang="en-US" sz="3500" b="1" dirty="0" err="1" smtClean="0">
                <a:solidFill>
                  <a:srgbClr val="008000"/>
                </a:solidFill>
                <a:latin typeface=".VnAvant" pitchFamily="34" charset="0"/>
              </a:rPr>
              <a:t>qu</a:t>
            </a:r>
            <a:r>
              <a:rPr lang="en-US" sz="3500" b="1" dirty="0" smtClean="0">
                <a:solidFill>
                  <a:srgbClr val="008000"/>
                </a:solidFill>
                <a:latin typeface=".VnAvant" pitchFamily="34" charset="0"/>
              </a:rPr>
              <a:t>¶ </a:t>
            </a:r>
            <a:r>
              <a:rPr lang="en-US" sz="3500" b="1" dirty="0" err="1" smtClean="0">
                <a:solidFill>
                  <a:srgbClr val="008000"/>
                </a:solidFill>
                <a:latin typeface=".VnAvant" pitchFamily="34" charset="0"/>
              </a:rPr>
              <a:t>t¸o</a:t>
            </a:r>
            <a:r>
              <a:rPr lang="en-US" sz="35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500" b="1" dirty="0" smtClean="0">
                <a:solidFill>
                  <a:srgbClr val="008000"/>
                </a:solidFill>
                <a:latin typeface=".VnAvant" pitchFamily="34" charset="0"/>
              </a:rPr>
              <a:t>   </a:t>
            </a:r>
            <a:r>
              <a:rPr lang="en-US" sz="3500" b="1" dirty="0" err="1" smtClean="0">
                <a:solidFill>
                  <a:srgbClr val="008000"/>
                </a:solidFill>
                <a:latin typeface=".VnAvant" pitchFamily="34" charset="0"/>
              </a:rPr>
              <a:t>c¸i</a:t>
            </a:r>
            <a:r>
              <a:rPr lang="en-US" sz="35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.VnAvant" pitchFamily="34" charset="0"/>
              </a:rPr>
              <a:t>kÑo</a:t>
            </a:r>
            <a:r>
              <a:rPr lang="en-US" sz="35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500" b="1" dirty="0" smtClean="0">
                <a:solidFill>
                  <a:srgbClr val="008000"/>
                </a:solidFill>
                <a:latin typeface=".VnAvant" pitchFamily="34" charset="0"/>
              </a:rPr>
              <a:t>   </a:t>
            </a:r>
            <a:r>
              <a:rPr lang="en-US" sz="3500" b="1" dirty="0" err="1" smtClean="0">
                <a:solidFill>
                  <a:srgbClr val="008000"/>
                </a:solidFill>
                <a:latin typeface=".VnAvant" pitchFamily="34" charset="0"/>
              </a:rPr>
              <a:t>ao</a:t>
            </a:r>
            <a:r>
              <a:rPr lang="en-US" sz="35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.VnAvant" pitchFamily="34" charset="0"/>
              </a:rPr>
              <a:t>bÌo</a:t>
            </a:r>
            <a:endParaRPr lang="en-US" sz="3500" b="1" dirty="0">
              <a:solidFill>
                <a:srgbClr val="008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6855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42359"/>
            <a:ext cx="7050770" cy="637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9"/>
          <p:cNvSpPr/>
          <p:nvPr/>
        </p:nvSpPr>
        <p:spPr bwMode="auto">
          <a:xfrm>
            <a:off x="704925" y="90411"/>
            <a:ext cx="272067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67099" y="36873"/>
            <a:ext cx="680611" cy="71320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1723" y="61398"/>
            <a:ext cx="3467074" cy="1281290"/>
            <a:chOff x="-545548" y="-236493"/>
            <a:chExt cx="1805014" cy="1281290"/>
          </a:xfrm>
        </p:grpSpPr>
        <p:sp>
          <p:nvSpPr>
            <p:cNvPr id="18" name="TextBox 17"/>
            <p:cNvSpPr txBox="1"/>
            <p:nvPr/>
          </p:nvSpPr>
          <p:spPr>
            <a:xfrm>
              <a:off x="-545548" y="-236493"/>
              <a:ext cx="28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Calibri" pitchFamily="34" charset="0"/>
                  <a:cs typeface="Calibri" pitchFamily="34" charset="0"/>
                </a:rPr>
                <a:t>3</a:t>
              </a:r>
              <a:endParaRPr lang="en-US" sz="40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5258" y="-155532"/>
              <a:ext cx="145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bg1"/>
                  </a:solidFill>
                  <a:latin typeface=".VnAvant" pitchFamily="34" charset="0"/>
                </a:rPr>
                <a:t>ViÕt b¶ng </a:t>
              </a:r>
              <a:endParaRPr lang="en-US" sz="3600" b="1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52600" y="4130189"/>
            <a:ext cx="1610424" cy="1057275"/>
            <a:chOff x="1752600" y="4130189"/>
            <a:chExt cx="1610424" cy="1057275"/>
          </a:xfrm>
        </p:grpSpPr>
        <p:sp>
          <p:nvSpPr>
            <p:cNvPr id="11" name="TextBox 10"/>
            <p:cNvSpPr txBox="1"/>
            <p:nvPr/>
          </p:nvSpPr>
          <p:spPr>
            <a:xfrm>
              <a:off x="2667000" y="4130189"/>
              <a:ext cx="696024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6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/>
                  <a:ea typeface="HP001" charset="-93"/>
                  <a:cs typeface="HP001 5H"/>
                </a:rPr>
                <a:t>΄</a:t>
              </a:r>
              <a:r>
                <a:rPr lang="vi-VN" sz="6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/>
                  <a:ea typeface="HP001" charset="-93"/>
                  <a:cs typeface="HP001 5H"/>
                </a:rPr>
                <a:t>o</a:t>
              </a:r>
              <a:endParaRPr lang="vi-VN" sz="6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charset="-93"/>
                <a:ea typeface="HP001" charset="-93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4141024"/>
              <a:ext cx="841897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/>
                  <a:ea typeface="HP001" charset="-93"/>
                  <a:cs typeface="HP001 5H"/>
                </a:rPr>
                <a:t>ao</a:t>
              </a:r>
              <a:endParaRPr lang="vi-V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charset="-93"/>
                <a:ea typeface="HP001" charset="-93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52176" y="2120464"/>
            <a:ext cx="1610424" cy="1057275"/>
            <a:chOff x="1752600" y="4130189"/>
            <a:chExt cx="1610424" cy="1057275"/>
          </a:xfrm>
        </p:grpSpPr>
        <p:sp>
          <p:nvSpPr>
            <p:cNvPr id="22" name="TextBox 21"/>
            <p:cNvSpPr txBox="1"/>
            <p:nvPr/>
          </p:nvSpPr>
          <p:spPr>
            <a:xfrm>
              <a:off x="2667000" y="4130189"/>
              <a:ext cx="696024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6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/>
                  <a:ea typeface="HP001" charset="-93"/>
                  <a:cs typeface="HP001 5H"/>
                </a:rPr>
                <a:t>΄</a:t>
              </a:r>
              <a:r>
                <a:rPr lang="vi-VN" sz="6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/>
                  <a:ea typeface="HP001" charset="-93"/>
                  <a:cs typeface="HP001 5H"/>
                </a:rPr>
                <a:t>o</a:t>
              </a:r>
              <a:endParaRPr lang="vi-VN" sz="6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charset="-93"/>
                <a:ea typeface="HP001" charset="-93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52600" y="4141024"/>
              <a:ext cx="841897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/>
                  <a:ea typeface="HP001" charset="-93"/>
                  <a:cs typeface="HP001 5H"/>
                </a:rPr>
                <a:t>ao</a:t>
              </a:r>
              <a:endParaRPr lang="vi-V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charset="-93"/>
                <a:ea typeface="HP001" charset="-93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79932" y="4343400"/>
            <a:ext cx="1610424" cy="1057275"/>
            <a:chOff x="1752600" y="4130189"/>
            <a:chExt cx="1610424" cy="1057275"/>
          </a:xfrm>
        </p:grpSpPr>
        <p:sp>
          <p:nvSpPr>
            <p:cNvPr id="25" name="TextBox 24"/>
            <p:cNvSpPr txBox="1"/>
            <p:nvPr/>
          </p:nvSpPr>
          <p:spPr>
            <a:xfrm>
              <a:off x="2667000" y="4130189"/>
              <a:ext cx="696024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6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/>
                  <a:ea typeface="HP001" charset="-93"/>
                  <a:cs typeface="HP001 5H"/>
                </a:rPr>
                <a:t>΄</a:t>
              </a:r>
              <a:r>
                <a:rPr lang="vi-VN" sz="6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/>
                  <a:ea typeface="HP001" charset="-93"/>
                  <a:cs typeface="HP001 5H"/>
                </a:rPr>
                <a:t>o</a:t>
              </a:r>
              <a:endParaRPr lang="vi-VN" sz="6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charset="-93"/>
                <a:ea typeface="HP001" charset="-93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52600" y="4141024"/>
              <a:ext cx="841897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/>
                  <a:ea typeface="HP001" charset="-93"/>
                  <a:cs typeface="HP001 5H"/>
                </a:rPr>
                <a:t>ao</a:t>
              </a:r>
              <a:endParaRPr lang="vi-V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charset="-93"/>
                <a:ea typeface="HP001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1219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e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" y="1143000"/>
            <a:ext cx="7467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997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a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0594" y="1143000"/>
            <a:ext cx="7391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0694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.VnAvant" pitchFamily="34" charset="0"/>
              </a:rPr>
              <a:t>ao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     </a:t>
            </a:r>
            <a:r>
              <a:rPr lang="en-US" sz="6600" b="1" dirty="0" err="1" smtClean="0">
                <a:solidFill>
                  <a:schemeClr val="bg1"/>
                </a:solidFill>
                <a:latin typeface=".VnAvant" pitchFamily="34" charset="0"/>
              </a:rPr>
              <a:t>eo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993366"/>
                </a:solidFill>
                <a:latin typeface=".VnCooper" pitchFamily="34" charset="0"/>
              </a:rPr>
              <a:t>42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7247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0200"/>
            <a:ext cx="834879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0501" y="1762125"/>
            <a:ext cx="69602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΄</a:t>
            </a:r>
            <a:r>
              <a:rPr lang="vi-VN" sz="6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o</a:t>
            </a:r>
            <a:endParaRPr lang="vi-VN" sz="62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772960"/>
            <a:ext cx="84189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ao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072" y="3343275"/>
            <a:ext cx="28680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ɏgċ Ȥao</a:t>
            </a:r>
            <a:endParaRPr lang="vi-VN" sz="59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4572" y="3346787"/>
            <a:ext cx="19928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Arial" pitchFamily="34" charset="0"/>
              </a:rPr>
              <a:t>a</a:t>
            </a:r>
            <a:r>
              <a:rPr lang="en-US" sz="5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Arial" pitchFamily="34" charset="0"/>
              </a:rPr>
              <a:t>o</a:t>
            </a:r>
            <a:r>
              <a:rPr lang="en-US" sz="5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l-GR" sz="5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χ</a:t>
            </a:r>
            <a:r>
              <a:rPr lang="vi-VN" sz="5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ǩ</a:t>
            </a:r>
            <a:r>
              <a:rPr lang="en-US" sz="5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Arial" pitchFamily="34" charset="0"/>
              </a:rPr>
              <a:t>o</a:t>
            </a:r>
            <a:endParaRPr lang="en-US" sz="59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itchFamily="34" charset="-93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122904"/>
            <a:ext cx="3276600" cy="838200"/>
            <a:chOff x="228600" y="228600"/>
            <a:chExt cx="3276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2544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Tô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và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31107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57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.VnAvant" panose="020B7200000000000000" pitchFamily="34" charset="0"/>
              </a:rPr>
              <a:t>Trªn</a:t>
            </a:r>
            <a:r>
              <a:rPr lang="en-US" dirty="0" smtClean="0"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latin typeface=".VnAvant" panose="020B7200000000000000" pitchFamily="34" charset="0"/>
              </a:rPr>
              <a:t>c©y</a:t>
            </a:r>
            <a:r>
              <a:rPr lang="en-US" dirty="0" smtClean="0"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latin typeface=".VnAvant" panose="020B7200000000000000" pitchFamily="34" charset="0"/>
              </a:rPr>
              <a:t>cau</a:t>
            </a:r>
            <a:r>
              <a:rPr lang="en-US" dirty="0" smtClean="0">
                <a:latin typeface=".VnAvant" panose="020B7200000000000000" pitchFamily="34" charset="0"/>
              </a:rPr>
              <a:t>, ®µn </a:t>
            </a:r>
            <a:r>
              <a:rPr lang="en-US" dirty="0" err="1" smtClean="0">
                <a:latin typeface=".VnAvant" panose="020B7200000000000000" pitchFamily="34" charset="0"/>
              </a:rPr>
              <a:t>chµo</a:t>
            </a:r>
            <a:r>
              <a:rPr lang="en-US" dirty="0" smtClean="0"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latin typeface=".VnAvant" panose="020B7200000000000000" pitchFamily="34" charset="0"/>
              </a:rPr>
              <a:t>mµo</a:t>
            </a:r>
            <a:r>
              <a:rPr lang="en-US" dirty="0" smtClean="0">
                <a:latin typeface=".VnAvant" panose="020B7200000000000000" pitchFamily="34" charset="0"/>
              </a:rPr>
              <a:t> bay ®I bay l¹i</a:t>
            </a:r>
            <a:endParaRPr 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748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.VnAvant" pitchFamily="34" charset="0"/>
              </a:rPr>
              <a:t>ao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     </a:t>
            </a:r>
            <a:r>
              <a:rPr lang="en-US" sz="6600" b="1" dirty="0" err="1" smtClean="0">
                <a:solidFill>
                  <a:schemeClr val="bg1"/>
                </a:solidFill>
                <a:latin typeface=".VnAvant" pitchFamily="34" charset="0"/>
              </a:rPr>
              <a:t>eo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993366"/>
                </a:solidFill>
                <a:latin typeface=".VnCooper" pitchFamily="34" charset="0"/>
              </a:rPr>
              <a:t>42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2601" y="2224950"/>
            <a:ext cx="87734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    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Trªn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c©y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cao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®µn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chµo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mµo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bay ®i, bay l¹i.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MÊy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chó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s¸o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®en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vui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ca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vÐo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von.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Cßn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chim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ri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vÉn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ch¨m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chØ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Chó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tha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r¬m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kh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«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vÒ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khÐo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lÐo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tæ</a:t>
            </a:r>
            <a:endParaRPr lang="vi-VN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6945"/>
            <a:ext cx="9158611" cy="178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8600" y="1524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>
            <a:off x="2743200" y="38100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953000" y="38100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943600" y="38100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009900" y="4272372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270734" y="4293309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26086" y="51816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318752" y="5178972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751440" y="2525760"/>
              <a:ext cx="37800" cy="41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2080" y="2516400"/>
                <a:ext cx="56520" cy="6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210"/>
            <a:ext cx="9144000" cy="619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Em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ch¨m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chØ</a:t>
            </a:r>
            <a:endParaRPr lang="vi-VN" sz="36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0978" y="5308275"/>
            <a:ext cx="8039380" cy="737403"/>
            <a:chOff x="920978" y="5308275"/>
            <a:chExt cx="8039380" cy="737403"/>
          </a:xfrm>
        </p:grpSpPr>
        <p:sp>
          <p:nvSpPr>
            <p:cNvPr id="13" name="TextBox 12"/>
            <p:cNvSpPr txBox="1"/>
            <p:nvPr/>
          </p:nvSpPr>
          <p:spPr>
            <a:xfrm>
              <a:off x="920978" y="5308275"/>
              <a:ext cx="80393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0033CC"/>
                  </a:solidFill>
                  <a:latin typeface=".VnAvant" pitchFamily="34" charset="0"/>
                </a:rPr>
                <a:t>Ao</a:t>
              </a:r>
              <a:r>
                <a:rPr lang="en-US" sz="4000" b="1" dirty="0" smtClean="0">
                  <a:solidFill>
                    <a:srgbClr val="0033CC"/>
                  </a:solidFill>
                  <a:latin typeface=".VnAvant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33CC"/>
                  </a:solidFill>
                  <a:latin typeface=".VnAvant" pitchFamily="34" charset="0"/>
                </a:rPr>
                <a:t>thu</a:t>
              </a:r>
              <a:r>
                <a:rPr lang="en-US" sz="4000" b="1" dirty="0" smtClean="0">
                  <a:solidFill>
                    <a:srgbClr val="0033CC"/>
                  </a:solidFill>
                  <a:latin typeface=".VnAvant" pitchFamily="34" charset="0"/>
                </a:rPr>
                <a:t> l¹nh </a:t>
              </a:r>
              <a:r>
                <a:rPr lang="en-US" sz="4000" b="1" dirty="0" err="1" smtClean="0">
                  <a:solidFill>
                    <a:srgbClr val="0033CC"/>
                  </a:solidFill>
                  <a:latin typeface=".VnAvant" pitchFamily="34" charset="0"/>
                </a:rPr>
                <a:t>lÏo</a:t>
              </a:r>
              <a:r>
                <a:rPr lang="en-US" sz="4000" b="1" dirty="0" smtClean="0">
                  <a:solidFill>
                    <a:srgbClr val="0033CC"/>
                  </a:solidFill>
                  <a:latin typeface=".VnAvant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33CC"/>
                  </a:solidFill>
                  <a:latin typeface=".VnAvant" pitchFamily="34" charset="0"/>
                </a:rPr>
                <a:t>nù­­íc</a:t>
              </a:r>
              <a:r>
                <a:rPr lang="en-US" sz="4000" b="1" dirty="0" smtClean="0">
                  <a:solidFill>
                    <a:srgbClr val="0033CC"/>
                  </a:solidFill>
                  <a:latin typeface=".VnAvant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33CC"/>
                  </a:solidFill>
                  <a:latin typeface=".VnAvant" pitchFamily="34" charset="0"/>
                </a:rPr>
                <a:t>trong</a:t>
              </a:r>
              <a:r>
                <a:rPr lang="en-US" sz="4000" b="1" dirty="0" smtClean="0">
                  <a:solidFill>
                    <a:srgbClr val="0033CC"/>
                  </a:solidFill>
                  <a:latin typeface=".VnAvant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33CC"/>
                  </a:solidFill>
                  <a:latin typeface=".VnAvant" pitchFamily="34" charset="0"/>
                </a:rPr>
                <a:t>veo</a:t>
              </a:r>
              <a:r>
                <a:rPr lang="en-US" sz="4000" b="1" dirty="0" smtClean="0">
                  <a:solidFill>
                    <a:srgbClr val="0033CC"/>
                  </a:solidFill>
                  <a:latin typeface=".VnAvant" pitchFamily="34" charset="0"/>
                </a:rPr>
                <a:t>.</a:t>
              </a:r>
              <a:endParaRPr lang="vi-VN" sz="40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257800" y="5893278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" y="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4726" y="990600"/>
            <a:ext cx="3048000" cy="838200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05407" y="5308803"/>
            <a:ext cx="841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.VnAvant" pitchFamily="34" charset="0"/>
              </a:rPr>
              <a:t>eo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311914"/>
            <a:ext cx="893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.VnAvant" pitchFamily="34" charset="0"/>
              </a:rPr>
              <a:t>Ao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2707" y="5311914"/>
            <a:ext cx="841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.VnAvant" pitchFamily="34" charset="0"/>
              </a:rPr>
              <a:t>eo</a:t>
            </a:r>
            <a:endParaRPr lang="vi-VN" sz="40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667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4953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76546" y="3106248"/>
            <a:ext cx="1257454" cy="830998"/>
            <a:chOff x="4076546" y="3106248"/>
            <a:chExt cx="1257454" cy="830998"/>
          </a:xfrm>
        </p:grpSpPr>
        <p:sp>
          <p:nvSpPr>
            <p:cNvPr id="28" name="TextBox 27"/>
            <p:cNvSpPr txBox="1"/>
            <p:nvPr/>
          </p:nvSpPr>
          <p:spPr>
            <a:xfrm>
              <a:off x="4076546" y="3106249"/>
              <a:ext cx="1120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.VnAvant" pitchFamily="34" charset="0"/>
                </a:rPr>
                <a:t>lÏo</a:t>
              </a:r>
              <a:endParaRPr lang="en-US" sz="4800" b="1" dirty="0">
                <a:solidFill>
                  <a:srgbClr val="002060"/>
                </a:solidFill>
                <a:latin typeface=".VnAvant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4218340" y="3106248"/>
              <a:ext cx="1115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.VnAvant" pitchFamily="34" charset="0"/>
                </a:rPr>
                <a:t>eo</a:t>
              </a:r>
              <a:endParaRPr lang="en-US" sz="48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54058" y="2095141"/>
            <a:ext cx="33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.VnAvant" pitchFamily="34" charset="0"/>
              </a:rPr>
              <a:t>l</a:t>
            </a:r>
            <a:endParaRPr lang="en-US" sz="48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vi-VN" sz="4800" b="1" dirty="0" smtClean="0">
                <a:solidFill>
                  <a:srgbClr val="FF0000"/>
                </a:solidFill>
                <a:latin typeface="VNI-Avo" pitchFamily="2" charset="0"/>
              </a:rPr>
              <a:t>eo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vi-VN" sz="4800" b="1" dirty="0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00635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vi-VN" b="1" dirty="0" smtClean="0">
                <a:solidFill>
                  <a:srgbClr val="FF0000"/>
                </a:solidFill>
                <a:latin typeface="VNI-Avo" pitchFamily="2" charset="0"/>
              </a:rPr>
              <a:t>eo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vi-VN" b="1" dirty="0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38600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xmlns="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7" y="4191000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ao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xmlns="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caùo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A43C94E-0FA4-46D3-B1AD-918B668F34DC}"/>
              </a:ext>
            </a:extLst>
          </p:cNvPr>
          <p:cNvSpPr txBox="1"/>
          <p:nvPr/>
        </p:nvSpPr>
        <p:spPr>
          <a:xfrm flipH="1">
            <a:off x="1631346" y="4093734"/>
            <a:ext cx="141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caùo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xmlns="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418606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VNI-Avo" pitchFamily="2" charset="0"/>
              </a:rPr>
              <a:t>c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53C98235-547F-44C2-9A12-288E1BCB98A0}"/>
              </a:ext>
            </a:extLst>
          </p:cNvPr>
          <p:cNvCxnSpPr/>
          <p:nvPr/>
        </p:nvCxnSpPr>
        <p:spPr>
          <a:xfrm flipH="1">
            <a:off x="6047970" y="4352892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05002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0" y="2743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chµo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dao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s¸o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</a:t>
            </a:r>
            <a:r>
              <a:rPr lang="en-US" sz="4000" b="1" dirty="0" err="1" smtClean="0">
                <a:solidFill>
                  <a:srgbClr val="008000"/>
                </a:solidFill>
                <a:latin typeface=".VnAvant" pitchFamily="34" charset="0"/>
              </a:rPr>
              <a:t>dÎo</a:t>
            </a:r>
            <a:r>
              <a:rPr lang="en-US" sz="4000" b="1" dirty="0" smtClean="0">
                <a:solidFill>
                  <a:srgbClr val="008000"/>
                </a:solidFill>
                <a:latin typeface=".VnAvant" pitchFamily="34" charset="0"/>
              </a:rPr>
              <a:t>   ®</a:t>
            </a:r>
            <a:r>
              <a:rPr lang="en-US" sz="4000" b="1" dirty="0" err="1" smtClean="0">
                <a:solidFill>
                  <a:srgbClr val="008000"/>
                </a:solidFill>
                <a:latin typeface=".VnAvant" pitchFamily="34" charset="0"/>
              </a:rPr>
              <a:t>Ïo</a:t>
            </a:r>
            <a:r>
              <a:rPr lang="en-US" sz="4000" b="1" dirty="0" smtClean="0">
                <a:solidFill>
                  <a:srgbClr val="00800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8000"/>
                </a:solidFill>
                <a:latin typeface=".VnAvant" pitchFamily="34" charset="0"/>
              </a:rPr>
              <a:t>kÑo</a:t>
            </a:r>
            <a:r>
              <a:rPr lang="en-US" sz="4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endParaRPr lang="en-US" sz="40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667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4953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76546" y="3106248"/>
            <a:ext cx="1257454" cy="830998"/>
            <a:chOff x="4076546" y="3106248"/>
            <a:chExt cx="1257454" cy="830998"/>
          </a:xfrm>
        </p:grpSpPr>
        <p:sp>
          <p:nvSpPr>
            <p:cNvPr id="28" name="TextBox 27"/>
            <p:cNvSpPr txBox="1"/>
            <p:nvPr/>
          </p:nvSpPr>
          <p:spPr>
            <a:xfrm>
              <a:off x="4076546" y="3106249"/>
              <a:ext cx="1120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.VnAvant" pitchFamily="34" charset="0"/>
                </a:rPr>
                <a:t>lÏo</a:t>
              </a:r>
              <a:endParaRPr lang="en-US" sz="4800" b="1" dirty="0">
                <a:solidFill>
                  <a:srgbClr val="002060"/>
                </a:solidFill>
                <a:latin typeface=".VnAvant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4218340" y="3106248"/>
              <a:ext cx="1115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.VnAvant" pitchFamily="34" charset="0"/>
                </a:rPr>
                <a:t>eo</a:t>
              </a:r>
              <a:endParaRPr lang="en-US" sz="48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54058" y="2095141"/>
            <a:ext cx="33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.VnAvant" pitchFamily="34" charset="0"/>
              </a:rPr>
              <a:t>l</a:t>
            </a:r>
            <a:endParaRPr lang="en-US" sz="48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4092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chµo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dao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s¸o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dÎo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®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Ïo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kÑo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6930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4606</TotalTime>
  <Words>270</Words>
  <Application>Microsoft Office PowerPoint</Application>
  <PresentationFormat>On-screen Show (4:3)</PresentationFormat>
  <Paragraphs>104</Paragraphs>
  <Slides>21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Comic Sans MS</vt:lpstr>
      <vt:lpstr>HP001 5H</vt:lpstr>
      <vt:lpstr>.VnAvant</vt:lpstr>
      <vt:lpstr>Calibri</vt:lpstr>
      <vt:lpstr>VNI-Avo</vt:lpstr>
      <vt:lpstr>HP001 4 hàng</vt:lpstr>
      <vt:lpstr>Arial Rounded MT Bold</vt:lpstr>
      <vt:lpstr>HP001</vt:lpstr>
      <vt:lpstr>Times New Roman</vt:lpstr>
      <vt:lpstr>HP-087</vt:lpstr>
      <vt:lpstr>.VnCooper</vt:lpstr>
      <vt:lpstr>Office Theme</vt:lpstr>
      <vt:lpstr>1_Default Design</vt:lpstr>
      <vt:lpstr>PowerPoint Presentation</vt:lpstr>
      <vt:lpstr>                     ao     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ao     eo</vt:lpstr>
      <vt:lpstr>PowerPoint Presentation</vt:lpstr>
      <vt:lpstr>PowerPoint Presentation</vt:lpstr>
      <vt:lpstr>PowerPoint Presentation</vt:lpstr>
      <vt:lpstr>PowerPoint Presentation</vt:lpstr>
      <vt:lpstr>Em ch¨m chØ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PC</cp:lastModifiedBy>
  <cp:revision>283</cp:revision>
  <dcterms:created xsi:type="dcterms:W3CDTF">2006-08-16T00:00:00Z</dcterms:created>
  <dcterms:modified xsi:type="dcterms:W3CDTF">2024-04-01T07:24:48Z</dcterms:modified>
</cp:coreProperties>
</file>