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8" r:id="rId2"/>
    <p:sldId id="259" r:id="rId3"/>
    <p:sldId id="260" r:id="rId4"/>
    <p:sldId id="261" r:id="rId5"/>
    <p:sldId id="262" r:id="rId6"/>
    <p:sldId id="263" r:id="rId7"/>
    <p:sldId id="294" r:id="rId8"/>
    <p:sldId id="291" r:id="rId9"/>
    <p:sldId id="292" r:id="rId10"/>
    <p:sldId id="293" r:id="rId11"/>
    <p:sldId id="315" r:id="rId12"/>
    <p:sldId id="316" r:id="rId13"/>
    <p:sldId id="268" r:id="rId14"/>
    <p:sldId id="269" r:id="rId15"/>
    <p:sldId id="334" r:id="rId16"/>
    <p:sldId id="270" r:id="rId17"/>
    <p:sldId id="271" r:id="rId18"/>
    <p:sldId id="272" r:id="rId19"/>
    <p:sldId id="273" r:id="rId20"/>
    <p:sldId id="274" r:id="rId21"/>
    <p:sldId id="275" r:id="rId22"/>
    <p:sldId id="298" r:id="rId23"/>
    <p:sldId id="295" r:id="rId24"/>
    <p:sldId id="296" r:id="rId25"/>
    <p:sldId id="297" r:id="rId26"/>
    <p:sldId id="357" r:id="rId27"/>
    <p:sldId id="280" r:id="rId28"/>
    <p:sldId id="281" r:id="rId29"/>
    <p:sldId id="356" r:id="rId30"/>
    <p:sldId id="283" r:id="rId3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6" d="100"/>
          <a:sy n="76" d="100"/>
        </p:scale>
        <p:origin x="-1206" y="12"/>
      </p:cViewPr>
      <p:guideLst>
        <p:guide orient="horz" pos="2160"/>
        <p:guide pos="28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42DCD9-D71F-437E-9DA2-496CE534B00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01/04/2024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579663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072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2</a:t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994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13</a:t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4096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14</a:t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379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15</a:t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1987" name="Text Placeholder 2"/>
          <p:cNvSpPr>
            <a:spLocks noGrp="1"/>
          </p:cNvSpPr>
          <p:nvPr>
            <p:ph type="body" idx="3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4301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17</a:t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440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18</a:t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4506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19</a:t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4608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20</a:t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4710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21</a:t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4813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22</a:t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174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3</a:t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491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23</a:t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5018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24</a:t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5120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25</a:t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5222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27</a:t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5325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28</a:t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4608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29</a:t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277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4</a:t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379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5</a:t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48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6</a:t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584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7</a:t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686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8</a:t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789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9</a:t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891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10</a:t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5028DA-2CAF-48D0-8B81-FB0EF0B643E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01/04/2024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5028DA-2CAF-48D0-8B81-FB0EF0B643E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01/04/2024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5028DA-2CAF-48D0-8B81-FB0EF0B643E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01/04/2024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5028DA-2CAF-48D0-8B81-FB0EF0B643E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01/04/2024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5028DA-2CAF-48D0-8B81-FB0EF0B643E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01/04/2024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5028DA-2CAF-48D0-8B81-FB0EF0B643E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01/04/2024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5028DA-2CAF-48D0-8B81-FB0EF0B643E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01/04/2024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5028DA-2CAF-48D0-8B81-FB0EF0B643E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01/04/2024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5028DA-2CAF-48D0-8B81-FB0EF0B643E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01/04/2024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5028DA-2CAF-48D0-8B81-FB0EF0B643E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01/04/2024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5028DA-2CAF-48D0-8B81-FB0EF0B643E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01/04/2024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5028DA-2CAF-48D0-8B81-FB0EF0B643E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01/04/2024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pic>
        <p:nvPicPr>
          <p:cNvPr id="2051" name="Content Placeholder 3" descr="imager_13_174951_700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9525" y="-228600"/>
            <a:ext cx="9153525" cy="6858000"/>
          </a:xfrm>
        </p:spPr>
      </p:pic>
      <p:sp>
        <p:nvSpPr>
          <p:cNvPr id="5" name="Text Box 5"/>
          <p:cNvSpPr txBox="1"/>
          <p:nvPr/>
        </p:nvSpPr>
        <p:spPr>
          <a:xfrm>
            <a:off x="0" y="228600"/>
            <a:ext cx="9144000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36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Thứ hai ngày 25 tháng </a:t>
            </a:r>
            <a:r>
              <a:rPr lang="en-GB" sz="36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09 </a:t>
            </a:r>
            <a:r>
              <a:rPr sz="36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năm 202</a:t>
            </a:r>
            <a:r>
              <a:rPr lang="en-GB" sz="36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3</a:t>
            </a:r>
            <a:endParaRPr sz="3600" b="1" dirty="0">
              <a:latin typeface="HP001 5 hàng" panose="020B0603050302020204" pitchFamily="34" charset="0"/>
              <a:ea typeface="Arial Unicode MS" panose="020B0604020202020204" pitchFamily="34" charset="-128"/>
            </a:endParaRPr>
          </a:p>
          <a:p>
            <a:pPr algn="ctr">
              <a:spcBef>
                <a:spcPct val="50000"/>
              </a:spcBef>
            </a:pPr>
            <a:r>
              <a:rPr sz="3600" b="1" u="sng" dirty="0">
                <a:solidFill>
                  <a:srgbClr val="FFFF00"/>
                </a:solidFill>
                <a:latin typeface="HP001 5 hàng" panose="020B0603050302020204" pitchFamily="34" charset="0"/>
                <a:ea typeface="Arial Unicode MS" panose="020B0604020202020204" pitchFamily="34" charset="-128"/>
              </a:rPr>
              <a:t>Tiếng Việt</a:t>
            </a:r>
          </a:p>
        </p:txBody>
      </p:sp>
      <p:sp>
        <p:nvSpPr>
          <p:cNvPr id="7" name="Rectangle 6"/>
          <p:cNvSpPr/>
          <p:nvPr/>
        </p:nvSpPr>
        <p:spPr>
          <a:xfrm>
            <a:off x="952500" y="1981200"/>
            <a:ext cx="72390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60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B</a:t>
            </a:r>
            <a:r>
              <a:rPr sz="6000" dirty="0">
                <a:solidFill>
                  <a:schemeClr val="bg1"/>
                </a:solidFill>
                <a:latin typeface="UTM Avo" panose="02040603050506020204" charset="0"/>
                <a:ea typeface="Arial-Rounded" pitchFamily="34" charset="0"/>
                <a:cs typeface="UTM Avo" panose="02040603050506020204" charset="0"/>
              </a:rPr>
              <a:t>à</a:t>
            </a:r>
            <a:r>
              <a:rPr sz="60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i 16:  M m   N n</a:t>
            </a:r>
            <a:endParaRPr sz="6000" dirty="0">
              <a:solidFill>
                <a:schemeClr val="bg1"/>
              </a:solidFill>
              <a:latin typeface="UTM Avo" panose="02040603050506020204" charset="0"/>
              <a:ea typeface="Arial-Rounded" pitchFamily="34" charset="0"/>
              <a:cs typeface="UTM Avo" panose="02040603050506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"/>
          <p:cNvGrpSpPr/>
          <p:nvPr/>
        </p:nvGrpSpPr>
        <p:grpSpPr>
          <a:xfrm>
            <a:off x="206375" y="2286000"/>
            <a:ext cx="3603625" cy="835025"/>
            <a:chOff x="587087" y="2360614"/>
            <a:chExt cx="3603913" cy="835167"/>
          </a:xfrm>
        </p:grpSpPr>
        <p:sp>
          <p:nvSpPr>
            <p:cNvPr id="9" name="Rectangle: Rounded Corners 4"/>
            <p:cNvSpPr/>
            <p:nvPr/>
          </p:nvSpPr>
          <p:spPr bwMode="auto">
            <a:xfrm>
              <a:off x="990600" y="2360614"/>
              <a:ext cx="3200400" cy="835167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lvl="0" algn="ctr" eaLnBrk="1" hangingPunct="1">
                <a:buNone/>
              </a:pPr>
              <a:r>
                <a:rPr sz="4000" dirty="0">
                  <a:solidFill>
                    <a:srgbClr val="FFFFFF"/>
                  </a:solidFill>
                  <a:latin typeface="UTM Avo" panose="02040603050506020204" charset="0"/>
                  <a:cs typeface="UTM Avo" panose="02040603050506020204" charset="0"/>
                </a:rPr>
                <a:t>Tô v</a:t>
              </a:r>
              <a:r>
                <a:rPr sz="4000" dirty="0">
                  <a:solidFill>
                    <a:srgbClr val="FFFFFF"/>
                  </a:solidFill>
                  <a:latin typeface="UTM Avo" panose="02040603050506020204" charset="0"/>
                  <a:ea typeface="Arial-Rounded" pitchFamily="34" charset="0"/>
                  <a:cs typeface="UTM Avo" panose="02040603050506020204" charset="0"/>
                </a:rPr>
                <a:t>à</a:t>
              </a:r>
              <a:r>
                <a:rPr sz="4000" dirty="0">
                  <a:solidFill>
                    <a:srgbClr val="FFFFFF"/>
                  </a:solidFill>
                  <a:latin typeface="UTM Avo" panose="02040603050506020204" charset="0"/>
                  <a:cs typeface="UTM Avo" panose="02040603050506020204" charset="0"/>
                </a:rPr>
                <a:t> viết</a:t>
              </a:r>
              <a:endParaRPr sz="4000" dirty="0">
                <a:solidFill>
                  <a:srgbClr val="FFFFFF"/>
                </a:solidFill>
                <a:latin typeface="UTM Avo" panose="02040603050506020204" charset="0"/>
                <a:ea typeface="Arial-Rounded" pitchFamily="34" charset="0"/>
                <a:cs typeface="UTM Avo" panose="02040603050506020204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87087" y="2365519"/>
              <a:ext cx="777874" cy="8302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vo" panose="02040603050506020204" charset="0"/>
                  <a:ea typeface="Arial-Rounded" pitchFamily="34" charset="0"/>
                  <a:cs typeface="UTM Avo" panose="02040603050506020204" charset="0"/>
                </a:rPr>
                <a:t>3</a:t>
              </a:r>
            </a:p>
          </p:txBody>
        </p:sp>
      </p:grpSp>
      <p:pic>
        <p:nvPicPr>
          <p:cNvPr id="4" name="nơ đỏ">
            <a:hlinkClick r:id="" action="ppaction://media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8" y="3511550"/>
            <a:ext cx="8012112" cy="28003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2"/>
          <p:cNvGrpSpPr/>
          <p:nvPr/>
        </p:nvGrpSpPr>
        <p:grpSpPr>
          <a:xfrm>
            <a:off x="173038" y="47625"/>
            <a:ext cx="8839200" cy="1892539"/>
            <a:chOff x="172720" y="48161"/>
            <a:chExt cx="8839200" cy="1892327"/>
          </a:xfrm>
        </p:grpSpPr>
        <p:sp>
          <p:nvSpPr>
            <p:cNvPr id="3" name="Text Box 5"/>
            <p:cNvSpPr txBox="1"/>
            <p:nvPr/>
          </p:nvSpPr>
          <p:spPr>
            <a:xfrm>
              <a:off x="172720" y="48161"/>
              <a:ext cx="8839200" cy="116826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Thứ </a:t>
              </a:r>
              <a:r>
                <a:rPr lang="en-GB"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hai</a:t>
              </a:r>
              <a:r>
                <a:rPr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, ngày 2</a:t>
              </a:r>
              <a:r>
                <a:rPr lang="en-GB"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5</a:t>
              </a:r>
              <a:r>
                <a:rPr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 tháng </a:t>
              </a:r>
              <a:r>
                <a:rPr lang="en-GB"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09</a:t>
              </a:r>
              <a:r>
                <a:rPr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 năm 202</a:t>
              </a:r>
              <a:r>
                <a:rPr lang="en-GB"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3</a:t>
              </a:r>
              <a:endParaRPr sz="2800" b="1" dirty="0">
                <a:latin typeface="HP001 5 hàng" panose="020B0603050302020204" pitchFamily="34" charset="0"/>
                <a:ea typeface="Arial Unicode MS" panose="020B0604020202020204" pitchFamily="34" charset="-128"/>
              </a:endParaRPr>
            </a:p>
            <a:p>
              <a:pPr algn="ctr">
                <a:spcBef>
                  <a:spcPct val="50000"/>
                </a:spcBef>
              </a:pPr>
              <a:r>
                <a:rPr sz="2800" b="1" u="sng" dirty="0">
                  <a:solidFill>
                    <a:srgbClr val="0070C0"/>
                  </a:solidFill>
                  <a:latin typeface="HP001 5 hàng" panose="020B0603050302020204" pitchFamily="34" charset="0"/>
                  <a:ea typeface="Arial Unicode MS" panose="020B0604020202020204" pitchFamily="34" charset="-128"/>
                </a:rPr>
                <a:t>Tiếng Việt</a:t>
              </a:r>
            </a:p>
          </p:txBody>
        </p:sp>
        <p:sp>
          <p:nvSpPr>
            <p:cNvPr id="6" name="Rectangle 1"/>
            <p:cNvSpPr/>
            <p:nvPr/>
          </p:nvSpPr>
          <p:spPr>
            <a:xfrm>
              <a:off x="2549850" y="1295400"/>
              <a:ext cx="4084955" cy="6450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sz="3600" dirty="0">
                  <a:solidFill>
                    <a:srgbClr val="FF0000"/>
                  </a:solidFill>
                  <a:latin typeface="UTM Avo" panose="02040603050506020204" charset="0"/>
                  <a:cs typeface="UTM Avo" panose="02040603050506020204" charset="0"/>
                </a:rPr>
                <a:t>B</a:t>
              </a:r>
              <a:r>
                <a:rPr sz="3600" dirty="0">
                  <a:solidFill>
                    <a:srgbClr val="FF0000"/>
                  </a:solidFill>
                  <a:latin typeface="UTM Avo" panose="02040603050506020204" charset="0"/>
                  <a:ea typeface="Arial-Rounded" pitchFamily="34" charset="0"/>
                  <a:cs typeface="UTM Avo" panose="02040603050506020204" charset="0"/>
                </a:rPr>
                <a:t>à</a:t>
              </a:r>
              <a:r>
                <a:rPr sz="3600" dirty="0">
                  <a:solidFill>
                    <a:srgbClr val="FF0000"/>
                  </a:solidFill>
                  <a:latin typeface="UTM Avo" panose="02040603050506020204" charset="0"/>
                  <a:cs typeface="UTM Avo" panose="02040603050506020204" charset="0"/>
                </a:rPr>
                <a:t>i 16: M m     N n</a:t>
              </a:r>
              <a:endParaRPr sz="3600" dirty="0">
                <a:solidFill>
                  <a:srgbClr val="FF0000"/>
                </a:solidFill>
                <a:latin typeface="UTM Avo" panose="02040603050506020204" charset="0"/>
                <a:ea typeface="Arial-Rounded" pitchFamily="34" charset="0"/>
                <a:cs typeface="UTM Avo" panose="02040603050506020204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149"/>
            <a:ext cx="8229600" cy="612616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GB" dirty="0" smtClean="0">
                <a:latin typeface="HP001 4 hàng 2 ô ly" panose="020B0603050302020204" pitchFamily="34" charset="0"/>
              </a:rPr>
              <a:t>m		m		m		m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GB" dirty="0" smtClean="0">
                <a:latin typeface="HP001 4 hàng 2 ô ly" panose="020B0603050302020204" pitchFamily="34" charset="0"/>
              </a:rPr>
              <a:t>m		m		m		m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GB" dirty="0" smtClean="0">
                <a:latin typeface="HP001 4 hàng 2 ô ly" panose="020B0603050302020204" pitchFamily="34" charset="0"/>
              </a:rPr>
              <a:t>n		n		n		n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GB" dirty="0" smtClean="0">
                <a:latin typeface="HP001 4 hàng 2 ô ly" panose="020B0603050302020204" pitchFamily="34" charset="0"/>
              </a:rPr>
              <a:t>n		n		n		n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GB" dirty="0" err="1" smtClean="0">
                <a:latin typeface="HP001 4 hàng 2 ô ly" panose="020B0603050302020204" pitchFamily="34" charset="0"/>
              </a:rPr>
              <a:t>cá</a:t>
            </a:r>
            <a:r>
              <a:rPr lang="en-GB" dirty="0" smtClean="0">
                <a:latin typeface="HP001 4 hàng 2 ô ly" panose="020B0603050302020204" pitchFamily="34" charset="0"/>
              </a:rPr>
              <a:t> </a:t>
            </a:r>
            <a:r>
              <a:rPr lang="en-GB" dirty="0" err="1" smtClean="0">
                <a:latin typeface="HP001 4 hàng 2 ô ly" panose="020B0603050302020204" pitchFamily="34" charset="0"/>
              </a:rPr>
              <a:t>mè</a:t>
            </a:r>
            <a:r>
              <a:rPr lang="en-GB" dirty="0" smtClean="0">
                <a:latin typeface="HP001 4 hàng 2 ô ly" panose="020B0603050302020204" pitchFamily="34" charset="0"/>
              </a:rPr>
              <a:t>			</a:t>
            </a:r>
            <a:r>
              <a:rPr lang="en-GB" dirty="0" err="1" smtClean="0">
                <a:latin typeface="HP001 4 hàng 2 ô ly" panose="020B0603050302020204" pitchFamily="34" charset="0"/>
              </a:rPr>
              <a:t>cá</a:t>
            </a:r>
            <a:r>
              <a:rPr lang="en-GB" dirty="0" smtClean="0">
                <a:latin typeface="HP001 4 hàng 2 ô ly" panose="020B0603050302020204" pitchFamily="34" charset="0"/>
              </a:rPr>
              <a:t> </a:t>
            </a:r>
            <a:r>
              <a:rPr lang="en-GB" dirty="0" err="1" smtClean="0">
                <a:latin typeface="HP001 4 hàng 2 ô ly" panose="020B0603050302020204" pitchFamily="34" charset="0"/>
              </a:rPr>
              <a:t>mè</a:t>
            </a:r>
            <a:endParaRPr lang="en-GB" dirty="0" smtClean="0">
              <a:latin typeface="HP001 4 hàng 2 ô ly" panose="020B06030503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GB" dirty="0" err="1" smtClean="0">
                <a:latin typeface="HP001 4 hàng 2 ô ly" panose="020B0603050302020204" pitchFamily="34" charset="0"/>
              </a:rPr>
              <a:t>cá</a:t>
            </a:r>
            <a:r>
              <a:rPr lang="en-GB" dirty="0" smtClean="0">
                <a:latin typeface="HP001 4 hàng 2 ô ly" panose="020B0603050302020204" pitchFamily="34" charset="0"/>
              </a:rPr>
              <a:t> </a:t>
            </a:r>
            <a:r>
              <a:rPr lang="en-GB" dirty="0" err="1" smtClean="0">
                <a:latin typeface="HP001 4 hàng 2 ô ly" panose="020B0603050302020204" pitchFamily="34" charset="0"/>
              </a:rPr>
              <a:t>mè</a:t>
            </a:r>
            <a:r>
              <a:rPr lang="en-GB" dirty="0" smtClean="0">
                <a:latin typeface="HP001 4 hàng 2 ô ly" panose="020B0603050302020204" pitchFamily="34" charset="0"/>
              </a:rPr>
              <a:t>			</a:t>
            </a:r>
            <a:r>
              <a:rPr lang="en-GB" dirty="0" err="1" smtClean="0">
                <a:latin typeface="HP001 4 hàng 2 ô ly" panose="020B0603050302020204" pitchFamily="34" charset="0"/>
              </a:rPr>
              <a:t>cá</a:t>
            </a:r>
            <a:r>
              <a:rPr lang="en-GB" dirty="0" smtClean="0">
                <a:latin typeface="HP001 4 hàng 2 ô ly" panose="020B0603050302020204" pitchFamily="34" charset="0"/>
              </a:rPr>
              <a:t> </a:t>
            </a:r>
            <a:r>
              <a:rPr lang="en-GB" dirty="0" err="1" smtClean="0">
                <a:latin typeface="HP001 4 hàng 2 ô ly" panose="020B0603050302020204" pitchFamily="34" charset="0"/>
              </a:rPr>
              <a:t>mè</a:t>
            </a:r>
            <a:endParaRPr lang="en-GB" dirty="0" smtClean="0">
              <a:latin typeface="HP001 4 hàng 2 ô ly" panose="020B06030503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GB" dirty="0" err="1" smtClean="0">
                <a:latin typeface="HP001 4 hàng 2 ô ly" panose="020B0603050302020204" pitchFamily="34" charset="0"/>
              </a:rPr>
              <a:t>nơ</a:t>
            </a:r>
            <a:r>
              <a:rPr lang="en-GB" dirty="0" smtClean="0">
                <a:latin typeface="HP001 4 hàng 2 ô ly" panose="020B0603050302020204" pitchFamily="34" charset="0"/>
              </a:rPr>
              <a:t> </a:t>
            </a:r>
            <a:r>
              <a:rPr lang="en-GB" dirty="0" err="1" smtClean="0">
                <a:latin typeface="HP001 4 hàng 2 ô ly" panose="020B0603050302020204" pitchFamily="34" charset="0"/>
              </a:rPr>
              <a:t>đỏ</a:t>
            </a:r>
            <a:r>
              <a:rPr lang="en-GB" dirty="0" smtClean="0">
                <a:latin typeface="HP001 4 hàng 2 ô ly" panose="020B0603050302020204" pitchFamily="34" charset="0"/>
              </a:rPr>
              <a:t>				</a:t>
            </a:r>
            <a:r>
              <a:rPr lang="en-GB" dirty="0" err="1" smtClean="0">
                <a:latin typeface="HP001 4 hàng 2 ô ly" panose="020B0603050302020204" pitchFamily="34" charset="0"/>
              </a:rPr>
              <a:t>nơ</a:t>
            </a:r>
            <a:r>
              <a:rPr lang="en-GB" dirty="0" smtClean="0">
                <a:latin typeface="HP001 4 hàng 2 ô ly" panose="020B0603050302020204" pitchFamily="34" charset="0"/>
              </a:rPr>
              <a:t> </a:t>
            </a:r>
            <a:r>
              <a:rPr lang="en-GB" dirty="0" err="1" smtClean="0">
                <a:latin typeface="HP001 4 hàng 2 ô ly" panose="020B0603050302020204" pitchFamily="34" charset="0"/>
              </a:rPr>
              <a:t>đỏ</a:t>
            </a:r>
            <a:endParaRPr lang="en-GB" dirty="0" smtClean="0">
              <a:latin typeface="HP001 4 hàng 2 ô ly" panose="020B06030503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GB" dirty="0" err="1" smtClean="0">
                <a:latin typeface="HP001 4 hàng 2 ô ly" panose="020B0603050302020204" pitchFamily="34" charset="0"/>
              </a:rPr>
              <a:t>nơ</a:t>
            </a:r>
            <a:r>
              <a:rPr lang="en-GB" dirty="0" smtClean="0">
                <a:latin typeface="HP001 4 hàng 2 ô ly" panose="020B0603050302020204" pitchFamily="34" charset="0"/>
              </a:rPr>
              <a:t> </a:t>
            </a:r>
            <a:r>
              <a:rPr lang="en-GB" dirty="0" err="1" smtClean="0">
                <a:latin typeface="HP001 4 hàng 2 ô ly" panose="020B0603050302020204" pitchFamily="34" charset="0"/>
              </a:rPr>
              <a:t>đỏ</a:t>
            </a:r>
            <a:r>
              <a:rPr lang="en-GB" dirty="0" smtClean="0">
                <a:latin typeface="HP001 4 hàng 2 ô ly" panose="020B0603050302020204" pitchFamily="34" charset="0"/>
              </a:rPr>
              <a:t>				</a:t>
            </a:r>
            <a:r>
              <a:rPr lang="en-GB" dirty="0" err="1" smtClean="0">
                <a:latin typeface="HP001 4 hàng 2 ô ly" panose="020B0603050302020204" pitchFamily="34" charset="0"/>
              </a:rPr>
              <a:t>nơ</a:t>
            </a:r>
            <a:r>
              <a:rPr lang="en-GB" dirty="0" smtClean="0">
                <a:latin typeface="HP001 4 hàng 2 ô ly" panose="020B0603050302020204" pitchFamily="34" charset="0"/>
              </a:rPr>
              <a:t> </a:t>
            </a:r>
            <a:r>
              <a:rPr lang="en-GB" dirty="0" err="1" smtClean="0">
                <a:latin typeface="HP001 4 hàng 2 ô ly" panose="020B0603050302020204" pitchFamily="34" charset="0"/>
              </a:rPr>
              <a:t>đở</a:t>
            </a:r>
            <a:endParaRPr lang="en-GB" dirty="0" smtClean="0">
              <a:latin typeface="HP001 4 hàng 2 ô ly" panose="020B06030503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GB" dirty="0" err="1" smtClean="0">
                <a:latin typeface="HP001 4 hàng 2 ô ly" panose="020B0603050302020204" pitchFamily="34" charset="0"/>
              </a:rPr>
              <a:t>nơ</a:t>
            </a:r>
            <a:r>
              <a:rPr lang="en-GB" dirty="0" smtClean="0">
                <a:latin typeface="HP001 4 hàng 2 ô ly" panose="020B0603050302020204" pitchFamily="34" charset="0"/>
              </a:rPr>
              <a:t> </a:t>
            </a:r>
            <a:r>
              <a:rPr lang="en-GB" dirty="0" err="1" smtClean="0">
                <a:latin typeface="HP001 4 hàng 2 ô ly" panose="020B0603050302020204" pitchFamily="34" charset="0"/>
              </a:rPr>
              <a:t>đỏ</a:t>
            </a:r>
            <a:r>
              <a:rPr lang="en-GB" dirty="0" smtClean="0">
                <a:latin typeface="HP001 4 hàng 2 ô ly" panose="020B0603050302020204" pitchFamily="34" charset="0"/>
              </a:rPr>
              <a:t>				</a:t>
            </a:r>
            <a:r>
              <a:rPr lang="en-GB" dirty="0" err="1" smtClean="0">
                <a:latin typeface="HP001 4 hàng 2 ô ly" panose="020B0603050302020204" pitchFamily="34" charset="0"/>
              </a:rPr>
              <a:t>nơ</a:t>
            </a:r>
            <a:r>
              <a:rPr lang="en-GB" dirty="0" smtClean="0">
                <a:latin typeface="HP001 4 hàng 2 ô ly" panose="020B0603050302020204" pitchFamily="34" charset="0"/>
              </a:rPr>
              <a:t> </a:t>
            </a:r>
            <a:r>
              <a:rPr lang="en-GB" dirty="0" err="1" smtClean="0">
                <a:latin typeface="HP001 4 hàng 2 ô ly" panose="020B0603050302020204" pitchFamily="34" charset="0"/>
              </a:rPr>
              <a:t>đở</a:t>
            </a:r>
            <a:endParaRPr lang="en-GB" dirty="0" smtClean="0">
              <a:latin typeface="HP001 4 hàng 2 ô ly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149"/>
            <a:ext cx="8229600" cy="612616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GB" dirty="0" err="1" smtClean="0">
                <a:latin typeface="HP001 4 hàng 2 ô ly" panose="020B0603050302020204" pitchFamily="34" charset="0"/>
              </a:rPr>
              <a:t>lá</a:t>
            </a:r>
            <a:r>
              <a:rPr lang="en-GB" dirty="0" smtClean="0">
                <a:latin typeface="HP001 4 hàng 2 ô ly" panose="020B0603050302020204" pitchFamily="34" charset="0"/>
              </a:rPr>
              <a:t> me			</a:t>
            </a:r>
            <a:r>
              <a:rPr lang="en-GB" dirty="0" err="1" smtClean="0">
                <a:latin typeface="HP001 4 hàng 2 ô ly" panose="020B0603050302020204" pitchFamily="34" charset="0"/>
              </a:rPr>
              <a:t>lá</a:t>
            </a:r>
            <a:r>
              <a:rPr lang="en-GB" dirty="0" smtClean="0">
                <a:latin typeface="HP001 4 hàng 2 ô ly" panose="020B0603050302020204" pitchFamily="34" charset="0"/>
              </a:rPr>
              <a:t> me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GB" dirty="0" err="1" smtClean="0">
                <a:latin typeface="HP001 4 hàng 2 ô ly" panose="020B0603050302020204" pitchFamily="34" charset="0"/>
              </a:rPr>
              <a:t>lá</a:t>
            </a:r>
            <a:r>
              <a:rPr lang="en-GB" dirty="0" smtClean="0">
                <a:latin typeface="HP001 4 hàng 2 ô ly" panose="020B0603050302020204" pitchFamily="34" charset="0"/>
              </a:rPr>
              <a:t> me			</a:t>
            </a:r>
            <a:r>
              <a:rPr lang="en-GB" dirty="0" err="1" smtClean="0">
                <a:latin typeface="HP001 4 hàng 2 ô ly" panose="020B0603050302020204" pitchFamily="34" charset="0"/>
              </a:rPr>
              <a:t>lá</a:t>
            </a:r>
            <a:r>
              <a:rPr lang="en-GB" dirty="0" smtClean="0">
                <a:latin typeface="HP001 4 hàng 2 ô ly" panose="020B0603050302020204" pitchFamily="34" charset="0"/>
              </a:rPr>
              <a:t> me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GB" dirty="0" err="1" smtClean="0">
                <a:latin typeface="HP001 4 hàng 2 ô ly" panose="020B0603050302020204" pitchFamily="34" charset="0"/>
              </a:rPr>
              <a:t>lá</a:t>
            </a:r>
            <a:r>
              <a:rPr lang="en-GB" dirty="0" smtClean="0">
                <a:latin typeface="HP001 4 hàng 2 ô ly" panose="020B0603050302020204" pitchFamily="34" charset="0"/>
              </a:rPr>
              <a:t> me			</a:t>
            </a:r>
            <a:r>
              <a:rPr lang="en-GB" dirty="0" err="1" smtClean="0">
                <a:latin typeface="HP001 4 hàng 2 ô ly" panose="020B0603050302020204" pitchFamily="34" charset="0"/>
              </a:rPr>
              <a:t>lá</a:t>
            </a:r>
            <a:r>
              <a:rPr lang="en-GB" dirty="0" smtClean="0">
                <a:latin typeface="HP001 4 hàng 2 ô ly" panose="020B0603050302020204" pitchFamily="34" charset="0"/>
              </a:rPr>
              <a:t> me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GB" dirty="0" err="1" smtClean="0">
                <a:latin typeface="HP001 4 hàng 2 ô ly" panose="020B0603050302020204" pitchFamily="34" charset="0"/>
              </a:rPr>
              <a:t>ca</a:t>
            </a:r>
            <a:r>
              <a:rPr lang="en-GB" dirty="0" smtClean="0">
                <a:latin typeface="HP001 4 hàng 2 ô ly" panose="020B0603050302020204" pitchFamily="34" charset="0"/>
              </a:rPr>
              <a:t> </a:t>
            </a:r>
            <a:r>
              <a:rPr lang="en-GB" dirty="0" err="1" smtClean="0">
                <a:latin typeface="HP001 4 hàng 2 ô ly" panose="020B0603050302020204" pitchFamily="34" charset="0"/>
              </a:rPr>
              <a:t>nô</a:t>
            </a:r>
            <a:r>
              <a:rPr lang="en-GB" dirty="0" smtClean="0">
                <a:latin typeface="HP001 4 hàng 2 ô ly" panose="020B0603050302020204" pitchFamily="34" charset="0"/>
              </a:rPr>
              <a:t>				</a:t>
            </a:r>
            <a:r>
              <a:rPr lang="en-GB" dirty="0" err="1" smtClean="0">
                <a:latin typeface="HP001 4 hàng 2 ô ly" panose="020B0603050302020204" pitchFamily="34" charset="0"/>
              </a:rPr>
              <a:t>ca</a:t>
            </a:r>
            <a:r>
              <a:rPr lang="en-GB" dirty="0" smtClean="0">
                <a:latin typeface="HP001 4 hàng 2 ô ly" panose="020B0603050302020204" pitchFamily="34" charset="0"/>
              </a:rPr>
              <a:t> </a:t>
            </a:r>
            <a:r>
              <a:rPr lang="en-GB" dirty="0" err="1" smtClean="0">
                <a:latin typeface="HP001 4 hàng 2 ô ly" panose="020B0603050302020204" pitchFamily="34" charset="0"/>
              </a:rPr>
              <a:t>nô</a:t>
            </a:r>
            <a:endParaRPr lang="en-GB" dirty="0" smtClean="0">
              <a:latin typeface="HP001 4 hàng 2 ô ly" panose="020B06030503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GB" dirty="0" err="1" smtClean="0">
                <a:latin typeface="HP001 4 hàng 2 ô ly" panose="020B0603050302020204" pitchFamily="34" charset="0"/>
              </a:rPr>
              <a:t>ca</a:t>
            </a:r>
            <a:r>
              <a:rPr lang="en-GB" dirty="0" smtClean="0">
                <a:latin typeface="HP001 4 hàng 2 ô ly" panose="020B0603050302020204" pitchFamily="34" charset="0"/>
              </a:rPr>
              <a:t> </a:t>
            </a:r>
            <a:r>
              <a:rPr lang="en-GB" dirty="0" err="1" smtClean="0">
                <a:latin typeface="HP001 4 hàng 2 ô ly" panose="020B0603050302020204" pitchFamily="34" charset="0"/>
              </a:rPr>
              <a:t>nô</a:t>
            </a:r>
            <a:r>
              <a:rPr lang="en-GB" dirty="0" smtClean="0">
                <a:latin typeface="HP001 4 hàng 2 ô ly" panose="020B0603050302020204" pitchFamily="34" charset="0"/>
              </a:rPr>
              <a:t>				</a:t>
            </a:r>
            <a:r>
              <a:rPr lang="en-GB" dirty="0" err="1" smtClean="0">
                <a:latin typeface="HP001 4 hàng 2 ô ly" panose="020B0603050302020204" pitchFamily="34" charset="0"/>
              </a:rPr>
              <a:t>ca</a:t>
            </a:r>
            <a:r>
              <a:rPr lang="en-GB" dirty="0" smtClean="0">
                <a:latin typeface="HP001 4 hàng 2 ô ly" panose="020B0603050302020204" pitchFamily="34" charset="0"/>
              </a:rPr>
              <a:t> </a:t>
            </a:r>
            <a:r>
              <a:rPr lang="en-GB" dirty="0" err="1" smtClean="0">
                <a:latin typeface="HP001 4 hàng 2 ô ly" panose="020B0603050302020204" pitchFamily="34" charset="0"/>
              </a:rPr>
              <a:t>nô</a:t>
            </a:r>
            <a:endParaRPr lang="en-GB" dirty="0" smtClean="0">
              <a:latin typeface="HP001 4 hàng 2 ô ly" panose="020B06030503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GB" dirty="0" err="1" smtClean="0">
                <a:latin typeface="HP001 4 hàng 2 ô ly" panose="020B0603050302020204" pitchFamily="34" charset="0"/>
              </a:rPr>
              <a:t>ca</a:t>
            </a:r>
            <a:r>
              <a:rPr lang="en-GB" dirty="0" smtClean="0">
                <a:latin typeface="HP001 4 hàng 2 ô ly" panose="020B0603050302020204" pitchFamily="34" charset="0"/>
              </a:rPr>
              <a:t> </a:t>
            </a:r>
            <a:r>
              <a:rPr lang="en-GB" dirty="0" err="1" smtClean="0">
                <a:latin typeface="HP001 4 hàng 2 ô ly" panose="020B0603050302020204" pitchFamily="34" charset="0"/>
              </a:rPr>
              <a:t>nô</a:t>
            </a:r>
            <a:r>
              <a:rPr lang="en-GB" dirty="0" smtClean="0">
                <a:latin typeface="HP001 4 hàng 2 ô ly" panose="020B0603050302020204" pitchFamily="34" charset="0"/>
              </a:rPr>
              <a:t>				</a:t>
            </a:r>
            <a:r>
              <a:rPr lang="en-GB" dirty="0" err="1" smtClean="0">
                <a:latin typeface="HP001 4 hàng 2 ô ly" panose="020B0603050302020204" pitchFamily="34" charset="0"/>
              </a:rPr>
              <a:t>ca</a:t>
            </a:r>
            <a:r>
              <a:rPr lang="en-GB" dirty="0" smtClean="0">
                <a:latin typeface="HP001 4 hàng 2 ô ly" panose="020B0603050302020204" pitchFamily="34" charset="0"/>
              </a:rPr>
              <a:t> </a:t>
            </a:r>
            <a:r>
              <a:rPr lang="en-GB" dirty="0" err="1" smtClean="0">
                <a:latin typeface="HP001 4 hàng 2 ô ly" panose="020B0603050302020204" pitchFamily="34" charset="0"/>
              </a:rPr>
              <a:t>nô</a:t>
            </a:r>
            <a:endParaRPr lang="en-GB" dirty="0" smtClean="0">
              <a:latin typeface="HP001 4 hàng 2 ô ly" panose="020B06030503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GB" dirty="0" err="1" smtClean="0">
                <a:latin typeface="HP001 4 hàng 2 ô ly" panose="020B0603050302020204" pitchFamily="34" charset="0"/>
              </a:rPr>
              <a:t>Bố</a:t>
            </a:r>
            <a:r>
              <a:rPr lang="en-GB" dirty="0" smtClean="0">
                <a:latin typeface="HP001 4 hàng 2 ô ly" panose="020B0603050302020204" pitchFamily="34" charset="0"/>
              </a:rPr>
              <a:t> </a:t>
            </a:r>
            <a:r>
              <a:rPr lang="en-GB" dirty="0" err="1" smtClean="0">
                <a:latin typeface="HP001 4 hàng 2 ô ly" panose="020B0603050302020204" pitchFamily="34" charset="0"/>
              </a:rPr>
              <a:t>mẹ</a:t>
            </a:r>
            <a:r>
              <a:rPr lang="en-GB" dirty="0" smtClean="0">
                <a:latin typeface="HP001 4 hàng 2 ô ly" panose="020B0603050302020204" pitchFamily="34" charset="0"/>
              </a:rPr>
              <a:t> </a:t>
            </a:r>
            <a:r>
              <a:rPr lang="en-GB" dirty="0" err="1" smtClean="0">
                <a:latin typeface="HP001 4 hàng 2 ô ly" panose="020B0603050302020204" pitchFamily="34" charset="0"/>
              </a:rPr>
              <a:t>cho</a:t>
            </a:r>
            <a:r>
              <a:rPr lang="en-GB" dirty="0" smtClean="0">
                <a:latin typeface="HP001 4 hàng 2 ô ly" panose="020B0603050302020204" pitchFamily="34" charset="0"/>
              </a:rPr>
              <a:t> </a:t>
            </a:r>
            <a:r>
              <a:rPr lang="en-GB" dirty="0" err="1" smtClean="0">
                <a:latin typeface="HP001 4 hàng 2 ô ly" panose="020B0603050302020204" pitchFamily="34" charset="0"/>
              </a:rPr>
              <a:t>Hà</a:t>
            </a:r>
            <a:r>
              <a:rPr lang="en-GB" dirty="0" smtClean="0">
                <a:latin typeface="HP001 4 hàng 2 ô ly" panose="020B0603050302020204" pitchFamily="34" charset="0"/>
              </a:rPr>
              <a:t> </a:t>
            </a:r>
            <a:r>
              <a:rPr lang="en-GB" dirty="0" err="1" smtClean="0">
                <a:latin typeface="HP001 4 hàng 2 ô ly" panose="020B0603050302020204" pitchFamily="34" charset="0"/>
              </a:rPr>
              <a:t>đi</a:t>
            </a:r>
            <a:r>
              <a:rPr lang="en-GB" dirty="0" smtClean="0">
                <a:latin typeface="HP001 4 hàng 2 ô ly" panose="020B0603050302020204" pitchFamily="34" charset="0"/>
              </a:rPr>
              <a:t> </a:t>
            </a:r>
            <a:r>
              <a:rPr lang="en-GB" dirty="0" err="1" smtClean="0">
                <a:latin typeface="HP001 4 hàng 2 ô ly" panose="020B0603050302020204" pitchFamily="34" charset="0"/>
              </a:rPr>
              <a:t>ca</a:t>
            </a:r>
            <a:r>
              <a:rPr lang="en-GB" dirty="0" smtClean="0">
                <a:latin typeface="HP001 4 hàng 2 ô ly" panose="020B0603050302020204" pitchFamily="34" charset="0"/>
              </a:rPr>
              <a:t> </a:t>
            </a:r>
            <a:r>
              <a:rPr lang="en-GB" dirty="0" err="1" smtClean="0">
                <a:latin typeface="HP001 4 hàng 2 ô ly" panose="020B0603050302020204" pitchFamily="34" charset="0"/>
              </a:rPr>
              <a:t>nô</a:t>
            </a:r>
            <a:r>
              <a:rPr lang="en-GB" dirty="0" smtClean="0">
                <a:latin typeface="HP001 4 hàng 2 ô ly" panose="020B0603050302020204" pitchFamily="34" charset="0"/>
              </a:rPr>
              <a:t>.  </a:t>
            </a:r>
            <a:r>
              <a:rPr lang="en-GB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</a:t>
            </a:r>
            <a:r>
              <a:rPr lang="en-GB" dirty="0" smtClean="0">
                <a:solidFill>
                  <a:srgbClr val="FF0000"/>
                </a:solidFill>
                <a:latin typeface="HP001 4 hàng 2 ô ly" panose="020B06030503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		</a:t>
            </a:r>
            <a:r>
              <a:rPr lang="en-GB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GB" dirty="0" err="1" smtClean="0">
                <a:latin typeface="HP001 4 hàng 2 ô ly" panose="020B0603050302020204" pitchFamily="34" charset="0"/>
              </a:rPr>
              <a:t>Bố</a:t>
            </a:r>
            <a:r>
              <a:rPr lang="en-GB" dirty="0" smtClean="0">
                <a:latin typeface="HP001 4 hàng 2 ô ly" panose="020B0603050302020204" pitchFamily="34" charset="0"/>
              </a:rPr>
              <a:t> </a:t>
            </a:r>
            <a:r>
              <a:rPr lang="en-GB" dirty="0" err="1" smtClean="0">
                <a:latin typeface="HP001 4 hàng 2 ô ly" panose="020B0603050302020204" pitchFamily="34" charset="0"/>
              </a:rPr>
              <a:t>mẹ</a:t>
            </a:r>
            <a:r>
              <a:rPr lang="en-GB" dirty="0" smtClean="0">
                <a:latin typeface="HP001 4 hàng 2 ô ly" panose="020B0603050302020204" pitchFamily="34" charset="0"/>
              </a:rPr>
              <a:t> </a:t>
            </a:r>
            <a:r>
              <a:rPr lang="en-GB" dirty="0" err="1" smtClean="0">
                <a:latin typeface="HP001 4 hàng 2 ô ly" panose="020B0603050302020204" pitchFamily="34" charset="0"/>
              </a:rPr>
              <a:t>cho</a:t>
            </a:r>
            <a:r>
              <a:rPr lang="en-GB" dirty="0" smtClean="0">
                <a:latin typeface="HP001 4 hàng 2 ô ly" panose="020B0603050302020204" pitchFamily="34" charset="0"/>
              </a:rPr>
              <a:t> </a:t>
            </a:r>
            <a:r>
              <a:rPr lang="en-GB" dirty="0" err="1" smtClean="0">
                <a:latin typeface="HP001 4 hàng 2 ô ly" panose="020B0603050302020204" pitchFamily="34" charset="0"/>
              </a:rPr>
              <a:t>Hà</a:t>
            </a:r>
            <a:r>
              <a:rPr lang="en-GB" dirty="0" smtClean="0">
                <a:latin typeface="HP001 4 hàng 2 ô ly" panose="020B0603050302020204" pitchFamily="34" charset="0"/>
              </a:rPr>
              <a:t> </a:t>
            </a:r>
            <a:r>
              <a:rPr lang="en-GB" dirty="0" err="1" smtClean="0">
                <a:latin typeface="HP001 4 hàng 2 ô ly" panose="020B0603050302020204" pitchFamily="34" charset="0"/>
              </a:rPr>
              <a:t>đi</a:t>
            </a:r>
            <a:r>
              <a:rPr lang="en-GB" dirty="0" smtClean="0">
                <a:latin typeface="HP001 4 hàng 2 ô ly" panose="020B0603050302020204" pitchFamily="34" charset="0"/>
              </a:rPr>
              <a:t> </a:t>
            </a:r>
            <a:r>
              <a:rPr lang="en-GB" dirty="0" err="1" smtClean="0">
                <a:latin typeface="HP001 4 hàng 2 ô ly" panose="020B0603050302020204" pitchFamily="34" charset="0"/>
              </a:rPr>
              <a:t>ca</a:t>
            </a:r>
            <a:r>
              <a:rPr lang="en-GB" dirty="0" smtClean="0">
                <a:latin typeface="HP001 4 hàng 2 ô ly" panose="020B0603050302020204" pitchFamily="34" charset="0"/>
              </a:rPr>
              <a:t> </a:t>
            </a:r>
            <a:r>
              <a:rPr lang="en-GB" dirty="0" err="1" smtClean="0">
                <a:latin typeface="HP001 4 hàng 2 ô ly" panose="020B0603050302020204" pitchFamily="34" charset="0"/>
              </a:rPr>
              <a:t>nô</a:t>
            </a:r>
            <a:r>
              <a:rPr lang="en-GB" dirty="0" smtClean="0">
                <a:latin typeface="HP001 4 hàng 2 ô ly" panose="020B0603050302020204" pitchFamily="34" charset="0"/>
              </a:rPr>
              <a:t>.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GB" dirty="0" err="1" smtClean="0">
                <a:latin typeface="HP001 4 hàng 2 ô ly" panose="020B0603050302020204" pitchFamily="34" charset="0"/>
              </a:rPr>
              <a:t>Bố</a:t>
            </a:r>
            <a:r>
              <a:rPr lang="en-GB" dirty="0" smtClean="0">
                <a:latin typeface="HP001 4 hàng 2 ô ly" panose="020B0603050302020204" pitchFamily="34" charset="0"/>
              </a:rPr>
              <a:t> </a:t>
            </a:r>
            <a:r>
              <a:rPr lang="en-GB" dirty="0" err="1" smtClean="0">
                <a:latin typeface="HP001 4 hàng 2 ô ly" panose="020B0603050302020204" pitchFamily="34" charset="0"/>
              </a:rPr>
              <a:t>mẹ</a:t>
            </a:r>
            <a:r>
              <a:rPr lang="en-GB" dirty="0" smtClean="0">
                <a:latin typeface="HP001 4 hàng 2 ô ly" panose="020B0603050302020204" pitchFamily="34" charset="0"/>
              </a:rPr>
              <a:t> </a:t>
            </a:r>
            <a:r>
              <a:rPr lang="en-GB" dirty="0" err="1" smtClean="0">
                <a:latin typeface="HP001 4 hàng 2 ô ly" panose="020B0603050302020204" pitchFamily="34" charset="0"/>
              </a:rPr>
              <a:t>cho</a:t>
            </a:r>
            <a:r>
              <a:rPr lang="en-GB" dirty="0" smtClean="0">
                <a:latin typeface="HP001 4 hàng 2 ô ly" panose="020B0603050302020204" pitchFamily="34" charset="0"/>
              </a:rPr>
              <a:t> </a:t>
            </a:r>
            <a:r>
              <a:rPr lang="en-GB" dirty="0" err="1" smtClean="0">
                <a:latin typeface="HP001 4 hàng 2 ô ly" panose="020B0603050302020204" pitchFamily="34" charset="0"/>
              </a:rPr>
              <a:t>Hà</a:t>
            </a:r>
            <a:r>
              <a:rPr lang="en-GB" dirty="0" smtClean="0">
                <a:latin typeface="HP001 4 hàng 2 ô ly" panose="020B0603050302020204" pitchFamily="34" charset="0"/>
              </a:rPr>
              <a:t> </a:t>
            </a:r>
            <a:r>
              <a:rPr lang="en-GB" dirty="0" err="1" smtClean="0">
                <a:latin typeface="HP001 4 hàng 2 ô ly" panose="020B0603050302020204" pitchFamily="34" charset="0"/>
              </a:rPr>
              <a:t>đi</a:t>
            </a:r>
            <a:r>
              <a:rPr lang="en-GB" dirty="0" smtClean="0">
                <a:latin typeface="HP001 4 hàng 2 ô ly" panose="020B0603050302020204" pitchFamily="34" charset="0"/>
              </a:rPr>
              <a:t> </a:t>
            </a:r>
            <a:r>
              <a:rPr lang="en-GB" dirty="0" err="1" smtClean="0">
                <a:latin typeface="HP001 4 hàng 2 ô ly" panose="020B0603050302020204" pitchFamily="34" charset="0"/>
              </a:rPr>
              <a:t>ca</a:t>
            </a:r>
            <a:r>
              <a:rPr lang="en-GB" dirty="0" smtClean="0">
                <a:latin typeface="HP001 4 hàng 2 ô ly" panose="020B0603050302020204" pitchFamily="34" charset="0"/>
              </a:rPr>
              <a:t> </a:t>
            </a:r>
            <a:r>
              <a:rPr lang="en-GB" dirty="0" err="1" smtClean="0">
                <a:latin typeface="HP001 4 hàng 2 ô ly" panose="020B0603050302020204" pitchFamily="34" charset="0"/>
              </a:rPr>
              <a:t>nô</a:t>
            </a:r>
            <a:r>
              <a:rPr lang="en-GB" dirty="0" smtClean="0">
                <a:latin typeface="HP001 4 hàng 2 ô ly" panose="020B06030503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38" y="1984375"/>
            <a:ext cx="8077200" cy="4191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292" name="Group 11"/>
          <p:cNvGrpSpPr/>
          <p:nvPr/>
        </p:nvGrpSpPr>
        <p:grpSpPr>
          <a:xfrm>
            <a:off x="76200" y="2057400"/>
            <a:ext cx="2219325" cy="631825"/>
            <a:chOff x="587087" y="2360614"/>
            <a:chExt cx="2537113" cy="835167"/>
          </a:xfrm>
        </p:grpSpPr>
        <p:sp>
          <p:nvSpPr>
            <p:cNvPr id="17" name="Rectangle: Rounded Corners 4"/>
            <p:cNvSpPr/>
            <p:nvPr/>
          </p:nvSpPr>
          <p:spPr bwMode="auto">
            <a:xfrm>
              <a:off x="989976" y="2360614"/>
              <a:ext cx="2134224" cy="835167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lvl="0" algn="ctr" eaLnBrk="1" hangingPunct="1">
                <a:buNone/>
              </a:pPr>
              <a:r>
                <a:rPr sz="4000" dirty="0">
                  <a:solidFill>
                    <a:srgbClr val="FFFFFF"/>
                  </a:solidFill>
                  <a:latin typeface="UTM Avo" panose="02040603050506020204" charset="0"/>
                  <a:cs typeface="UTM Avo" panose="02040603050506020204" charset="0"/>
                </a:rPr>
                <a:t>Đọc</a:t>
              </a:r>
              <a:endParaRPr sz="4000" dirty="0">
                <a:solidFill>
                  <a:srgbClr val="FFFFFF"/>
                </a:solidFill>
                <a:latin typeface="UTM Avo" panose="02040603050506020204" charset="0"/>
                <a:ea typeface="Arial-Rounded" pitchFamily="34" charset="0"/>
                <a:cs typeface="UTM Avo" panose="02040603050506020204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587087" y="2364811"/>
              <a:ext cx="778557" cy="83097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vo" panose="02040603050506020204" charset="0"/>
                  <a:ea typeface="Arial-Rounded" pitchFamily="34" charset="0"/>
                  <a:cs typeface="UTM Avo" panose="02040603050506020204" charset="0"/>
                </a:rPr>
                <a:t>4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-6350" y="5943600"/>
            <a:ext cx="915035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4000" dirty="0">
                <a:latin typeface="UTM Avo" panose="02040603050506020204" charset="0"/>
                <a:cs typeface="UTM Avo" panose="02040603050506020204" charset="0"/>
              </a:rPr>
              <a:t>Bố mẹ cho H</a:t>
            </a:r>
            <a:r>
              <a:rPr sz="4000" dirty="0">
                <a:latin typeface="UTM Avo" panose="02040603050506020204" charset="0"/>
                <a:ea typeface="Arial-Rounded" pitchFamily="34" charset="0"/>
                <a:cs typeface="UTM Avo" panose="02040603050506020204" charset="0"/>
              </a:rPr>
              <a:t>à</a:t>
            </a:r>
            <a:r>
              <a:rPr sz="4000" dirty="0">
                <a:latin typeface="UTM Avo" panose="02040603050506020204" charset="0"/>
                <a:cs typeface="UTM Avo" panose="02040603050506020204" charset="0"/>
              </a:rPr>
              <a:t> đi ca nô.</a:t>
            </a:r>
            <a:endParaRPr sz="4000" dirty="0">
              <a:latin typeface="UTM Avo" panose="02040603050506020204" charset="0"/>
              <a:ea typeface="Arial-Rounded" pitchFamily="34" charset="0"/>
              <a:cs typeface="UTM Avo" panose="0204060305050602020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3175" y="5943600"/>
            <a:ext cx="9144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4000" dirty="0">
                <a:latin typeface="UTM Avo" panose="02040603050506020204" charset="0"/>
                <a:cs typeface="UTM Avo" panose="02040603050506020204" charset="0"/>
                <a:sym typeface="+mn-ea"/>
              </a:rPr>
              <a:t>Bố </a:t>
            </a:r>
            <a:r>
              <a:rPr sz="40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  <a:sym typeface="+mn-ea"/>
              </a:rPr>
              <a:t>m</a:t>
            </a:r>
            <a:r>
              <a:rPr sz="4000" dirty="0">
                <a:latin typeface="UTM Avo" panose="02040603050506020204" charset="0"/>
                <a:cs typeface="UTM Avo" panose="02040603050506020204" charset="0"/>
                <a:sym typeface="+mn-ea"/>
              </a:rPr>
              <a:t>ẹ cho H</a:t>
            </a:r>
            <a:r>
              <a:rPr sz="4000" dirty="0">
                <a:latin typeface="UTM Avo" panose="02040603050506020204" charset="0"/>
                <a:ea typeface="Arial-Rounded" pitchFamily="34" charset="0"/>
                <a:cs typeface="UTM Avo" panose="02040603050506020204" charset="0"/>
                <a:sym typeface="+mn-ea"/>
              </a:rPr>
              <a:t>à</a:t>
            </a:r>
            <a:r>
              <a:rPr sz="4000" dirty="0">
                <a:latin typeface="UTM Avo" panose="02040603050506020204" charset="0"/>
                <a:cs typeface="UTM Avo" panose="02040603050506020204" charset="0"/>
                <a:sym typeface="+mn-ea"/>
              </a:rPr>
              <a:t> đi ca nô.</a:t>
            </a:r>
            <a:endParaRPr sz="4000" dirty="0">
              <a:latin typeface="UTM Avo" panose="02040603050506020204" charset="0"/>
              <a:ea typeface="Arial-Rounded" pitchFamily="34" charset="0"/>
              <a:cs typeface="UTM Avo" panose="02040603050506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175" y="5943600"/>
            <a:ext cx="9144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4000" dirty="0">
                <a:latin typeface="UTM Avo" panose="02040603050506020204" charset="0"/>
                <a:cs typeface="UTM Avo" panose="02040603050506020204" charset="0"/>
                <a:sym typeface="+mn-ea"/>
              </a:rPr>
              <a:t>Bố </a:t>
            </a:r>
            <a:r>
              <a:rPr sz="40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  <a:sym typeface="+mn-ea"/>
              </a:rPr>
              <a:t>m</a:t>
            </a:r>
            <a:r>
              <a:rPr sz="4000" dirty="0">
                <a:latin typeface="UTM Avo" panose="02040603050506020204" charset="0"/>
                <a:cs typeface="UTM Avo" panose="02040603050506020204" charset="0"/>
                <a:sym typeface="+mn-ea"/>
              </a:rPr>
              <a:t>ẹ cho H</a:t>
            </a:r>
            <a:r>
              <a:rPr sz="4000" dirty="0">
                <a:latin typeface="UTM Avo" panose="02040603050506020204" charset="0"/>
                <a:ea typeface="Arial-Rounded" pitchFamily="34" charset="0"/>
                <a:cs typeface="UTM Avo" panose="02040603050506020204" charset="0"/>
                <a:sym typeface="+mn-ea"/>
              </a:rPr>
              <a:t>à</a:t>
            </a:r>
            <a:r>
              <a:rPr sz="4000" dirty="0">
                <a:latin typeface="UTM Avo" panose="02040603050506020204" charset="0"/>
                <a:cs typeface="UTM Avo" panose="02040603050506020204" charset="0"/>
                <a:sym typeface="+mn-ea"/>
              </a:rPr>
              <a:t> đi ca </a:t>
            </a:r>
            <a:r>
              <a:rPr sz="40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  <a:sym typeface="+mn-ea"/>
              </a:rPr>
              <a:t>n</a:t>
            </a:r>
            <a:r>
              <a:rPr sz="4000" dirty="0">
                <a:latin typeface="UTM Avo" panose="02040603050506020204" charset="0"/>
                <a:cs typeface="UTM Avo" panose="02040603050506020204" charset="0"/>
                <a:sym typeface="+mn-ea"/>
              </a:rPr>
              <a:t>ô.</a:t>
            </a:r>
            <a:endParaRPr sz="4000" dirty="0">
              <a:latin typeface="UTM Avo" panose="02040603050506020204" charset="0"/>
              <a:ea typeface="Arial-Rounded" pitchFamily="34" charset="0"/>
              <a:cs typeface="UTM Avo" panose="02040603050506020204" charset="0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173038" y="47625"/>
            <a:ext cx="8839200" cy="1892539"/>
            <a:chOff x="172720" y="48161"/>
            <a:chExt cx="8839200" cy="1892327"/>
          </a:xfrm>
        </p:grpSpPr>
        <p:sp>
          <p:nvSpPr>
            <p:cNvPr id="3" name="Text Box 5"/>
            <p:cNvSpPr txBox="1"/>
            <p:nvPr/>
          </p:nvSpPr>
          <p:spPr>
            <a:xfrm>
              <a:off x="172720" y="48161"/>
              <a:ext cx="8839200" cy="116826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Thứ </a:t>
              </a:r>
              <a:r>
                <a:rPr lang="en-GB"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hai</a:t>
              </a:r>
              <a:r>
                <a:rPr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, ngày 2</a:t>
              </a:r>
              <a:r>
                <a:rPr lang="en-GB"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5</a:t>
              </a:r>
              <a:r>
                <a:rPr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 tháng </a:t>
              </a:r>
              <a:r>
                <a:rPr lang="en-GB"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09</a:t>
              </a:r>
              <a:r>
                <a:rPr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 năm 202</a:t>
              </a:r>
              <a:r>
                <a:rPr lang="en-GB"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3</a:t>
              </a:r>
              <a:endParaRPr sz="2800" b="1" dirty="0">
                <a:latin typeface="HP001 5 hàng" panose="020B0603050302020204" pitchFamily="34" charset="0"/>
                <a:ea typeface="Arial Unicode MS" panose="020B0604020202020204" pitchFamily="34" charset="-128"/>
              </a:endParaRPr>
            </a:p>
            <a:p>
              <a:pPr algn="ctr">
                <a:spcBef>
                  <a:spcPct val="50000"/>
                </a:spcBef>
              </a:pPr>
              <a:r>
                <a:rPr sz="2800" b="1" u="sng" dirty="0">
                  <a:solidFill>
                    <a:srgbClr val="0070C0"/>
                  </a:solidFill>
                  <a:latin typeface="HP001 5 hàng" panose="020B0603050302020204" pitchFamily="34" charset="0"/>
                  <a:ea typeface="Arial Unicode MS" panose="020B0604020202020204" pitchFamily="34" charset="-128"/>
                </a:rPr>
                <a:t>Tiếng Việt</a:t>
              </a:r>
            </a:p>
          </p:txBody>
        </p:sp>
        <p:sp>
          <p:nvSpPr>
            <p:cNvPr id="6" name="Rectangle 1"/>
            <p:cNvSpPr/>
            <p:nvPr/>
          </p:nvSpPr>
          <p:spPr>
            <a:xfrm>
              <a:off x="2549850" y="1295400"/>
              <a:ext cx="4084955" cy="6450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sz="3600" dirty="0">
                  <a:solidFill>
                    <a:srgbClr val="FF0000"/>
                  </a:solidFill>
                  <a:latin typeface="UTM Avo" panose="02040603050506020204" charset="0"/>
                  <a:cs typeface="UTM Avo" panose="02040603050506020204" charset="0"/>
                </a:rPr>
                <a:t>B</a:t>
              </a:r>
              <a:r>
                <a:rPr sz="3600" dirty="0">
                  <a:solidFill>
                    <a:srgbClr val="FF0000"/>
                  </a:solidFill>
                  <a:latin typeface="UTM Avo" panose="02040603050506020204" charset="0"/>
                  <a:ea typeface="Arial-Rounded" pitchFamily="34" charset="0"/>
                  <a:cs typeface="UTM Avo" panose="02040603050506020204" charset="0"/>
                </a:rPr>
                <a:t>à</a:t>
              </a:r>
              <a:r>
                <a:rPr sz="3600" dirty="0">
                  <a:solidFill>
                    <a:srgbClr val="FF0000"/>
                  </a:solidFill>
                  <a:latin typeface="UTM Avo" panose="02040603050506020204" charset="0"/>
                  <a:cs typeface="UTM Avo" panose="02040603050506020204" charset="0"/>
                </a:rPr>
                <a:t>i 16: M m     N n</a:t>
              </a:r>
              <a:endParaRPr sz="3600" dirty="0">
                <a:solidFill>
                  <a:srgbClr val="FF0000"/>
                </a:solidFill>
                <a:latin typeface="UTM Avo" panose="02040603050506020204" charset="0"/>
                <a:ea typeface="Arial-Rounded" pitchFamily="34" charset="0"/>
                <a:cs typeface="UTM Avo" panose="020406030505060202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  <p:bldP spid="10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"/>
          <p:cNvGrpSpPr/>
          <p:nvPr/>
        </p:nvGrpSpPr>
        <p:grpSpPr>
          <a:xfrm>
            <a:off x="206375" y="2057400"/>
            <a:ext cx="2003425" cy="596900"/>
            <a:chOff x="587087" y="2360614"/>
            <a:chExt cx="2412868" cy="835167"/>
          </a:xfrm>
        </p:grpSpPr>
        <p:sp>
          <p:nvSpPr>
            <p:cNvPr id="9" name="Rectangle: Rounded Corners 4"/>
            <p:cNvSpPr/>
            <p:nvPr/>
          </p:nvSpPr>
          <p:spPr bwMode="auto">
            <a:xfrm>
              <a:off x="990889" y="2360614"/>
              <a:ext cx="2009066" cy="835167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charset="0"/>
                  <a:ea typeface="+mn-ea"/>
                  <a:cs typeface="UTM Avo" panose="02040603050506020204" charset="0"/>
                </a:rPr>
                <a:t>Nói</a:t>
              </a: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87087" y="2365056"/>
              <a:ext cx="778160" cy="8307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vo" panose="02040603050506020204" charset="0"/>
                  <a:ea typeface="Arial-Rounded" pitchFamily="34" charset="0"/>
                  <a:cs typeface="UTM Avo" panose="02040603050506020204" charset="0"/>
                </a:rPr>
                <a:t>5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781300" y="2170113"/>
            <a:ext cx="35814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600" dirty="0">
                <a:latin typeface="UTM Avo" panose="02040603050506020204" charset="0"/>
                <a:cs typeface="UTM Avo" panose="02040603050506020204" charset="0"/>
              </a:rPr>
              <a:t>Giới thiệu</a:t>
            </a:r>
            <a:endParaRPr sz="3600" dirty="0">
              <a:latin typeface="UTM Avo" panose="02040603050506020204" charset="0"/>
              <a:ea typeface="Arial-Rounded" pitchFamily="34" charset="0"/>
              <a:cs typeface="UTM Avo" panose="02040603050506020204" charset="0"/>
            </a:endParaRPr>
          </a:p>
        </p:txBody>
      </p:sp>
      <p:pic>
        <p:nvPicPr>
          <p:cNvPr id="24579" name="Picture 2"/>
          <p:cNvPicPr>
            <a:picLocks noChangeAspect="1"/>
          </p:cNvPicPr>
          <p:nvPr/>
        </p:nvPicPr>
        <p:blipFill>
          <a:blip r:embed="rId3"/>
          <a:srcRect l="3696" t="1445" r="14983"/>
          <a:stretch>
            <a:fillRect/>
          </a:stretch>
        </p:blipFill>
        <p:spPr>
          <a:xfrm>
            <a:off x="1752600" y="2819400"/>
            <a:ext cx="6105525" cy="39687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2"/>
          <p:cNvGrpSpPr/>
          <p:nvPr/>
        </p:nvGrpSpPr>
        <p:grpSpPr>
          <a:xfrm>
            <a:off x="173038" y="47625"/>
            <a:ext cx="8839200" cy="1892539"/>
            <a:chOff x="172720" y="48161"/>
            <a:chExt cx="8839200" cy="1892327"/>
          </a:xfrm>
        </p:grpSpPr>
        <p:sp>
          <p:nvSpPr>
            <p:cNvPr id="6" name="Text Box 5"/>
            <p:cNvSpPr txBox="1"/>
            <p:nvPr/>
          </p:nvSpPr>
          <p:spPr>
            <a:xfrm>
              <a:off x="172720" y="48161"/>
              <a:ext cx="8839200" cy="116826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Thứ </a:t>
              </a:r>
              <a:r>
                <a:rPr lang="en-GB"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hai</a:t>
              </a:r>
              <a:r>
                <a:rPr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, ngày 2</a:t>
              </a:r>
              <a:r>
                <a:rPr lang="en-GB"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5</a:t>
              </a:r>
              <a:r>
                <a:rPr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 tháng </a:t>
              </a:r>
              <a:r>
                <a:rPr lang="en-GB"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09</a:t>
              </a:r>
              <a:r>
                <a:rPr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 năm 202</a:t>
              </a:r>
              <a:r>
                <a:rPr lang="en-GB"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3</a:t>
              </a:r>
              <a:endParaRPr sz="2800" b="1" dirty="0">
                <a:latin typeface="HP001 5 hàng" panose="020B0603050302020204" pitchFamily="34" charset="0"/>
                <a:ea typeface="Arial Unicode MS" panose="020B0604020202020204" pitchFamily="34" charset="-128"/>
              </a:endParaRPr>
            </a:p>
            <a:p>
              <a:pPr algn="ctr">
                <a:spcBef>
                  <a:spcPct val="50000"/>
                </a:spcBef>
              </a:pPr>
              <a:r>
                <a:rPr sz="2800" b="1" u="sng" dirty="0">
                  <a:solidFill>
                    <a:srgbClr val="0070C0"/>
                  </a:solidFill>
                  <a:latin typeface="HP001 5 hàng" panose="020B0603050302020204" pitchFamily="34" charset="0"/>
                  <a:ea typeface="Arial Unicode MS" panose="020B0604020202020204" pitchFamily="34" charset="-128"/>
                </a:rPr>
                <a:t>Tiếng Việt</a:t>
              </a:r>
            </a:p>
          </p:txBody>
        </p:sp>
        <p:sp>
          <p:nvSpPr>
            <p:cNvPr id="7" name="Rectangle 1"/>
            <p:cNvSpPr/>
            <p:nvPr/>
          </p:nvSpPr>
          <p:spPr>
            <a:xfrm>
              <a:off x="2549850" y="1295400"/>
              <a:ext cx="4084955" cy="6450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sz="3600" dirty="0">
                  <a:solidFill>
                    <a:srgbClr val="FF0000"/>
                  </a:solidFill>
                  <a:latin typeface="UTM Avo" panose="02040603050506020204" charset="0"/>
                  <a:cs typeface="UTM Avo" panose="02040603050506020204" charset="0"/>
                </a:rPr>
                <a:t>B</a:t>
              </a:r>
              <a:r>
                <a:rPr sz="3600" dirty="0">
                  <a:solidFill>
                    <a:srgbClr val="FF0000"/>
                  </a:solidFill>
                  <a:latin typeface="UTM Avo" panose="02040603050506020204" charset="0"/>
                  <a:ea typeface="Arial-Rounded" pitchFamily="34" charset="0"/>
                  <a:cs typeface="UTM Avo" panose="02040603050506020204" charset="0"/>
                </a:rPr>
                <a:t>à</a:t>
              </a:r>
              <a:r>
                <a:rPr sz="3600" dirty="0">
                  <a:solidFill>
                    <a:srgbClr val="FF0000"/>
                  </a:solidFill>
                  <a:latin typeface="UTM Avo" panose="02040603050506020204" charset="0"/>
                  <a:cs typeface="UTM Avo" panose="02040603050506020204" charset="0"/>
                </a:rPr>
                <a:t>i 16: M m     N n</a:t>
              </a:r>
              <a:endParaRPr sz="3600" dirty="0">
                <a:solidFill>
                  <a:srgbClr val="FF0000"/>
                </a:solidFill>
                <a:latin typeface="UTM Avo" panose="02040603050506020204" charset="0"/>
                <a:ea typeface="Arial-Rounded" pitchFamily="34" charset="0"/>
                <a:cs typeface="UTM Avo" panose="020406030505060202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Screenshot (72)"/>
          <p:cNvPicPr>
            <a:picLocks noChangeAspect="1"/>
          </p:cNvPicPr>
          <p:nvPr/>
        </p:nvPicPr>
        <p:blipFill>
          <a:blip r:embed="rId3"/>
          <a:srcRect l="19252" t="21761" r="14999" b="9671"/>
          <a:stretch>
            <a:fillRect/>
          </a:stretch>
        </p:blipFill>
        <p:spPr>
          <a:xfrm>
            <a:off x="12728" y="-34102"/>
            <a:ext cx="9177337" cy="58467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47" name="Group 6"/>
          <p:cNvGrpSpPr/>
          <p:nvPr/>
        </p:nvGrpSpPr>
        <p:grpSpPr>
          <a:xfrm>
            <a:off x="12728" y="44625"/>
            <a:ext cx="1462928" cy="576064"/>
            <a:chOff x="658146" y="2360614"/>
            <a:chExt cx="2161254" cy="835167"/>
          </a:xfrm>
        </p:grpSpPr>
        <p:sp>
          <p:nvSpPr>
            <p:cNvPr id="8" name="Rectangle: Rounded Corners 4"/>
            <p:cNvSpPr/>
            <p:nvPr/>
          </p:nvSpPr>
          <p:spPr bwMode="auto">
            <a:xfrm>
              <a:off x="990390" y="2360614"/>
              <a:ext cx="1829010" cy="835167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lvl="0" algn="r" eaLnBrk="1" hangingPunct="1">
                <a:buNone/>
              </a:pPr>
              <a:r>
                <a:rPr sz="2800" b="1" dirty="0">
                  <a:solidFill>
                    <a:srgbClr val="FFFFFF"/>
                  </a:solidFill>
                  <a:latin typeface="Arial-Rounded" pitchFamily="34" charset="0"/>
                  <a:cs typeface="Arial-Rounded" pitchFamily="34" charset="0"/>
                </a:rPr>
                <a:t>Đọc</a:t>
              </a:r>
              <a:endParaRPr sz="2800" b="1" dirty="0">
                <a:solidFill>
                  <a:srgbClr val="FFFFFF"/>
                </a:solidFill>
                <a:latin typeface="Arial-Rounded" pitchFamily="34" charset="0"/>
                <a:ea typeface="Arial-Rounded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58146" y="2366332"/>
              <a:ext cx="778302" cy="82944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-3175" y="5733256"/>
            <a:ext cx="91440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600" dirty="0">
                <a:latin typeface="UTM Avo" panose="02040603050506020204" charset="0"/>
                <a:cs typeface="UTM Avo" panose="02040603050506020204" charset="0"/>
                <a:sym typeface="+mn-ea"/>
              </a:rPr>
              <a:t>Bố </a:t>
            </a:r>
            <a:r>
              <a:rPr sz="36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  <a:sym typeface="+mn-ea"/>
              </a:rPr>
              <a:t>m</a:t>
            </a:r>
            <a:r>
              <a:rPr sz="3600" dirty="0">
                <a:latin typeface="UTM Avo" panose="02040603050506020204" charset="0"/>
                <a:cs typeface="UTM Avo" panose="02040603050506020204" charset="0"/>
                <a:sym typeface="+mn-ea"/>
              </a:rPr>
              <a:t>ẹ cho H</a:t>
            </a:r>
            <a:r>
              <a:rPr sz="3600" dirty="0">
                <a:latin typeface="UTM Avo" panose="02040603050506020204" charset="0"/>
                <a:ea typeface="Arial-Rounded" pitchFamily="34" charset="0"/>
                <a:cs typeface="UTM Avo" panose="02040603050506020204" charset="0"/>
                <a:sym typeface="+mn-ea"/>
              </a:rPr>
              <a:t>à</a:t>
            </a:r>
            <a:r>
              <a:rPr sz="3600" dirty="0">
                <a:latin typeface="UTM Avo" panose="02040603050506020204" charset="0"/>
                <a:cs typeface="UTM Avo" panose="02040603050506020204" charset="0"/>
                <a:sym typeface="+mn-ea"/>
              </a:rPr>
              <a:t> đi ca </a:t>
            </a:r>
            <a:r>
              <a:rPr sz="36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  <a:sym typeface="+mn-ea"/>
              </a:rPr>
              <a:t>n</a:t>
            </a:r>
            <a:r>
              <a:rPr sz="3600" dirty="0">
                <a:latin typeface="UTM Avo" panose="02040603050506020204" charset="0"/>
                <a:cs typeface="UTM Avo" panose="02040603050506020204" charset="0"/>
                <a:sym typeface="+mn-ea"/>
              </a:rPr>
              <a:t>ô.</a:t>
            </a:r>
            <a:endParaRPr sz="3600" dirty="0">
              <a:latin typeface="UTM Avo" panose="02040603050506020204" charset="0"/>
              <a:ea typeface="Arial-Rounded" pitchFamily="34" charset="0"/>
              <a:cs typeface="UTM Avo" panose="0204060305050602020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/>
          <p:nvPr/>
        </p:nvSpPr>
        <p:spPr>
          <a:xfrm>
            <a:off x="44450" y="0"/>
            <a:ext cx="9144000" cy="6858000"/>
          </a:xfrm>
          <a:prstGeom prst="rect">
            <a:avLst/>
          </a:prstGeom>
          <a:noFill/>
          <a:ln w="76200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b="1" dirty="0">
              <a:latin typeface="Calibri" panose="020F05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26503" y="3200400"/>
            <a:ext cx="6690995" cy="1014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sz="60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B</a:t>
            </a:r>
            <a:r>
              <a:rPr sz="6000" dirty="0">
                <a:solidFill>
                  <a:srgbClr val="FF0000"/>
                </a:solidFill>
                <a:latin typeface="UTM Avo" panose="02040603050506020204" charset="0"/>
                <a:ea typeface="Arial-Rounded" pitchFamily="34" charset="0"/>
                <a:cs typeface="UTM Avo" panose="02040603050506020204" charset="0"/>
              </a:rPr>
              <a:t>à</a:t>
            </a:r>
            <a:r>
              <a:rPr sz="60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i 17: G g   Gi  gi</a:t>
            </a:r>
            <a:endParaRPr sz="6000" dirty="0">
              <a:solidFill>
                <a:srgbClr val="FF0000"/>
              </a:solidFill>
              <a:latin typeface="UTM Avo" panose="02040603050506020204" charset="0"/>
              <a:ea typeface="Arial-Rounded" pitchFamily="34" charset="0"/>
              <a:cs typeface="UTM Avo" panose="02040603050506020204" charset="0"/>
            </a:endParaRPr>
          </a:p>
        </p:txBody>
      </p:sp>
      <p:sp>
        <p:nvSpPr>
          <p:cNvPr id="16388" name="Text Box 5"/>
          <p:cNvSpPr txBox="1"/>
          <p:nvPr/>
        </p:nvSpPr>
        <p:spPr>
          <a:xfrm>
            <a:off x="152400" y="1571625"/>
            <a:ext cx="883920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32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Thứ </a:t>
            </a:r>
            <a:r>
              <a:rPr lang="en-GB" sz="32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ba</a:t>
            </a:r>
            <a:r>
              <a:rPr sz="32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, ngày 2</a:t>
            </a:r>
            <a:r>
              <a:rPr lang="en-GB" sz="32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6</a:t>
            </a:r>
            <a:r>
              <a:rPr sz="32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 tháng </a:t>
            </a:r>
            <a:r>
              <a:rPr lang="en-GB" sz="32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09 </a:t>
            </a:r>
            <a:r>
              <a:rPr sz="32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năm 202</a:t>
            </a:r>
            <a:r>
              <a:rPr lang="en-GB" sz="32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3</a:t>
            </a:r>
            <a:endParaRPr sz="3200" b="1" dirty="0">
              <a:latin typeface="HP001 5 hàng" panose="020B0603050302020204" pitchFamily="34" charset="0"/>
              <a:ea typeface="Arial Unicode MS" panose="020B0604020202020204" pitchFamily="34" charset="-128"/>
            </a:endParaRPr>
          </a:p>
          <a:p>
            <a:pPr algn="ctr">
              <a:spcBef>
                <a:spcPct val="50000"/>
              </a:spcBef>
            </a:pPr>
            <a:r>
              <a:rPr sz="3200" b="1" u="sng" dirty="0">
                <a:solidFill>
                  <a:srgbClr val="0070C0"/>
                </a:solidFill>
                <a:latin typeface="HP001 5 hàng" panose="020B0603050302020204" pitchFamily="34" charset="0"/>
                <a:ea typeface="Arial Unicode MS" panose="020B0604020202020204" pitchFamily="34" charset="-128"/>
              </a:rPr>
              <a:t>Tiếng Việt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3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/>
          </p:cNvPicPr>
          <p:nvPr/>
        </p:nvPicPr>
        <p:blipFill>
          <a:blip r:embed="rId3"/>
          <a:srcRect t="31322" b="2959"/>
          <a:stretch>
            <a:fillRect/>
          </a:stretch>
        </p:blipFill>
        <p:spPr>
          <a:xfrm>
            <a:off x="107950" y="2133600"/>
            <a:ext cx="9021763" cy="3835400"/>
          </a:xfrm>
          <a:prstGeom prst="rect">
            <a:avLst/>
          </a:prstGeom>
          <a:solidFill>
            <a:srgbClr val="00BE00"/>
          </a:solidFill>
          <a:ln w="9525">
            <a:noFill/>
          </a:ln>
        </p:spPr>
      </p:pic>
      <p:grpSp>
        <p:nvGrpSpPr>
          <p:cNvPr id="16388" name="Group 19"/>
          <p:cNvGrpSpPr/>
          <p:nvPr/>
        </p:nvGrpSpPr>
        <p:grpSpPr>
          <a:xfrm>
            <a:off x="31750" y="2401888"/>
            <a:ext cx="3030538" cy="874712"/>
            <a:chOff x="587086" y="2360614"/>
            <a:chExt cx="3301713" cy="835167"/>
          </a:xfrm>
        </p:grpSpPr>
        <p:sp>
          <p:nvSpPr>
            <p:cNvPr id="21" name="Rectangle: Rounded Corners 4"/>
            <p:cNvSpPr/>
            <p:nvPr/>
          </p:nvSpPr>
          <p:spPr bwMode="auto">
            <a:xfrm>
              <a:off x="1022933" y="2360614"/>
              <a:ext cx="2865866" cy="835167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lvl="0" algn="r" eaLnBrk="1" hangingPunct="1">
                <a:buNone/>
              </a:pPr>
              <a:r>
                <a:rPr sz="3200" dirty="0">
                  <a:solidFill>
                    <a:srgbClr val="FFFFFF"/>
                  </a:solidFill>
                  <a:latin typeface="UTM Avo" panose="02040603050506020204" charset="0"/>
                  <a:cs typeface="UTM Avo" panose="02040603050506020204" charset="0"/>
                </a:rPr>
                <a:t>Nhận biết</a:t>
              </a:r>
              <a:endParaRPr sz="3200" dirty="0">
                <a:solidFill>
                  <a:srgbClr val="FFFFFF"/>
                </a:solidFill>
                <a:latin typeface="UTM Avo" panose="02040603050506020204" charset="0"/>
                <a:ea typeface="Arial-Rounded" pitchFamily="34" charset="0"/>
                <a:cs typeface="UTM Avo" panose="02040603050506020204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587086" y="2365161"/>
              <a:ext cx="897637" cy="8306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vo" panose="02040603050506020204" charset="0"/>
                  <a:ea typeface="Arial-Rounded" pitchFamily="34" charset="0"/>
                  <a:cs typeface="UTM Avo" panose="02040603050506020204" charset="0"/>
                </a:rPr>
                <a:t>1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143000" y="6096000"/>
            <a:ext cx="66294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600" dirty="0">
                <a:latin typeface="UTM Avo" panose="02040603050506020204" charset="0"/>
                <a:cs typeface="UTM Avo" panose="02040603050506020204" charset="0"/>
              </a:rPr>
              <a:t>H</a:t>
            </a:r>
            <a:r>
              <a:rPr sz="3600" dirty="0">
                <a:latin typeface="UTM Avo" panose="02040603050506020204" charset="0"/>
                <a:ea typeface="Arial-Rounded" pitchFamily="34" charset="0"/>
                <a:cs typeface="UTM Avo" panose="02040603050506020204" charset="0"/>
              </a:rPr>
              <a:t>à</a:t>
            </a:r>
            <a:r>
              <a:rPr sz="3600" dirty="0">
                <a:latin typeface="UTM Avo" panose="02040603050506020204" charset="0"/>
                <a:cs typeface="UTM Avo" panose="02040603050506020204" charset="0"/>
              </a:rPr>
              <a:t> có giỏ trứng g</a:t>
            </a:r>
            <a:r>
              <a:rPr sz="3600" dirty="0">
                <a:latin typeface="UTM Avo" panose="02040603050506020204" charset="0"/>
                <a:ea typeface="Arial-Rounded" pitchFamily="34" charset="0"/>
                <a:cs typeface="UTM Avo" panose="02040603050506020204" charset="0"/>
              </a:rPr>
              <a:t>à</a:t>
            </a:r>
            <a:r>
              <a:rPr sz="3600" dirty="0">
                <a:latin typeface="UTM Avo" panose="02040603050506020204" charset="0"/>
                <a:cs typeface="UTM Avo" panose="02040603050506020204" charset="0"/>
              </a:rPr>
              <a:t>.</a:t>
            </a:r>
            <a:endParaRPr sz="3600" dirty="0">
              <a:latin typeface="UTM Avo" panose="02040603050506020204" charset="0"/>
              <a:ea typeface="Arial-Rounded" pitchFamily="34" charset="0"/>
              <a:cs typeface="UTM Avo" panose="0204060305050602020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43000" y="6096000"/>
            <a:ext cx="6629400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600" dirty="0">
                <a:latin typeface="UTM Avo" panose="02040603050506020204" charset="0"/>
                <a:cs typeface="UTM Avo" panose="02040603050506020204" charset="0"/>
                <a:sym typeface="+mn-ea"/>
              </a:rPr>
              <a:t>H</a:t>
            </a:r>
            <a:r>
              <a:rPr sz="3600" dirty="0">
                <a:latin typeface="UTM Avo" panose="02040603050506020204" charset="0"/>
                <a:ea typeface="Arial-Rounded" pitchFamily="34" charset="0"/>
                <a:cs typeface="UTM Avo" panose="02040603050506020204" charset="0"/>
                <a:sym typeface="+mn-ea"/>
              </a:rPr>
              <a:t>à</a:t>
            </a:r>
            <a:r>
              <a:rPr sz="3600" dirty="0">
                <a:latin typeface="UTM Avo" panose="02040603050506020204" charset="0"/>
                <a:cs typeface="UTM Avo" panose="02040603050506020204" charset="0"/>
                <a:sym typeface="+mn-ea"/>
              </a:rPr>
              <a:t> có </a:t>
            </a:r>
            <a:r>
              <a:rPr sz="36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  <a:sym typeface="+mn-ea"/>
              </a:rPr>
              <a:t>gi</a:t>
            </a:r>
            <a:r>
              <a:rPr sz="3600" dirty="0">
                <a:latin typeface="UTM Avo" panose="02040603050506020204" charset="0"/>
                <a:cs typeface="UTM Avo" panose="02040603050506020204" charset="0"/>
                <a:sym typeface="+mn-ea"/>
              </a:rPr>
              <a:t>ỏ trứng </a:t>
            </a:r>
            <a:r>
              <a:rPr sz="36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  <a:sym typeface="+mn-ea"/>
              </a:rPr>
              <a:t>g</a:t>
            </a:r>
            <a:r>
              <a:rPr sz="3600" dirty="0">
                <a:latin typeface="UTM Avo" panose="02040603050506020204" charset="0"/>
                <a:ea typeface="Arial-Rounded" pitchFamily="34" charset="0"/>
                <a:cs typeface="UTM Avo" panose="02040603050506020204" charset="0"/>
                <a:sym typeface="+mn-ea"/>
              </a:rPr>
              <a:t>à</a:t>
            </a:r>
            <a:r>
              <a:rPr sz="3600" dirty="0">
                <a:latin typeface="UTM Avo" panose="02040603050506020204" charset="0"/>
                <a:cs typeface="UTM Avo" panose="02040603050506020204" charset="0"/>
                <a:sym typeface="+mn-ea"/>
              </a:rPr>
              <a:t>.</a:t>
            </a:r>
            <a:endParaRPr sz="3600" dirty="0">
              <a:latin typeface="UTM Avo" panose="02040603050506020204" charset="0"/>
              <a:ea typeface="Arial-Rounded" pitchFamily="34" charset="0"/>
              <a:cs typeface="UTM Avo" panose="02040603050506020204" charset="0"/>
            </a:endParaRPr>
          </a:p>
        </p:txBody>
      </p:sp>
      <p:sp>
        <p:nvSpPr>
          <p:cNvPr id="2" name="Text Box 5"/>
          <p:cNvSpPr txBox="1"/>
          <p:nvPr/>
        </p:nvSpPr>
        <p:spPr>
          <a:xfrm>
            <a:off x="173038" y="25400"/>
            <a:ext cx="8839200" cy="168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Thứ </a:t>
            </a:r>
            <a:r>
              <a:rPr lang="en-GB"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ba</a:t>
            </a:r>
            <a:r>
              <a:rPr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, ngày 2</a:t>
            </a:r>
            <a:r>
              <a:rPr lang="en-GB"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6</a:t>
            </a:r>
            <a:r>
              <a:rPr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 tháng </a:t>
            </a:r>
            <a:r>
              <a:rPr lang="en-GB"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09 </a:t>
            </a:r>
            <a:r>
              <a:rPr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năm 202</a:t>
            </a:r>
            <a:r>
              <a:rPr lang="en-GB"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3</a:t>
            </a:r>
            <a:endParaRPr sz="2800" b="1" dirty="0">
              <a:latin typeface="HP001 5 hàng" panose="020B0603050302020204" pitchFamily="34" charset="0"/>
              <a:ea typeface="Arial Unicode MS" panose="020B0604020202020204" pitchFamily="34" charset="-128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sz="2800" b="1" u="sng" dirty="0">
                <a:solidFill>
                  <a:srgbClr val="0070C0"/>
                </a:solidFill>
                <a:latin typeface="HP001 5 hàng" panose="020B0603050302020204" pitchFamily="34" charset="0"/>
                <a:ea typeface="Arial Unicode MS" panose="020B0604020202020204" pitchFamily="34" charset="-128"/>
              </a:rPr>
              <a:t>Tiếng Việt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sz="28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  <a:sym typeface="+mn-ea"/>
              </a:rPr>
              <a:t>B</a:t>
            </a:r>
            <a:r>
              <a:rPr sz="2800" dirty="0">
                <a:solidFill>
                  <a:srgbClr val="FF0000"/>
                </a:solidFill>
                <a:latin typeface="UTM Avo" panose="02040603050506020204" charset="0"/>
                <a:ea typeface="Arial-Rounded" pitchFamily="34" charset="0"/>
                <a:cs typeface="UTM Avo" panose="02040603050506020204" charset="0"/>
                <a:sym typeface="+mn-ea"/>
              </a:rPr>
              <a:t>à</a:t>
            </a:r>
            <a:r>
              <a:rPr sz="28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  <a:sym typeface="+mn-ea"/>
              </a:rPr>
              <a:t>i 17: G g   Gi  gi</a:t>
            </a:r>
            <a:endParaRPr sz="2800" b="1" u="sng" dirty="0">
              <a:solidFill>
                <a:srgbClr val="FF0000"/>
              </a:solidFill>
              <a:latin typeface="UTM Avo" panose="02040603050506020204" charset="0"/>
              <a:ea typeface="Arial Unicode MS" panose="020B0604020202020204" pitchFamily="34" charset="-128"/>
              <a:cs typeface="UTM Avo" panose="0204060305050602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5" grpId="0"/>
      <p:bldP spid="2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"/>
          <p:cNvGrpSpPr/>
          <p:nvPr/>
        </p:nvGrpSpPr>
        <p:grpSpPr>
          <a:xfrm>
            <a:off x="228283" y="1899920"/>
            <a:ext cx="2160270" cy="739775"/>
            <a:chOff x="587087" y="2360614"/>
            <a:chExt cx="2390033" cy="835167"/>
          </a:xfrm>
        </p:grpSpPr>
        <p:sp>
          <p:nvSpPr>
            <p:cNvPr id="9" name="Rectangle: Rounded Corners 4"/>
            <p:cNvSpPr/>
            <p:nvPr/>
          </p:nvSpPr>
          <p:spPr bwMode="auto">
            <a:xfrm>
              <a:off x="991046" y="2360614"/>
              <a:ext cx="1986074" cy="835167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lvl="0" algn="ctr" eaLnBrk="1" hangingPunct="1">
                <a:buNone/>
              </a:pPr>
              <a:r>
                <a:rPr sz="3600" dirty="0">
                  <a:solidFill>
                    <a:srgbClr val="FFFFFF"/>
                  </a:solidFill>
                  <a:latin typeface="UTM Avo" panose="02040603050506020204" charset="0"/>
                  <a:cs typeface="UTM Avo" panose="02040603050506020204" charset="0"/>
                </a:rPr>
                <a:t>Đọc</a:t>
              </a:r>
              <a:endParaRPr sz="3600" dirty="0">
                <a:solidFill>
                  <a:srgbClr val="FFFFFF"/>
                </a:solidFill>
                <a:latin typeface="UTM Avo" panose="02040603050506020204" charset="0"/>
                <a:ea typeface="Arial-Rounded" pitchFamily="34" charset="0"/>
                <a:cs typeface="UTM Avo" panose="02040603050506020204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87087" y="2365991"/>
              <a:ext cx="778060" cy="82979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vo" panose="02040603050506020204" charset="0"/>
                  <a:ea typeface="Arial-Rounded" pitchFamily="34" charset="0"/>
                  <a:cs typeface="UTM Avo" panose="02040603050506020204" charset="0"/>
                </a:rPr>
                <a:t>2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06563" y="2209800"/>
            <a:ext cx="1690687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60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g</a:t>
            </a:r>
            <a:endParaRPr sz="6000" dirty="0">
              <a:solidFill>
                <a:srgbClr val="FF0000"/>
              </a:solidFill>
              <a:latin typeface="UTM Avo" panose="02040603050506020204" charset="0"/>
              <a:ea typeface="Arial-Rounded" pitchFamily="34" charset="0"/>
              <a:cs typeface="UTM Avo" panose="0204060305050602020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16525" y="4438650"/>
            <a:ext cx="2212975" cy="7842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4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gi</a:t>
            </a:r>
            <a:r>
              <a:rPr sz="4400" dirty="0">
                <a:latin typeface="UTM Avo" panose="02040603050506020204" charset="0"/>
                <a:cs typeface="UTM Avo" panose="02040603050506020204" charset="0"/>
              </a:rPr>
              <a:t>ỏ</a:t>
            </a:r>
            <a:endParaRPr sz="4400" dirty="0">
              <a:latin typeface="UTM Avo" panose="02040603050506020204" charset="0"/>
              <a:ea typeface="Arial-Rounded" pitchFamily="34" charset="0"/>
              <a:cs typeface="UTM Avo" panose="0204060305050602020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16525" y="3544888"/>
            <a:ext cx="1071563" cy="7842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Arial-Rounded" pitchFamily="34" charset="0"/>
                <a:cs typeface="UTM Avo" panose="02040603050506020204" charset="0"/>
              </a:rPr>
              <a:t>gi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71600" y="4438650"/>
            <a:ext cx="2290763" cy="7842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Arial-Rounded" pitchFamily="34" charset="0"/>
                <a:cs typeface="UTM Avo" panose="02040603050506020204" charset="0"/>
              </a:rPr>
              <a:t>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Arial-Rounded" pitchFamily="34" charset="0"/>
                <a:cs typeface="UTM Avo" panose="02040603050506020204" charset="0"/>
              </a:rPr>
              <a:t>à</a:t>
            </a:r>
          </a:p>
        </p:txBody>
      </p:sp>
      <p:sp>
        <p:nvSpPr>
          <p:cNvPr id="4" name="TextBox 12"/>
          <p:cNvSpPr txBox="1"/>
          <p:nvPr/>
        </p:nvSpPr>
        <p:spPr>
          <a:xfrm>
            <a:off x="5486400" y="2271713"/>
            <a:ext cx="1690688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60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gi</a:t>
            </a:r>
            <a:endParaRPr sz="6000" dirty="0">
              <a:solidFill>
                <a:srgbClr val="FF0000"/>
              </a:solidFill>
              <a:latin typeface="UTM Avo" panose="02040603050506020204" charset="0"/>
              <a:ea typeface="Arial-Rounded" pitchFamily="34" charset="0"/>
              <a:cs typeface="UTM Avo" panose="02040603050506020204" charset="0"/>
            </a:endParaRPr>
          </a:p>
        </p:txBody>
      </p:sp>
      <p:sp>
        <p:nvSpPr>
          <p:cNvPr id="5" name="Rectangle 16"/>
          <p:cNvSpPr/>
          <p:nvPr/>
        </p:nvSpPr>
        <p:spPr>
          <a:xfrm>
            <a:off x="1371600" y="3546475"/>
            <a:ext cx="1071563" cy="7842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Arial-Rounded" pitchFamily="34" charset="0"/>
                <a:cs typeface="UTM Avo" panose="02040603050506020204" charset="0"/>
              </a:rPr>
              <a:t>g</a:t>
            </a:r>
          </a:p>
        </p:txBody>
      </p:sp>
      <p:sp>
        <p:nvSpPr>
          <p:cNvPr id="7" name="Rectangle 17"/>
          <p:cNvSpPr/>
          <p:nvPr/>
        </p:nvSpPr>
        <p:spPr>
          <a:xfrm>
            <a:off x="2590800" y="3546475"/>
            <a:ext cx="1071563" cy="7842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Arial-Rounded" pitchFamily="34" charset="0"/>
                <a:cs typeface="UTM Avo" panose="02040603050506020204" charset="0"/>
              </a:rPr>
              <a:t>a</a:t>
            </a:r>
          </a:p>
        </p:txBody>
      </p:sp>
      <p:sp>
        <p:nvSpPr>
          <p:cNvPr id="22" name="Rectangle 19"/>
          <p:cNvSpPr/>
          <p:nvPr/>
        </p:nvSpPr>
        <p:spPr>
          <a:xfrm>
            <a:off x="6354763" y="3546475"/>
            <a:ext cx="1071563" cy="7842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Arial-Rounded" pitchFamily="34" charset="0"/>
                <a:cs typeface="UTM Avo" panose="02040603050506020204" charset="0"/>
              </a:rPr>
              <a:t>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0863" y="5638800"/>
            <a:ext cx="1065212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4400" dirty="0">
                <a:latin typeface="UTM Avo" panose="02040603050506020204" charset="0"/>
                <a:cs typeface="UTM Avo" panose="02040603050506020204" charset="0"/>
              </a:rPr>
              <a:t>ga</a:t>
            </a:r>
            <a:endParaRPr sz="4400" dirty="0">
              <a:latin typeface="UTM Avo" panose="02040603050506020204" charset="0"/>
              <a:ea typeface="Arial-Rounded" pitchFamily="34" charset="0"/>
              <a:cs typeface="UTM Avo" panose="0204060305050602020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19288" y="5638800"/>
            <a:ext cx="1065212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4400" dirty="0">
                <a:latin typeface="UTM Avo" panose="02040603050506020204" charset="0"/>
                <a:cs typeface="UTM Avo" panose="02040603050506020204" charset="0"/>
              </a:rPr>
              <a:t>gỗ</a:t>
            </a:r>
            <a:endParaRPr sz="4400" dirty="0">
              <a:latin typeface="UTM Avo" panose="02040603050506020204" charset="0"/>
              <a:ea typeface="Arial-Rounded" pitchFamily="34" charset="0"/>
              <a:cs typeface="UTM Avo" panose="0204060305050602020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87713" y="5638800"/>
            <a:ext cx="1065212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4400" dirty="0">
                <a:latin typeface="UTM Avo" panose="02040603050506020204" charset="0"/>
                <a:cs typeface="UTM Avo" panose="02040603050506020204" charset="0"/>
              </a:rPr>
              <a:t>gụ</a:t>
            </a:r>
            <a:endParaRPr sz="4400" dirty="0">
              <a:latin typeface="UTM Avo" panose="02040603050506020204" charset="0"/>
              <a:ea typeface="Arial-Rounded" pitchFamily="34" charset="0"/>
              <a:cs typeface="UTM Avo" panose="0204060305050602020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56138" y="5638800"/>
            <a:ext cx="1065212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4400" dirty="0">
                <a:latin typeface="UTM Avo" panose="02040603050506020204" charset="0"/>
                <a:cs typeface="UTM Avo" panose="02040603050506020204" charset="0"/>
              </a:rPr>
              <a:t>giá</a:t>
            </a:r>
            <a:endParaRPr sz="4400" dirty="0">
              <a:latin typeface="UTM Avo" panose="02040603050506020204" charset="0"/>
              <a:ea typeface="Arial-Rounded" pitchFamily="34" charset="0"/>
              <a:cs typeface="UTM Avo" panose="0204060305050602020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24563" y="5638800"/>
            <a:ext cx="1065212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4400" dirty="0">
                <a:latin typeface="UTM Avo" panose="02040603050506020204" charset="0"/>
                <a:cs typeface="UTM Avo" panose="02040603050506020204" charset="0"/>
              </a:rPr>
              <a:t>giò</a:t>
            </a:r>
            <a:endParaRPr sz="4400" dirty="0">
              <a:latin typeface="UTM Avo" panose="02040603050506020204" charset="0"/>
              <a:ea typeface="Arial-Rounded" pitchFamily="34" charset="0"/>
              <a:cs typeface="UTM Avo" panose="0204060305050602020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92988" y="5638800"/>
            <a:ext cx="1065212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4400" dirty="0">
                <a:latin typeface="UTM Avo" panose="02040603050506020204" charset="0"/>
                <a:cs typeface="UTM Avo" panose="02040603050506020204" charset="0"/>
              </a:rPr>
              <a:t>giỗ</a:t>
            </a:r>
            <a:endParaRPr sz="4400" dirty="0">
              <a:latin typeface="UTM Avo" panose="02040603050506020204" charset="0"/>
              <a:ea typeface="Arial-Rounded" pitchFamily="34" charset="0"/>
              <a:cs typeface="UTM Avo" panose="02040603050506020204" charset="0"/>
            </a:endParaRPr>
          </a:p>
        </p:txBody>
      </p:sp>
      <p:sp>
        <p:nvSpPr>
          <p:cNvPr id="16387" name="Text Box 5"/>
          <p:cNvSpPr txBox="1"/>
          <p:nvPr/>
        </p:nvSpPr>
        <p:spPr>
          <a:xfrm>
            <a:off x="173038" y="25400"/>
            <a:ext cx="8839200" cy="168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Thứ </a:t>
            </a:r>
            <a:r>
              <a:rPr lang="en-GB"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ba</a:t>
            </a:r>
            <a:r>
              <a:rPr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, ngày 2</a:t>
            </a:r>
            <a:r>
              <a:rPr lang="en-GB"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6</a:t>
            </a:r>
            <a:r>
              <a:rPr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 tháng </a:t>
            </a:r>
            <a:r>
              <a:rPr lang="en-GB"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09 </a:t>
            </a:r>
            <a:r>
              <a:rPr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năm 202</a:t>
            </a:r>
            <a:r>
              <a:rPr lang="en-GB"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3</a:t>
            </a:r>
            <a:endParaRPr sz="2800" b="1" dirty="0">
              <a:latin typeface="HP001 5 hàng" panose="020B0603050302020204" pitchFamily="34" charset="0"/>
              <a:ea typeface="Arial Unicode MS" panose="020B0604020202020204" pitchFamily="34" charset="-128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sz="2800" b="1" u="sng" dirty="0">
                <a:solidFill>
                  <a:srgbClr val="0070C0"/>
                </a:solidFill>
                <a:latin typeface="HP001 5 hàng" panose="020B0603050302020204" pitchFamily="34" charset="0"/>
                <a:ea typeface="Arial Unicode MS" panose="020B0604020202020204" pitchFamily="34" charset="-128"/>
              </a:rPr>
              <a:t>Tiếng Việt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sz="28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  <a:sym typeface="+mn-ea"/>
              </a:rPr>
              <a:t>B</a:t>
            </a:r>
            <a:r>
              <a:rPr sz="2800" dirty="0">
                <a:solidFill>
                  <a:srgbClr val="FF0000"/>
                </a:solidFill>
                <a:latin typeface="UTM Avo" panose="02040603050506020204" charset="0"/>
                <a:ea typeface="Arial-Rounded" pitchFamily="34" charset="0"/>
                <a:cs typeface="UTM Avo" panose="02040603050506020204" charset="0"/>
                <a:sym typeface="+mn-ea"/>
              </a:rPr>
              <a:t>à</a:t>
            </a:r>
            <a:r>
              <a:rPr sz="28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  <a:sym typeface="+mn-ea"/>
              </a:rPr>
              <a:t>i 17: G g   Gi  gi</a:t>
            </a:r>
            <a:endParaRPr sz="2800" b="1" u="sng" dirty="0">
              <a:solidFill>
                <a:srgbClr val="FF0000"/>
              </a:solidFill>
              <a:latin typeface="UTM Avo" panose="02040603050506020204" charset="0"/>
              <a:ea typeface="Arial Unicode MS" panose="020B0604020202020204" pitchFamily="34" charset="-128"/>
              <a:cs typeface="UTM Avo" panose="0204060305050602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bldLvl="0" animBg="1"/>
      <p:bldP spid="19" grpId="0" bldLvl="0" animBg="1"/>
      <p:bldP spid="14" grpId="0" bldLvl="0" animBg="1"/>
      <p:bldP spid="14" grpId="1" animBg="1"/>
      <p:bldP spid="4" grpId="0"/>
      <p:bldP spid="5" grpId="0" bldLvl="0" animBg="1"/>
      <p:bldP spid="7" grpId="0" bldLvl="0" animBg="1"/>
      <p:bldP spid="22" grpId="0" bldLvl="0" animBg="1"/>
      <p:bldP spid="20" grpId="0"/>
      <p:bldP spid="21" grpId="0"/>
      <p:bldP spid="23" grpId="0"/>
      <p:bldP spid="24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28600" y="5562600"/>
            <a:ext cx="167957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600" dirty="0">
                <a:latin typeface="UTM Avo" panose="02040603050506020204" charset="0"/>
                <a:cs typeface="UTM Avo" panose="02040603050506020204" charset="0"/>
              </a:rPr>
              <a:t>g</a:t>
            </a:r>
            <a:r>
              <a:rPr sz="3600" dirty="0">
                <a:latin typeface="UTM Avo" panose="02040603050506020204" charset="0"/>
                <a:ea typeface="Arial-Rounded" pitchFamily="34" charset="0"/>
                <a:cs typeface="UTM Avo" panose="02040603050506020204" charset="0"/>
              </a:rPr>
              <a:t>à</a:t>
            </a:r>
            <a:r>
              <a:rPr sz="3600" dirty="0">
                <a:latin typeface="UTM Avo" panose="02040603050506020204" charset="0"/>
                <a:cs typeface="UTM Avo" panose="02040603050506020204" charset="0"/>
              </a:rPr>
              <a:t> gô</a:t>
            </a:r>
            <a:endParaRPr sz="3600" dirty="0">
              <a:latin typeface="UTM Avo" panose="02040603050506020204" charset="0"/>
              <a:ea typeface="Arial-Rounded" pitchFamily="34" charset="0"/>
              <a:cs typeface="UTM Avo" panose="02040603050506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5375" y="5562600"/>
            <a:ext cx="1903413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600" dirty="0">
                <a:latin typeface="UTM Avo" panose="02040603050506020204" charset="0"/>
                <a:cs typeface="UTM Avo" panose="02040603050506020204" charset="0"/>
              </a:rPr>
              <a:t>đồ gỗ</a:t>
            </a:r>
            <a:endParaRPr sz="3600" dirty="0">
              <a:latin typeface="UTM Avo" panose="02040603050506020204" charset="0"/>
              <a:ea typeface="Arial-Rounded" pitchFamily="34" charset="0"/>
              <a:cs typeface="UTM Avo" panose="020406030505060202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0600" y="5562600"/>
            <a:ext cx="1905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600" dirty="0">
                <a:latin typeface="UTM Avo" panose="02040603050506020204" charset="0"/>
                <a:cs typeface="UTM Avo" panose="02040603050506020204" charset="0"/>
              </a:rPr>
              <a:t>giá đỗ</a:t>
            </a:r>
            <a:endParaRPr sz="3600" dirty="0">
              <a:latin typeface="UTM Avo" panose="02040603050506020204" charset="0"/>
              <a:ea typeface="Arial-Rounded" pitchFamily="34" charset="0"/>
              <a:cs typeface="UTM Avo" panose="0204060305050602020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35813" y="5562600"/>
            <a:ext cx="1905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600" dirty="0">
                <a:latin typeface="UTM Avo" panose="02040603050506020204" charset="0"/>
                <a:cs typeface="UTM Avo" panose="02040603050506020204" charset="0"/>
              </a:rPr>
              <a:t>cụ gi</a:t>
            </a:r>
            <a:r>
              <a:rPr sz="3600" dirty="0">
                <a:latin typeface="UTM Avo" panose="02040603050506020204" charset="0"/>
                <a:ea typeface="Arial-Rounded" pitchFamily="34" charset="0"/>
                <a:cs typeface="UTM Avo" panose="02040603050506020204" charset="0"/>
              </a:rPr>
              <a:t>à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5562600"/>
            <a:ext cx="167957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6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  <a:sym typeface="+mn-ea"/>
              </a:rPr>
              <a:t>g</a:t>
            </a:r>
            <a:r>
              <a:rPr sz="3600" dirty="0">
                <a:latin typeface="UTM Avo" panose="02040603050506020204" charset="0"/>
                <a:ea typeface="Arial-Rounded" pitchFamily="34" charset="0"/>
                <a:cs typeface="UTM Avo" panose="02040603050506020204" charset="0"/>
                <a:sym typeface="+mn-ea"/>
              </a:rPr>
              <a:t>à</a:t>
            </a:r>
            <a:r>
              <a:rPr sz="3600" dirty="0">
                <a:latin typeface="UTM Avo" panose="02040603050506020204" charset="0"/>
                <a:cs typeface="UTM Avo" panose="02040603050506020204" charset="0"/>
                <a:sym typeface="+mn-ea"/>
              </a:rPr>
              <a:t> </a:t>
            </a:r>
            <a:r>
              <a:rPr sz="36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  <a:sym typeface="+mn-ea"/>
              </a:rPr>
              <a:t>g</a:t>
            </a:r>
            <a:r>
              <a:rPr sz="3600" dirty="0">
                <a:latin typeface="UTM Avo" panose="02040603050506020204" charset="0"/>
                <a:cs typeface="UTM Avo" panose="02040603050506020204" charset="0"/>
                <a:sym typeface="+mn-ea"/>
              </a:rPr>
              <a:t>ô</a:t>
            </a:r>
            <a:endParaRPr sz="3600" dirty="0">
              <a:latin typeface="UTM Avo" panose="02040603050506020204" charset="0"/>
              <a:ea typeface="Arial-Rounded" pitchFamily="34" charset="0"/>
              <a:cs typeface="UTM Avo" panose="02040603050506020204" charset="0"/>
              <a:sym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2200" y="5562600"/>
            <a:ext cx="1903413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600" dirty="0">
                <a:latin typeface="UTM Avo" panose="02040603050506020204" charset="0"/>
                <a:cs typeface="UTM Avo" panose="02040603050506020204" charset="0"/>
                <a:sym typeface="+mn-ea"/>
              </a:rPr>
              <a:t>đồ </a:t>
            </a:r>
            <a:r>
              <a:rPr sz="36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  <a:sym typeface="+mn-ea"/>
              </a:rPr>
              <a:t>g</a:t>
            </a:r>
            <a:r>
              <a:rPr sz="3600" dirty="0">
                <a:latin typeface="UTM Avo" panose="02040603050506020204" charset="0"/>
                <a:cs typeface="UTM Avo" panose="02040603050506020204" charset="0"/>
                <a:sym typeface="+mn-ea"/>
              </a:rPr>
              <a:t>ỗ</a:t>
            </a:r>
            <a:endParaRPr sz="3600" dirty="0">
              <a:latin typeface="UTM Avo" panose="02040603050506020204" charset="0"/>
              <a:ea typeface="Arial-Rounded" pitchFamily="34" charset="0"/>
              <a:cs typeface="UTM Avo" panose="02040603050506020204" charset="0"/>
              <a:sym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0600" y="5562600"/>
            <a:ext cx="1905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6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  <a:sym typeface="+mn-ea"/>
              </a:rPr>
              <a:t>gi</a:t>
            </a:r>
            <a:r>
              <a:rPr sz="3600" dirty="0">
                <a:latin typeface="UTM Avo" panose="02040603050506020204" charset="0"/>
                <a:cs typeface="UTM Avo" panose="02040603050506020204" charset="0"/>
                <a:sym typeface="+mn-ea"/>
              </a:rPr>
              <a:t>á đỗ</a:t>
            </a:r>
            <a:endParaRPr sz="3600" dirty="0">
              <a:latin typeface="UTM Avo" panose="02040603050506020204" charset="0"/>
              <a:ea typeface="Arial-Rounded" pitchFamily="34" charset="0"/>
              <a:cs typeface="UTM Avo" panose="02040603050506020204" charset="0"/>
              <a:sym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35813" y="5562600"/>
            <a:ext cx="1905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600" dirty="0">
                <a:latin typeface="UTM Avo" panose="02040603050506020204" charset="0"/>
                <a:cs typeface="UTM Avo" panose="02040603050506020204" charset="0"/>
                <a:sym typeface="+mn-ea"/>
              </a:rPr>
              <a:t>cụ </a:t>
            </a:r>
            <a:r>
              <a:rPr sz="36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  <a:sym typeface="+mn-ea"/>
              </a:rPr>
              <a:t>gi</a:t>
            </a:r>
            <a:r>
              <a:rPr sz="3600" dirty="0">
                <a:latin typeface="UTM Avo" panose="02040603050506020204" charset="0"/>
                <a:ea typeface="Arial-Rounded" pitchFamily="34" charset="0"/>
                <a:cs typeface="UTM Avo" panose="02040603050506020204" charset="0"/>
                <a:sym typeface="+mn-ea"/>
              </a:rPr>
              <a:t>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20871" t="53409" r="67117" b="23091"/>
          <a:stretch>
            <a:fillRect/>
          </a:stretch>
        </p:blipFill>
        <p:spPr>
          <a:xfrm>
            <a:off x="-55562" y="2895600"/>
            <a:ext cx="2138362" cy="2352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36546" t="52734" r="50575" b="23421"/>
          <a:stretch>
            <a:fillRect/>
          </a:stretch>
        </p:blipFill>
        <p:spPr>
          <a:xfrm>
            <a:off x="2286000" y="3124200"/>
            <a:ext cx="2135188" cy="222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53107" t="57600" r="33257" b="25031"/>
          <a:stretch>
            <a:fillRect/>
          </a:stretch>
        </p:blipFill>
        <p:spPr>
          <a:xfrm>
            <a:off x="4800600" y="3448050"/>
            <a:ext cx="2128838" cy="168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70049" t="48888" r="19466" b="22964"/>
          <a:stretch>
            <a:fillRect/>
          </a:stretch>
        </p:blipFill>
        <p:spPr>
          <a:xfrm>
            <a:off x="7258050" y="2813050"/>
            <a:ext cx="1706563" cy="25781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448" name="Group 20"/>
          <p:cNvGrpSpPr/>
          <p:nvPr/>
        </p:nvGrpSpPr>
        <p:grpSpPr>
          <a:xfrm>
            <a:off x="282575" y="2057400"/>
            <a:ext cx="2232025" cy="835025"/>
            <a:chOff x="587087" y="2360614"/>
            <a:chExt cx="2232313" cy="835167"/>
          </a:xfrm>
        </p:grpSpPr>
        <p:sp>
          <p:nvSpPr>
            <p:cNvPr id="24" name="Rectangle: Rounded Corners 4"/>
            <p:cNvSpPr/>
            <p:nvPr/>
          </p:nvSpPr>
          <p:spPr bwMode="auto">
            <a:xfrm>
              <a:off x="990364" y="2360614"/>
              <a:ext cx="1829036" cy="835167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lvl="0" algn="ctr" eaLnBrk="1" hangingPunct="1">
                <a:buNone/>
              </a:pPr>
              <a:r>
                <a:rPr sz="3600" b="1" dirty="0">
                  <a:solidFill>
                    <a:srgbClr val="FFFFFF"/>
                  </a:solidFill>
                  <a:latin typeface="UTM Avo" panose="02040603050506020204" charset="0"/>
                  <a:cs typeface="UTM Avo" panose="02040603050506020204" charset="0"/>
                </a:rPr>
                <a:t>Đọc</a:t>
              </a:r>
              <a:endParaRPr sz="3600" b="1" dirty="0">
                <a:solidFill>
                  <a:srgbClr val="FFFFFF"/>
                </a:solidFill>
                <a:latin typeface="UTM Avo" panose="02040603050506020204" charset="0"/>
                <a:ea typeface="Arial-Rounded" pitchFamily="34" charset="0"/>
                <a:cs typeface="UTM Avo" panose="02040603050506020204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587087" y="2365378"/>
              <a:ext cx="777975" cy="8304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vo" panose="02040603050506020204" charset="0"/>
                  <a:ea typeface="Arial-Rounded" pitchFamily="34" charset="0"/>
                  <a:cs typeface="UTM Avo" panose="02040603050506020204" charset="0"/>
                </a:rPr>
                <a:t>2</a:t>
              </a:r>
            </a:p>
          </p:txBody>
        </p:sp>
      </p:grpSp>
      <p:sp>
        <p:nvSpPr>
          <p:cNvPr id="2" name="Text Box 5"/>
          <p:cNvSpPr txBox="1"/>
          <p:nvPr/>
        </p:nvSpPr>
        <p:spPr>
          <a:xfrm>
            <a:off x="173038" y="25400"/>
            <a:ext cx="8839200" cy="168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Thứ </a:t>
            </a:r>
            <a:r>
              <a:rPr lang="en-GB"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ba</a:t>
            </a:r>
            <a:r>
              <a:rPr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, ngày 2</a:t>
            </a:r>
            <a:r>
              <a:rPr lang="en-GB"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6</a:t>
            </a:r>
            <a:r>
              <a:rPr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 tháng </a:t>
            </a:r>
            <a:r>
              <a:rPr lang="en-GB"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09 </a:t>
            </a:r>
            <a:r>
              <a:rPr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năm 202</a:t>
            </a:r>
            <a:r>
              <a:rPr lang="en-GB"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3</a:t>
            </a:r>
            <a:endParaRPr sz="2800" b="1" dirty="0">
              <a:latin typeface="HP001 5 hàng" panose="020B0603050302020204" pitchFamily="34" charset="0"/>
              <a:ea typeface="Arial Unicode MS" panose="020B0604020202020204" pitchFamily="34" charset="-128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sz="2800" b="1" u="sng" dirty="0">
                <a:solidFill>
                  <a:srgbClr val="0070C0"/>
                </a:solidFill>
                <a:latin typeface="HP001 5 hàng" panose="020B0603050302020204" pitchFamily="34" charset="0"/>
                <a:ea typeface="Arial Unicode MS" panose="020B0604020202020204" pitchFamily="34" charset="-128"/>
              </a:rPr>
              <a:t>Tiếng Việt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sz="28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  <a:sym typeface="+mn-ea"/>
              </a:rPr>
              <a:t>B</a:t>
            </a:r>
            <a:r>
              <a:rPr sz="2800" dirty="0">
                <a:solidFill>
                  <a:srgbClr val="FF0000"/>
                </a:solidFill>
                <a:latin typeface="UTM Avo" panose="02040603050506020204" charset="0"/>
                <a:ea typeface="Arial-Rounded" pitchFamily="34" charset="0"/>
                <a:cs typeface="UTM Avo" panose="02040603050506020204" charset="0"/>
                <a:sym typeface="+mn-ea"/>
              </a:rPr>
              <a:t>à</a:t>
            </a:r>
            <a:r>
              <a:rPr sz="28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  <a:sym typeface="+mn-ea"/>
              </a:rPr>
              <a:t>i 17: G g   Gi  gi</a:t>
            </a:r>
            <a:endParaRPr sz="2800" b="1" u="sng" dirty="0">
              <a:solidFill>
                <a:srgbClr val="FF0000"/>
              </a:solidFill>
              <a:latin typeface="UTM Avo" panose="02040603050506020204" charset="0"/>
              <a:ea typeface="Arial Unicode MS" panose="020B0604020202020204" pitchFamily="34" charset="-128"/>
              <a:cs typeface="UTM Avo" panose="0204060305050602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7" grpId="0"/>
      <p:bldP spid="18" grpId="0"/>
      <p:bldP spid="19" grpId="0"/>
      <p:bldP spid="20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3"/>
          <a:srcRect t="30183"/>
          <a:stretch>
            <a:fillRect/>
          </a:stretch>
        </p:blipFill>
        <p:spPr>
          <a:xfrm>
            <a:off x="-4762" y="2133600"/>
            <a:ext cx="9148762" cy="3656013"/>
          </a:xfrm>
          <a:prstGeom prst="rect">
            <a:avLst/>
          </a:prstGeom>
          <a:solidFill>
            <a:srgbClr val="76BC31"/>
          </a:solidFill>
          <a:ln w="9525">
            <a:noFill/>
          </a:ln>
        </p:spPr>
      </p:pic>
      <p:grpSp>
        <p:nvGrpSpPr>
          <p:cNvPr id="3075" name="Group 2"/>
          <p:cNvGrpSpPr/>
          <p:nvPr/>
        </p:nvGrpSpPr>
        <p:grpSpPr>
          <a:xfrm>
            <a:off x="173038" y="47625"/>
            <a:ext cx="8839200" cy="1954134"/>
            <a:chOff x="172720" y="48161"/>
            <a:chExt cx="8839200" cy="1953915"/>
          </a:xfrm>
        </p:grpSpPr>
        <p:sp>
          <p:nvSpPr>
            <p:cNvPr id="3081" name="Text Box 5"/>
            <p:cNvSpPr txBox="1"/>
            <p:nvPr/>
          </p:nvSpPr>
          <p:spPr>
            <a:xfrm>
              <a:off x="172720" y="48161"/>
              <a:ext cx="8839200" cy="13219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sz="32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Thứ </a:t>
              </a:r>
              <a:r>
                <a:rPr lang="en-GB" sz="32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hai</a:t>
              </a:r>
              <a:r>
                <a:rPr sz="32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, ngày 2</a:t>
              </a:r>
              <a:r>
                <a:rPr lang="en-GB" sz="32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5</a:t>
              </a:r>
              <a:r>
                <a:rPr sz="32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 tháng </a:t>
              </a:r>
              <a:r>
                <a:rPr lang="en-GB" sz="32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09</a:t>
              </a:r>
              <a:r>
                <a:rPr sz="32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 năm 202</a:t>
              </a:r>
              <a:r>
                <a:rPr lang="en-GB" sz="32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3</a:t>
              </a:r>
              <a:endParaRPr sz="3200" b="1" dirty="0">
                <a:latin typeface="HP001 5 hàng" panose="020B0603050302020204" pitchFamily="34" charset="0"/>
                <a:ea typeface="Arial Unicode MS" panose="020B0604020202020204" pitchFamily="34" charset="-128"/>
              </a:endParaRPr>
            </a:p>
            <a:p>
              <a:pPr algn="ctr">
                <a:spcBef>
                  <a:spcPct val="50000"/>
                </a:spcBef>
              </a:pPr>
              <a:r>
                <a:rPr sz="3200" b="1" u="sng" dirty="0">
                  <a:solidFill>
                    <a:srgbClr val="0070C0"/>
                  </a:solidFill>
                  <a:latin typeface="HP001 5 hàng" panose="020B0603050302020204" pitchFamily="34" charset="0"/>
                  <a:ea typeface="Arial Unicode MS" panose="020B0604020202020204" pitchFamily="34" charset="-128"/>
                </a:rPr>
                <a:t>Tiếng Việt</a:t>
              </a:r>
            </a:p>
          </p:txBody>
        </p:sp>
        <p:sp>
          <p:nvSpPr>
            <p:cNvPr id="3082" name="Rectangle 1"/>
            <p:cNvSpPr/>
            <p:nvPr/>
          </p:nvSpPr>
          <p:spPr>
            <a:xfrm>
              <a:off x="2333632" y="1295400"/>
              <a:ext cx="4517390" cy="70667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sz="4000" dirty="0">
                  <a:solidFill>
                    <a:srgbClr val="FF0000"/>
                  </a:solidFill>
                  <a:latin typeface="UTM Avo" panose="02040603050506020204" charset="0"/>
                  <a:cs typeface="UTM Avo" panose="02040603050506020204" charset="0"/>
                </a:rPr>
                <a:t>B</a:t>
              </a:r>
              <a:r>
                <a:rPr sz="4000" dirty="0">
                  <a:solidFill>
                    <a:srgbClr val="FF0000"/>
                  </a:solidFill>
                  <a:latin typeface="UTM Avo" panose="02040603050506020204" charset="0"/>
                  <a:ea typeface="Arial-Rounded" pitchFamily="34" charset="0"/>
                  <a:cs typeface="UTM Avo" panose="02040603050506020204" charset="0"/>
                </a:rPr>
                <a:t>à</a:t>
              </a:r>
              <a:r>
                <a:rPr sz="4000" dirty="0">
                  <a:solidFill>
                    <a:srgbClr val="FF0000"/>
                  </a:solidFill>
                  <a:latin typeface="UTM Avo" panose="02040603050506020204" charset="0"/>
                  <a:cs typeface="UTM Avo" panose="02040603050506020204" charset="0"/>
                </a:rPr>
                <a:t>i 16: M m     N n</a:t>
              </a:r>
              <a:endParaRPr sz="4000" dirty="0">
                <a:solidFill>
                  <a:srgbClr val="FF0000"/>
                </a:solidFill>
                <a:latin typeface="UTM Avo" panose="02040603050506020204" charset="0"/>
                <a:ea typeface="Arial-Rounded" pitchFamily="34" charset="0"/>
                <a:cs typeface="UTM Avo" panose="0204060305050602020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676400" y="5791200"/>
            <a:ext cx="5973763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600" dirty="0">
                <a:latin typeface="UTM Avo" panose="02040603050506020204" charset="0"/>
                <a:cs typeface="UTM Avo" panose="02040603050506020204" charset="0"/>
              </a:rPr>
              <a:t>Mẹ mua nơ cho H</a:t>
            </a:r>
            <a:r>
              <a:rPr sz="3600" dirty="0">
                <a:latin typeface="UTM Avo" panose="02040603050506020204" charset="0"/>
                <a:ea typeface="Arial-Rounded" pitchFamily="34" charset="0"/>
                <a:cs typeface="UTM Avo" panose="02040603050506020204" charset="0"/>
              </a:rPr>
              <a:t>à</a:t>
            </a:r>
            <a:r>
              <a:rPr sz="3600" dirty="0">
                <a:latin typeface="UTM Avo" panose="02040603050506020204" charset="0"/>
                <a:cs typeface="UTM Avo" panose="02040603050506020204" charset="0"/>
              </a:rPr>
              <a:t>.</a:t>
            </a:r>
            <a:endParaRPr sz="3600" dirty="0">
              <a:latin typeface="UTM Avo" panose="02040603050506020204" charset="0"/>
              <a:ea typeface="Arial-Rounded" pitchFamily="34" charset="0"/>
              <a:cs typeface="UTM Avo" panose="0204060305050602020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28588" y="2486025"/>
            <a:ext cx="3071812" cy="638175"/>
            <a:chOff x="587087" y="1896392"/>
            <a:chExt cx="3300289" cy="740898"/>
          </a:xfrm>
        </p:grpSpPr>
        <p:sp>
          <p:nvSpPr>
            <p:cNvPr id="25" name="Rectangle: Rounded Corners 4"/>
            <p:cNvSpPr/>
            <p:nvPr/>
          </p:nvSpPr>
          <p:spPr bwMode="auto">
            <a:xfrm>
              <a:off x="989603" y="1979329"/>
              <a:ext cx="2897773" cy="628473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lvl="0" algn="ctr" eaLnBrk="1" hangingPunct="1">
                <a:buNone/>
              </a:pPr>
              <a:r>
                <a:rPr sz="4000" dirty="0">
                  <a:solidFill>
                    <a:srgbClr val="FFFFFF"/>
                  </a:solidFill>
                  <a:latin typeface="UTM Avo" panose="02040603050506020204" charset="0"/>
                  <a:cs typeface="UTM Avo" panose="02040603050506020204" charset="0"/>
                </a:rPr>
                <a:t>Nhận biết</a:t>
              </a:r>
              <a:endParaRPr sz="4000" dirty="0">
                <a:solidFill>
                  <a:srgbClr val="FFFFFF"/>
                </a:solidFill>
                <a:latin typeface="UTM Avo" panose="02040603050506020204" charset="0"/>
                <a:ea typeface="Arial-Rounded" pitchFamily="34" charset="0"/>
                <a:cs typeface="UTM Avo" panose="02040603050506020204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587087" y="1896392"/>
              <a:ext cx="649824" cy="74089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vo" panose="02040603050506020204" charset="0"/>
                  <a:ea typeface="Arial-Rounded" pitchFamily="34" charset="0"/>
                  <a:cs typeface="UTM Avo" panose="02040603050506020204" charset="0"/>
                </a:rPr>
                <a:t>1</a:t>
              </a:r>
            </a:p>
          </p:txBody>
        </p:sp>
      </p:grpSp>
      <p:sp>
        <p:nvSpPr>
          <p:cNvPr id="4" name="TextBox 19"/>
          <p:cNvSpPr txBox="1"/>
          <p:nvPr/>
        </p:nvSpPr>
        <p:spPr>
          <a:xfrm>
            <a:off x="1676400" y="5791200"/>
            <a:ext cx="5973763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6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M</a:t>
            </a:r>
            <a:r>
              <a:rPr sz="3600" dirty="0">
                <a:latin typeface="UTM Avo" panose="02040603050506020204" charset="0"/>
                <a:cs typeface="UTM Avo" panose="02040603050506020204" charset="0"/>
              </a:rPr>
              <a:t>ẹ </a:t>
            </a:r>
            <a:r>
              <a:rPr sz="36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m</a:t>
            </a:r>
            <a:r>
              <a:rPr sz="3600" dirty="0">
                <a:latin typeface="UTM Avo" panose="02040603050506020204" charset="0"/>
                <a:cs typeface="UTM Avo" panose="02040603050506020204" charset="0"/>
              </a:rPr>
              <a:t>ua </a:t>
            </a:r>
            <a:r>
              <a:rPr sz="36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n</a:t>
            </a:r>
            <a:r>
              <a:rPr sz="3600" dirty="0">
                <a:latin typeface="UTM Avo" panose="02040603050506020204" charset="0"/>
                <a:cs typeface="UTM Avo" panose="02040603050506020204" charset="0"/>
              </a:rPr>
              <a:t>ơ cho H</a:t>
            </a:r>
            <a:r>
              <a:rPr sz="3600" dirty="0">
                <a:latin typeface="UTM Avo" panose="02040603050506020204" charset="0"/>
                <a:ea typeface="Arial-Rounded" pitchFamily="34" charset="0"/>
                <a:cs typeface="UTM Avo" panose="02040603050506020204" charset="0"/>
              </a:rPr>
              <a:t>à</a:t>
            </a:r>
            <a:r>
              <a:rPr sz="3600" dirty="0">
                <a:latin typeface="UTM Avo" panose="02040603050506020204" charset="0"/>
                <a:cs typeface="UTM Avo" panose="02040603050506020204" charset="0"/>
              </a:rPr>
              <a:t>.</a:t>
            </a:r>
            <a:endParaRPr sz="3600" dirty="0">
              <a:latin typeface="UTM Avo" panose="02040603050506020204" charset="0"/>
              <a:ea typeface="Arial-Rounded" pitchFamily="34" charset="0"/>
              <a:cs typeface="UTM Avo" panose="02040603050506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20871" t="13052" r="20366" b="14632"/>
          <a:stretch>
            <a:fillRect/>
          </a:stretch>
        </p:blipFill>
        <p:spPr>
          <a:xfrm>
            <a:off x="76200" y="542925"/>
            <a:ext cx="8966200" cy="62071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59" name="Group 7"/>
          <p:cNvGrpSpPr/>
          <p:nvPr/>
        </p:nvGrpSpPr>
        <p:grpSpPr>
          <a:xfrm>
            <a:off x="-24130" y="304800"/>
            <a:ext cx="1908175" cy="646430"/>
            <a:chOff x="587087" y="2360614"/>
            <a:chExt cx="2338581" cy="835521"/>
          </a:xfrm>
        </p:grpSpPr>
        <p:sp>
          <p:nvSpPr>
            <p:cNvPr id="9" name="Rectangle: Rounded Corners 4"/>
            <p:cNvSpPr/>
            <p:nvPr/>
          </p:nvSpPr>
          <p:spPr bwMode="auto">
            <a:xfrm>
              <a:off x="990106" y="2360614"/>
              <a:ext cx="1935562" cy="835521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lvl="0" algn="ctr" eaLnBrk="1" hangingPunct="1">
                <a:buNone/>
              </a:pPr>
              <a:r>
                <a:rPr sz="3200" dirty="0">
                  <a:solidFill>
                    <a:srgbClr val="FFFFFF"/>
                  </a:solidFill>
                  <a:latin typeface="UTM Avo" panose="02040603050506020204" charset="0"/>
                  <a:cs typeface="UTM Avo" panose="02040603050506020204" charset="0"/>
                </a:rPr>
                <a:t>Đọc</a:t>
              </a:r>
              <a:endParaRPr sz="3200" dirty="0">
                <a:solidFill>
                  <a:srgbClr val="FFFFFF"/>
                </a:solidFill>
                <a:latin typeface="UTM Avo" panose="02040603050506020204" charset="0"/>
                <a:ea typeface="Arial-Rounded" pitchFamily="34" charset="0"/>
                <a:cs typeface="UTM Avo" panose="02040603050506020204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87087" y="2365934"/>
              <a:ext cx="778636" cy="82984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vo" panose="02040603050506020204" charset="0"/>
                  <a:ea typeface="Arial-Rounded" pitchFamily="34" charset="0"/>
                  <a:cs typeface="UTM Avo" panose="02040603050506020204" charset="0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"/>
          <p:cNvGrpSpPr/>
          <p:nvPr/>
        </p:nvGrpSpPr>
        <p:grpSpPr>
          <a:xfrm>
            <a:off x="206375" y="2136775"/>
            <a:ext cx="3603625" cy="835025"/>
            <a:chOff x="587087" y="2360614"/>
            <a:chExt cx="3603913" cy="835167"/>
          </a:xfrm>
        </p:grpSpPr>
        <p:sp>
          <p:nvSpPr>
            <p:cNvPr id="9" name="Rectangle: Rounded Corners 4"/>
            <p:cNvSpPr/>
            <p:nvPr/>
          </p:nvSpPr>
          <p:spPr bwMode="auto">
            <a:xfrm>
              <a:off x="990344" y="2360614"/>
              <a:ext cx="3200656" cy="835167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lvl="0" algn="ctr" eaLnBrk="1" hangingPunct="1">
                <a:buNone/>
              </a:pPr>
              <a:r>
                <a:rPr sz="4000" dirty="0">
                  <a:solidFill>
                    <a:srgbClr val="FFFFFF"/>
                  </a:solidFill>
                  <a:latin typeface="UTM Avo" panose="02040603050506020204" charset="0"/>
                  <a:cs typeface="UTM Avo" panose="02040603050506020204" charset="0"/>
                </a:rPr>
                <a:t>Tô v</a:t>
              </a:r>
              <a:r>
                <a:rPr sz="4000" dirty="0">
                  <a:solidFill>
                    <a:srgbClr val="FFFFFF"/>
                  </a:solidFill>
                  <a:latin typeface="UTM Avo" panose="02040603050506020204" charset="0"/>
                  <a:ea typeface="Arial-Rounded" pitchFamily="34" charset="0"/>
                  <a:cs typeface="UTM Avo" panose="02040603050506020204" charset="0"/>
                </a:rPr>
                <a:t>à</a:t>
              </a:r>
              <a:r>
                <a:rPr sz="4000" dirty="0">
                  <a:solidFill>
                    <a:srgbClr val="FFFFFF"/>
                  </a:solidFill>
                  <a:latin typeface="UTM Avo" panose="02040603050506020204" charset="0"/>
                  <a:cs typeface="UTM Avo" panose="02040603050506020204" charset="0"/>
                </a:rPr>
                <a:t> viết</a:t>
              </a:r>
              <a:endParaRPr sz="4000" dirty="0">
                <a:solidFill>
                  <a:srgbClr val="FFFFFF"/>
                </a:solidFill>
                <a:latin typeface="UTM Avo" panose="02040603050506020204" charset="0"/>
                <a:ea typeface="Arial-Rounded" pitchFamily="34" charset="0"/>
                <a:cs typeface="UTM Avo" panose="02040603050506020204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87087" y="2365378"/>
              <a:ext cx="777937" cy="8304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vo" panose="02040603050506020204" charset="0"/>
                  <a:ea typeface="Arial-Rounded" pitchFamily="34" charset="0"/>
                  <a:cs typeface="UTM Avo" panose="02040603050506020204" charset="0"/>
                </a:rPr>
                <a:t>3</a:t>
              </a:r>
            </a:p>
          </p:txBody>
        </p:sp>
      </p:grpSp>
      <p:pic>
        <p:nvPicPr>
          <p:cNvPr id="20485" name="Picture 3"/>
          <p:cNvPicPr>
            <a:picLocks noChangeAspect="1"/>
          </p:cNvPicPr>
          <p:nvPr/>
        </p:nvPicPr>
        <p:blipFill>
          <a:blip r:embed="rId3"/>
          <a:srcRect l="16357" t="44690" r="18951" b="35127"/>
          <a:stretch>
            <a:fillRect/>
          </a:stretch>
        </p:blipFill>
        <p:spPr>
          <a:xfrm>
            <a:off x="173038" y="3429000"/>
            <a:ext cx="8723312" cy="1530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5"/>
          <p:cNvSpPr txBox="1"/>
          <p:nvPr/>
        </p:nvSpPr>
        <p:spPr>
          <a:xfrm>
            <a:off x="173038" y="25400"/>
            <a:ext cx="8839200" cy="168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Thứ </a:t>
            </a:r>
            <a:r>
              <a:rPr lang="en-GB"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ba</a:t>
            </a:r>
            <a:r>
              <a:rPr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, ngày 2</a:t>
            </a:r>
            <a:r>
              <a:rPr lang="en-GB"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6</a:t>
            </a:r>
            <a:r>
              <a:rPr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 tháng </a:t>
            </a:r>
            <a:r>
              <a:rPr lang="en-GB"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09 </a:t>
            </a:r>
            <a:r>
              <a:rPr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năm 202</a:t>
            </a:r>
            <a:r>
              <a:rPr lang="en-GB"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3</a:t>
            </a:r>
            <a:endParaRPr sz="2800" b="1" dirty="0">
              <a:latin typeface="HP001 5 hàng" panose="020B0603050302020204" pitchFamily="34" charset="0"/>
              <a:ea typeface="Arial Unicode MS" panose="020B0604020202020204" pitchFamily="34" charset="-128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sz="2800" b="1" u="sng" dirty="0">
                <a:solidFill>
                  <a:srgbClr val="0070C0"/>
                </a:solidFill>
                <a:latin typeface="HP001 5 hàng" panose="020B0603050302020204" pitchFamily="34" charset="0"/>
                <a:ea typeface="Arial Unicode MS" panose="020B0604020202020204" pitchFamily="34" charset="-128"/>
              </a:rPr>
              <a:t>Tiếng Việt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sz="28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  <a:sym typeface="+mn-ea"/>
              </a:rPr>
              <a:t>B</a:t>
            </a:r>
            <a:r>
              <a:rPr sz="2800" dirty="0">
                <a:solidFill>
                  <a:srgbClr val="FF0000"/>
                </a:solidFill>
                <a:latin typeface="UTM Avo" panose="02040603050506020204" charset="0"/>
                <a:ea typeface="Arial-Rounded" pitchFamily="34" charset="0"/>
                <a:cs typeface="UTM Avo" panose="02040603050506020204" charset="0"/>
                <a:sym typeface="+mn-ea"/>
              </a:rPr>
              <a:t>à</a:t>
            </a:r>
            <a:r>
              <a:rPr sz="28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  <a:sym typeface="+mn-ea"/>
              </a:rPr>
              <a:t>i 17: G g   Gi  gi</a:t>
            </a:r>
            <a:endParaRPr sz="2800" b="1" u="sng" dirty="0">
              <a:solidFill>
                <a:srgbClr val="FF0000"/>
              </a:solidFill>
              <a:latin typeface="UTM Avo" panose="02040603050506020204" charset="0"/>
              <a:ea typeface="Arial Unicode MS" panose="020B0604020202020204" pitchFamily="34" charset="-128"/>
              <a:cs typeface="UTM Avo" panose="02040603050506020204" charset="0"/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1"/>
          <p:cNvGrpSpPr/>
          <p:nvPr/>
        </p:nvGrpSpPr>
        <p:grpSpPr>
          <a:xfrm>
            <a:off x="206375" y="2133600"/>
            <a:ext cx="3398838" cy="711200"/>
            <a:chOff x="587087" y="2360614"/>
            <a:chExt cx="3603913" cy="835167"/>
          </a:xfrm>
        </p:grpSpPr>
        <p:sp>
          <p:nvSpPr>
            <p:cNvPr id="13" name="Rectangle: Rounded Corners 4"/>
            <p:cNvSpPr/>
            <p:nvPr/>
          </p:nvSpPr>
          <p:spPr bwMode="auto">
            <a:xfrm>
              <a:off x="990600" y="2360614"/>
              <a:ext cx="3200400" cy="835167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lvl="0" algn="r" eaLnBrk="1" hangingPunct="1">
                <a:buNone/>
              </a:pPr>
              <a:r>
                <a:rPr sz="4000" dirty="0">
                  <a:solidFill>
                    <a:srgbClr val="FFFFFF"/>
                  </a:solidFill>
                  <a:latin typeface="UTM Avo" panose="02040603050506020204" charset="0"/>
                  <a:cs typeface="UTM Avo" panose="02040603050506020204" charset="0"/>
                </a:rPr>
                <a:t>Tô v</a:t>
              </a:r>
              <a:r>
                <a:rPr sz="4000" dirty="0">
                  <a:solidFill>
                    <a:srgbClr val="FFFFFF"/>
                  </a:solidFill>
                  <a:latin typeface="UTM Avo" panose="02040603050506020204" charset="0"/>
                  <a:ea typeface="Arial-Rounded" pitchFamily="34" charset="0"/>
                  <a:cs typeface="UTM Avo" panose="02040603050506020204" charset="0"/>
                </a:rPr>
                <a:t>à</a:t>
              </a:r>
              <a:r>
                <a:rPr sz="4000" dirty="0">
                  <a:solidFill>
                    <a:srgbClr val="FFFFFF"/>
                  </a:solidFill>
                  <a:latin typeface="UTM Avo" panose="02040603050506020204" charset="0"/>
                  <a:cs typeface="UTM Avo" panose="02040603050506020204" charset="0"/>
                </a:rPr>
                <a:t> viết</a:t>
              </a:r>
              <a:endParaRPr sz="4000" dirty="0">
                <a:solidFill>
                  <a:srgbClr val="FFFFFF"/>
                </a:solidFill>
                <a:latin typeface="UTM Avo" panose="02040603050506020204" charset="0"/>
                <a:ea typeface="Arial-Rounded" pitchFamily="34" charset="0"/>
                <a:cs typeface="UTM Avo" panose="0204060305050602020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587087" y="2365519"/>
              <a:ext cx="777874" cy="8302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vo" panose="02040603050506020204" charset="0"/>
                  <a:ea typeface="Arial-Rounded" pitchFamily="34" charset="0"/>
                  <a:cs typeface="UTM Avo" panose="02040603050506020204" charset="0"/>
                </a:rPr>
                <a:t>3</a:t>
              </a:r>
            </a:p>
          </p:txBody>
        </p:sp>
      </p:grpSp>
      <p:pic>
        <p:nvPicPr>
          <p:cNvPr id="4" name="y2meta.com-Tập viết lớp 1 chữ g thường-(480p)">
            <a:hlinkClick r:id="" action="ppaction://media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048000"/>
            <a:ext cx="4270375" cy="357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5"/>
          <p:cNvSpPr txBox="1"/>
          <p:nvPr/>
        </p:nvSpPr>
        <p:spPr>
          <a:xfrm>
            <a:off x="173038" y="25400"/>
            <a:ext cx="8839200" cy="168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Thứ </a:t>
            </a:r>
            <a:r>
              <a:rPr lang="en-GB"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ba</a:t>
            </a:r>
            <a:r>
              <a:rPr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, ngày 2</a:t>
            </a:r>
            <a:r>
              <a:rPr lang="en-GB"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6</a:t>
            </a:r>
            <a:r>
              <a:rPr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 tháng </a:t>
            </a:r>
            <a:r>
              <a:rPr lang="en-GB"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09 </a:t>
            </a:r>
            <a:r>
              <a:rPr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năm 202</a:t>
            </a:r>
            <a:r>
              <a:rPr lang="en-GB"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3</a:t>
            </a:r>
            <a:endParaRPr sz="2800" b="1" dirty="0">
              <a:latin typeface="HP001 5 hàng" panose="020B0603050302020204" pitchFamily="34" charset="0"/>
              <a:ea typeface="Arial Unicode MS" panose="020B0604020202020204" pitchFamily="34" charset="-128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sz="2800" b="1" u="sng" dirty="0">
                <a:solidFill>
                  <a:srgbClr val="0070C0"/>
                </a:solidFill>
                <a:latin typeface="HP001 5 hàng" panose="020B0603050302020204" pitchFamily="34" charset="0"/>
                <a:ea typeface="Arial Unicode MS" panose="020B0604020202020204" pitchFamily="34" charset="-128"/>
              </a:rPr>
              <a:t>Tiếng Việt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sz="28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  <a:sym typeface="+mn-ea"/>
              </a:rPr>
              <a:t>B</a:t>
            </a:r>
            <a:r>
              <a:rPr sz="2800" dirty="0">
                <a:solidFill>
                  <a:srgbClr val="FF0000"/>
                </a:solidFill>
                <a:latin typeface="UTM Avo" panose="02040603050506020204" charset="0"/>
                <a:ea typeface="Arial-Rounded" pitchFamily="34" charset="0"/>
                <a:cs typeface="UTM Avo" panose="02040603050506020204" charset="0"/>
                <a:sym typeface="+mn-ea"/>
              </a:rPr>
              <a:t>à</a:t>
            </a:r>
            <a:r>
              <a:rPr sz="28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  <a:sym typeface="+mn-ea"/>
              </a:rPr>
              <a:t>i 17: G g   Gi  gi</a:t>
            </a:r>
            <a:endParaRPr sz="2800" b="1" u="sng" dirty="0">
              <a:solidFill>
                <a:srgbClr val="FF0000"/>
              </a:solidFill>
              <a:latin typeface="UTM Avo" panose="02040603050506020204" charset="0"/>
              <a:ea typeface="Arial Unicode MS" panose="020B0604020202020204" pitchFamily="34" charset="-128"/>
              <a:cs typeface="UTM Avo" panose="02040603050506020204" charset="0"/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"/>
          <p:cNvGrpSpPr/>
          <p:nvPr/>
        </p:nvGrpSpPr>
        <p:grpSpPr>
          <a:xfrm>
            <a:off x="206375" y="2128838"/>
            <a:ext cx="3518535" cy="690562"/>
            <a:chOff x="587087" y="2360614"/>
            <a:chExt cx="3913626" cy="835167"/>
          </a:xfrm>
        </p:grpSpPr>
        <p:sp>
          <p:nvSpPr>
            <p:cNvPr id="9" name="Rectangle: Rounded Corners 4"/>
            <p:cNvSpPr/>
            <p:nvPr/>
          </p:nvSpPr>
          <p:spPr bwMode="auto">
            <a:xfrm>
              <a:off x="990386" y="2360614"/>
              <a:ext cx="3510327" cy="834784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lvl="0" algn="ctr" eaLnBrk="1" hangingPunct="1">
                <a:buNone/>
              </a:pPr>
              <a:r>
                <a:rPr sz="4000" dirty="0">
                  <a:solidFill>
                    <a:srgbClr val="FFFFFF"/>
                  </a:solidFill>
                  <a:latin typeface="UTM Avo" panose="02040603050506020204" charset="0"/>
                  <a:cs typeface="UTM Avo" panose="02040603050506020204" charset="0"/>
                </a:rPr>
                <a:t>Tô v</a:t>
              </a:r>
              <a:r>
                <a:rPr sz="4000" dirty="0">
                  <a:solidFill>
                    <a:srgbClr val="FFFFFF"/>
                  </a:solidFill>
                  <a:latin typeface="UTM Avo" panose="02040603050506020204" charset="0"/>
                  <a:ea typeface="Arial-Rounded" pitchFamily="34" charset="0"/>
                  <a:cs typeface="UTM Avo" panose="02040603050506020204" charset="0"/>
                </a:rPr>
                <a:t>à</a:t>
              </a:r>
              <a:r>
                <a:rPr sz="4000" dirty="0">
                  <a:solidFill>
                    <a:srgbClr val="FFFFFF"/>
                  </a:solidFill>
                  <a:latin typeface="UTM Avo" panose="02040603050506020204" charset="0"/>
                  <a:cs typeface="UTM Avo" panose="02040603050506020204" charset="0"/>
                </a:rPr>
                <a:t> viết</a:t>
              </a:r>
              <a:endParaRPr sz="4000" dirty="0">
                <a:solidFill>
                  <a:srgbClr val="FFFFFF"/>
                </a:solidFill>
                <a:latin typeface="UTM Avo" panose="02040603050506020204" charset="0"/>
                <a:ea typeface="Arial-Rounded" pitchFamily="34" charset="0"/>
                <a:cs typeface="UTM Avo" panose="02040603050506020204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87087" y="2365519"/>
              <a:ext cx="777874" cy="8302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vo" panose="02040603050506020204" charset="0"/>
                  <a:ea typeface="Arial-Rounded" pitchFamily="34" charset="0"/>
                  <a:cs typeface="UTM Avo" panose="02040603050506020204" charset="0"/>
                </a:rPr>
                <a:t>3</a:t>
              </a:r>
            </a:p>
          </p:txBody>
        </p:sp>
      </p:grpSp>
      <p:pic>
        <p:nvPicPr>
          <p:cNvPr id="5" name="viet gi">
            <a:hlinkClick r:id="" action="ppaction://media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025" y="2819400"/>
            <a:ext cx="2901950" cy="3943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5"/>
          <p:cNvSpPr txBox="1"/>
          <p:nvPr/>
        </p:nvSpPr>
        <p:spPr>
          <a:xfrm>
            <a:off x="173038" y="25400"/>
            <a:ext cx="8839200" cy="168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Thứ </a:t>
            </a:r>
            <a:r>
              <a:rPr lang="en-GB"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ba</a:t>
            </a:r>
            <a:r>
              <a:rPr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, ngày 2</a:t>
            </a:r>
            <a:r>
              <a:rPr lang="en-GB"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6</a:t>
            </a:r>
            <a:r>
              <a:rPr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 tháng </a:t>
            </a:r>
            <a:r>
              <a:rPr lang="en-GB"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09 </a:t>
            </a:r>
            <a:r>
              <a:rPr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năm 202</a:t>
            </a:r>
            <a:r>
              <a:rPr lang="en-GB"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3</a:t>
            </a:r>
            <a:endParaRPr sz="2800" b="1" dirty="0">
              <a:latin typeface="HP001 5 hàng" panose="020B0603050302020204" pitchFamily="34" charset="0"/>
              <a:ea typeface="Arial Unicode MS" panose="020B0604020202020204" pitchFamily="34" charset="-128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sz="2800" b="1" u="sng" dirty="0">
                <a:solidFill>
                  <a:srgbClr val="0070C0"/>
                </a:solidFill>
                <a:latin typeface="HP001 5 hàng" panose="020B0603050302020204" pitchFamily="34" charset="0"/>
                <a:ea typeface="Arial Unicode MS" panose="020B0604020202020204" pitchFamily="34" charset="-128"/>
              </a:rPr>
              <a:t>Tiếng Việt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sz="28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  <a:sym typeface="+mn-ea"/>
              </a:rPr>
              <a:t>B</a:t>
            </a:r>
            <a:r>
              <a:rPr sz="2800" dirty="0">
                <a:solidFill>
                  <a:srgbClr val="FF0000"/>
                </a:solidFill>
                <a:latin typeface="UTM Avo" panose="02040603050506020204" charset="0"/>
                <a:ea typeface="Arial-Rounded" pitchFamily="34" charset="0"/>
                <a:cs typeface="UTM Avo" panose="02040603050506020204" charset="0"/>
                <a:sym typeface="+mn-ea"/>
              </a:rPr>
              <a:t>à</a:t>
            </a:r>
            <a:r>
              <a:rPr sz="28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  <a:sym typeface="+mn-ea"/>
              </a:rPr>
              <a:t>i 17: G g   Gi  gi</a:t>
            </a:r>
            <a:endParaRPr sz="2800" b="1" u="sng" dirty="0">
              <a:solidFill>
                <a:srgbClr val="FF0000"/>
              </a:solidFill>
              <a:latin typeface="UTM Avo" panose="02040603050506020204" charset="0"/>
              <a:ea typeface="Arial Unicode MS" panose="020B0604020202020204" pitchFamily="34" charset="-128"/>
              <a:cs typeface="UTM Avo" panose="02040603050506020204" charset="0"/>
              <a:sym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1"/>
          <p:cNvGrpSpPr/>
          <p:nvPr/>
        </p:nvGrpSpPr>
        <p:grpSpPr>
          <a:xfrm>
            <a:off x="206375" y="2133600"/>
            <a:ext cx="3542030" cy="663575"/>
            <a:chOff x="587087" y="2360614"/>
            <a:chExt cx="3895858" cy="835167"/>
          </a:xfrm>
        </p:grpSpPr>
        <p:sp>
          <p:nvSpPr>
            <p:cNvPr id="13" name="Rectangle: Rounded Corners 4"/>
            <p:cNvSpPr/>
            <p:nvPr/>
          </p:nvSpPr>
          <p:spPr bwMode="auto">
            <a:xfrm>
              <a:off x="990781" y="2360614"/>
              <a:ext cx="3492164" cy="835167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lvl="0" algn="ctr" eaLnBrk="1" hangingPunct="1">
                <a:buNone/>
              </a:pPr>
              <a:r>
                <a:rPr sz="4000" dirty="0">
                  <a:solidFill>
                    <a:srgbClr val="FFFFFF"/>
                  </a:solidFill>
                  <a:latin typeface="UTM Avo" panose="02040603050506020204" charset="0"/>
                  <a:cs typeface="UTM Avo" panose="02040603050506020204" charset="0"/>
                </a:rPr>
                <a:t>Tô v</a:t>
              </a:r>
              <a:r>
                <a:rPr sz="4000" dirty="0">
                  <a:solidFill>
                    <a:srgbClr val="FFFFFF"/>
                  </a:solidFill>
                  <a:latin typeface="UTM Avo" panose="02040603050506020204" charset="0"/>
                  <a:ea typeface="Arial-Rounded" pitchFamily="34" charset="0"/>
                  <a:cs typeface="UTM Avo" panose="02040603050506020204" charset="0"/>
                </a:rPr>
                <a:t>à</a:t>
              </a:r>
              <a:r>
                <a:rPr sz="4000" dirty="0">
                  <a:solidFill>
                    <a:srgbClr val="FFFFFF"/>
                  </a:solidFill>
                  <a:latin typeface="UTM Avo" panose="02040603050506020204" charset="0"/>
                  <a:cs typeface="UTM Avo" panose="02040603050506020204" charset="0"/>
                </a:rPr>
                <a:t> viết</a:t>
              </a:r>
              <a:endParaRPr sz="4000" dirty="0">
                <a:solidFill>
                  <a:srgbClr val="FFFFFF"/>
                </a:solidFill>
                <a:latin typeface="UTM Avo" panose="02040603050506020204" charset="0"/>
                <a:ea typeface="Arial-Rounded" pitchFamily="34" charset="0"/>
                <a:cs typeface="UTM Avo" panose="0204060305050602020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587087" y="2365519"/>
              <a:ext cx="777874" cy="8302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vo" panose="02040603050506020204" charset="0"/>
                  <a:ea typeface="Arial-Rounded" pitchFamily="34" charset="0"/>
                  <a:cs typeface="UTM Avo" panose="02040603050506020204" charset="0"/>
                </a:rPr>
                <a:t>3</a:t>
              </a:r>
            </a:p>
          </p:txBody>
        </p:sp>
      </p:grpSp>
      <p:pic>
        <p:nvPicPr>
          <p:cNvPr id="4" name="gà gô">
            <a:hlinkClick r:id="" action="ppaction://media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971800"/>
            <a:ext cx="5502275" cy="392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5"/>
          <p:cNvSpPr txBox="1"/>
          <p:nvPr/>
        </p:nvSpPr>
        <p:spPr>
          <a:xfrm>
            <a:off x="173038" y="25400"/>
            <a:ext cx="8839200" cy="168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Thứ </a:t>
            </a:r>
            <a:r>
              <a:rPr lang="en-GB"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ba</a:t>
            </a:r>
            <a:r>
              <a:rPr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, ngày 2</a:t>
            </a:r>
            <a:r>
              <a:rPr lang="en-GB"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6</a:t>
            </a:r>
            <a:r>
              <a:rPr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 tháng </a:t>
            </a:r>
            <a:r>
              <a:rPr lang="en-GB"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09 </a:t>
            </a:r>
            <a:r>
              <a:rPr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năm 202</a:t>
            </a:r>
            <a:r>
              <a:rPr lang="en-GB"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3</a:t>
            </a:r>
            <a:endParaRPr sz="2800" b="1" dirty="0">
              <a:latin typeface="HP001 5 hàng" panose="020B0603050302020204" pitchFamily="34" charset="0"/>
              <a:ea typeface="Arial Unicode MS" panose="020B0604020202020204" pitchFamily="34" charset="-128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sz="2800" b="1" u="sng" dirty="0">
                <a:solidFill>
                  <a:srgbClr val="0070C0"/>
                </a:solidFill>
                <a:latin typeface="HP001 5 hàng" panose="020B0603050302020204" pitchFamily="34" charset="0"/>
                <a:ea typeface="Arial Unicode MS" panose="020B0604020202020204" pitchFamily="34" charset="-128"/>
              </a:rPr>
              <a:t>Tiếng Việt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sz="28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  <a:sym typeface="+mn-ea"/>
              </a:rPr>
              <a:t>B</a:t>
            </a:r>
            <a:r>
              <a:rPr sz="2800" dirty="0">
                <a:solidFill>
                  <a:srgbClr val="FF0000"/>
                </a:solidFill>
                <a:latin typeface="UTM Avo" panose="02040603050506020204" charset="0"/>
                <a:ea typeface="Arial-Rounded" pitchFamily="34" charset="0"/>
                <a:cs typeface="UTM Avo" panose="02040603050506020204" charset="0"/>
                <a:sym typeface="+mn-ea"/>
              </a:rPr>
              <a:t>à</a:t>
            </a:r>
            <a:r>
              <a:rPr sz="28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  <a:sym typeface="+mn-ea"/>
              </a:rPr>
              <a:t>i 17: G g   Gi  gi</a:t>
            </a:r>
            <a:endParaRPr sz="2800" b="1" u="sng" dirty="0">
              <a:solidFill>
                <a:srgbClr val="FF0000"/>
              </a:solidFill>
              <a:latin typeface="UTM Avo" panose="02040603050506020204" charset="0"/>
              <a:ea typeface="Arial Unicode MS" panose="020B0604020202020204" pitchFamily="34" charset="-128"/>
              <a:cs typeface="UTM Avo" panose="02040603050506020204" charset="0"/>
              <a:sym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"/>
          <p:cNvGrpSpPr/>
          <p:nvPr/>
        </p:nvGrpSpPr>
        <p:grpSpPr>
          <a:xfrm>
            <a:off x="206375" y="2001838"/>
            <a:ext cx="3472179" cy="690562"/>
            <a:chOff x="587087" y="2360614"/>
            <a:chExt cx="3862844" cy="835167"/>
          </a:xfrm>
        </p:grpSpPr>
        <p:sp>
          <p:nvSpPr>
            <p:cNvPr id="9" name="Rectangle: Rounded Corners 4"/>
            <p:cNvSpPr/>
            <p:nvPr/>
          </p:nvSpPr>
          <p:spPr bwMode="auto">
            <a:xfrm>
              <a:off x="990467" y="2360614"/>
              <a:ext cx="3459464" cy="834784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lvl="0" algn="ctr" eaLnBrk="1" hangingPunct="1">
                <a:buNone/>
              </a:pPr>
              <a:r>
                <a:rPr sz="4000" dirty="0">
                  <a:solidFill>
                    <a:srgbClr val="FFFFFF"/>
                  </a:solidFill>
                  <a:latin typeface="UTM Avo" panose="02040603050506020204" charset="0"/>
                  <a:cs typeface="UTM Avo" panose="02040603050506020204" charset="0"/>
                </a:rPr>
                <a:t>Tô v</a:t>
              </a:r>
              <a:r>
                <a:rPr sz="4000" dirty="0">
                  <a:solidFill>
                    <a:srgbClr val="FFFFFF"/>
                  </a:solidFill>
                  <a:latin typeface="UTM Avo" panose="02040603050506020204" charset="0"/>
                  <a:ea typeface="Arial-Rounded" pitchFamily="34" charset="0"/>
                  <a:cs typeface="UTM Avo" panose="02040603050506020204" charset="0"/>
                </a:rPr>
                <a:t>à</a:t>
              </a:r>
              <a:r>
                <a:rPr sz="4000" dirty="0">
                  <a:solidFill>
                    <a:srgbClr val="FFFFFF"/>
                  </a:solidFill>
                  <a:latin typeface="UTM Avo" panose="02040603050506020204" charset="0"/>
                  <a:cs typeface="UTM Avo" panose="02040603050506020204" charset="0"/>
                </a:rPr>
                <a:t> viết</a:t>
              </a:r>
              <a:endParaRPr sz="4000" dirty="0">
                <a:solidFill>
                  <a:srgbClr val="FFFFFF"/>
                </a:solidFill>
                <a:latin typeface="UTM Avo" panose="02040603050506020204" charset="0"/>
                <a:ea typeface="Arial-Rounded" pitchFamily="34" charset="0"/>
                <a:cs typeface="UTM Avo" panose="02040603050506020204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87087" y="2365519"/>
              <a:ext cx="777874" cy="8302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vo" panose="02040603050506020204" charset="0"/>
                  <a:ea typeface="Arial-Rounded" pitchFamily="34" charset="0"/>
                  <a:cs typeface="UTM Avo" panose="02040603050506020204" charset="0"/>
                </a:rPr>
                <a:t>3</a:t>
              </a:r>
            </a:p>
          </p:txBody>
        </p:sp>
      </p:grpSp>
      <p:pic>
        <p:nvPicPr>
          <p:cNvPr id="5" name="giá đỗ">
            <a:hlinkClick r:id="" action="ppaction://media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895600"/>
            <a:ext cx="6238875" cy="3676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5"/>
          <p:cNvSpPr txBox="1"/>
          <p:nvPr/>
        </p:nvSpPr>
        <p:spPr>
          <a:xfrm>
            <a:off x="173038" y="25400"/>
            <a:ext cx="8839200" cy="168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Thứ </a:t>
            </a:r>
            <a:r>
              <a:rPr lang="en-GB"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ba</a:t>
            </a:r>
            <a:r>
              <a:rPr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, ngày 2</a:t>
            </a:r>
            <a:r>
              <a:rPr lang="en-GB"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6</a:t>
            </a:r>
            <a:r>
              <a:rPr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 tháng </a:t>
            </a:r>
            <a:r>
              <a:rPr lang="en-GB"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09 </a:t>
            </a:r>
            <a:r>
              <a:rPr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năm 202</a:t>
            </a:r>
            <a:r>
              <a:rPr lang="en-GB"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3</a:t>
            </a:r>
            <a:endParaRPr sz="2800" b="1" dirty="0">
              <a:latin typeface="HP001 5 hàng" panose="020B0603050302020204" pitchFamily="34" charset="0"/>
              <a:ea typeface="Arial Unicode MS" panose="020B0604020202020204" pitchFamily="34" charset="-128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sz="2800" b="1" u="sng" dirty="0">
                <a:solidFill>
                  <a:srgbClr val="0070C0"/>
                </a:solidFill>
                <a:latin typeface="HP001 5 hàng" panose="020B0603050302020204" pitchFamily="34" charset="0"/>
                <a:ea typeface="Arial Unicode MS" panose="020B0604020202020204" pitchFamily="34" charset="-128"/>
              </a:rPr>
              <a:t>Tiếng Việt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sz="28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  <a:sym typeface="+mn-ea"/>
              </a:rPr>
              <a:t>B</a:t>
            </a:r>
            <a:r>
              <a:rPr sz="2800" dirty="0">
                <a:solidFill>
                  <a:srgbClr val="FF0000"/>
                </a:solidFill>
                <a:latin typeface="UTM Avo" panose="02040603050506020204" charset="0"/>
                <a:ea typeface="Arial-Rounded" pitchFamily="34" charset="0"/>
                <a:cs typeface="UTM Avo" panose="02040603050506020204" charset="0"/>
                <a:sym typeface="+mn-ea"/>
              </a:rPr>
              <a:t>à</a:t>
            </a:r>
            <a:r>
              <a:rPr sz="28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  <a:sym typeface="+mn-ea"/>
              </a:rPr>
              <a:t>i 17: G g   Gi  gi</a:t>
            </a:r>
            <a:endParaRPr sz="2800" b="1" u="sng" dirty="0">
              <a:solidFill>
                <a:srgbClr val="FF0000"/>
              </a:solidFill>
              <a:latin typeface="UTM Avo" panose="02040603050506020204" charset="0"/>
              <a:ea typeface="Arial Unicode MS" panose="020B0604020202020204" pitchFamily="34" charset="-128"/>
              <a:cs typeface="UTM Avo" panose="0204060305050602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730" y="130175"/>
            <a:ext cx="7418070" cy="6664325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ts val="20"/>
              </a:spcBef>
              <a:spcAft>
                <a:spcPts val="500"/>
              </a:spcAft>
              <a:buNone/>
            </a:pPr>
            <a:r>
              <a:rPr lang="en-GB" altLang="en-US">
                <a:latin typeface="HP001 4 hàng 2 ô ly" panose="020B0603050302020204" pitchFamily="34" charset="0"/>
                <a:cs typeface="HP001 4 hàng 2 ô ly" panose="020B0603050302020204" pitchFamily="34" charset="0"/>
              </a:rPr>
              <a:t>g		g		g		g</a:t>
            </a:r>
          </a:p>
          <a:p>
            <a:pPr marL="0" indent="0">
              <a:lnSpc>
                <a:spcPct val="130000"/>
              </a:lnSpc>
              <a:spcBef>
                <a:spcPts val="20"/>
              </a:spcBef>
              <a:spcAft>
                <a:spcPts val="500"/>
              </a:spcAft>
              <a:buNone/>
            </a:pPr>
            <a:r>
              <a:rPr lang="en-GB" altLang="en-US">
                <a:latin typeface="HP001 4 hàng 2 ô ly" panose="020B0603050302020204" pitchFamily="34" charset="0"/>
                <a:cs typeface="HP001 4 hàng 2 ô ly" panose="020B0603050302020204" pitchFamily="34" charset="0"/>
              </a:rPr>
              <a:t>g		g		g		g</a:t>
            </a:r>
          </a:p>
          <a:p>
            <a:pPr marL="0" indent="0">
              <a:lnSpc>
                <a:spcPct val="130000"/>
              </a:lnSpc>
              <a:spcBef>
                <a:spcPts val="20"/>
              </a:spcBef>
              <a:spcAft>
                <a:spcPts val="500"/>
              </a:spcAft>
              <a:buNone/>
            </a:pPr>
            <a:r>
              <a:rPr lang="en-GB" altLang="en-US">
                <a:latin typeface="HP001 4 hàng 2 ô ly" panose="020B0603050302020204" pitchFamily="34" charset="0"/>
                <a:cs typeface="HP001 4 hàng 2 ô ly" panose="020B0603050302020204" pitchFamily="34" charset="0"/>
              </a:rPr>
              <a:t>gi		gi		gi		gi</a:t>
            </a:r>
          </a:p>
          <a:p>
            <a:pPr marL="0" indent="0">
              <a:lnSpc>
                <a:spcPct val="130000"/>
              </a:lnSpc>
              <a:spcBef>
                <a:spcPts val="20"/>
              </a:spcBef>
              <a:spcAft>
                <a:spcPts val="500"/>
              </a:spcAft>
              <a:buNone/>
            </a:pPr>
            <a:r>
              <a:rPr lang="en-GB" altLang="en-US">
                <a:latin typeface="HP001 4 hàng 2 ô ly" panose="020B0603050302020204" pitchFamily="34" charset="0"/>
                <a:cs typeface="HP001 4 hàng 2 ô ly" panose="020B0603050302020204" pitchFamily="34" charset="0"/>
              </a:rPr>
              <a:t>gi		gi		gi		gi</a:t>
            </a:r>
          </a:p>
          <a:p>
            <a:pPr marL="0" indent="0">
              <a:lnSpc>
                <a:spcPct val="130000"/>
              </a:lnSpc>
              <a:spcBef>
                <a:spcPts val="20"/>
              </a:spcBef>
              <a:spcAft>
                <a:spcPts val="500"/>
              </a:spcAft>
              <a:buNone/>
            </a:pPr>
            <a:r>
              <a:rPr lang="en-GB" altLang="en-US">
                <a:latin typeface="HP001 4 hàng 2 ô ly" panose="020B0603050302020204" pitchFamily="34" charset="0"/>
                <a:cs typeface="HP001 4 hàng 2 ô ly" panose="020B0603050302020204" pitchFamily="34" charset="0"/>
              </a:rPr>
              <a:t>gà gô				gà gô</a:t>
            </a:r>
          </a:p>
          <a:p>
            <a:pPr marL="0" indent="0">
              <a:lnSpc>
                <a:spcPct val="130000"/>
              </a:lnSpc>
              <a:spcBef>
                <a:spcPts val="20"/>
              </a:spcBef>
              <a:spcAft>
                <a:spcPts val="500"/>
              </a:spcAft>
              <a:buNone/>
            </a:pPr>
            <a:r>
              <a:rPr lang="en-GB" altLang="en-US">
                <a:latin typeface="HP001 4 hàng 2 ô ly" panose="020B0603050302020204" pitchFamily="34" charset="0"/>
                <a:cs typeface="HP001 4 hàng 2 ô ly" panose="020B0603050302020204" pitchFamily="34" charset="0"/>
              </a:rPr>
              <a:t>gà gô				gà gô</a:t>
            </a:r>
          </a:p>
          <a:p>
            <a:pPr marL="0" indent="0">
              <a:lnSpc>
                <a:spcPct val="130000"/>
              </a:lnSpc>
              <a:spcBef>
                <a:spcPts val="20"/>
              </a:spcBef>
              <a:spcAft>
                <a:spcPts val="500"/>
              </a:spcAft>
              <a:buNone/>
            </a:pPr>
            <a:r>
              <a:rPr lang="en-GB" altLang="en-US">
                <a:latin typeface="HP001 4 hàng 2 ô ly" panose="020B0603050302020204" pitchFamily="34" charset="0"/>
                <a:cs typeface="HP001 4 hàng 2 ô ly" panose="020B0603050302020204" pitchFamily="34" charset="0"/>
              </a:rPr>
              <a:t>giá đỗ			giá đỗ</a:t>
            </a:r>
          </a:p>
          <a:p>
            <a:pPr marL="0" indent="0">
              <a:lnSpc>
                <a:spcPct val="130000"/>
              </a:lnSpc>
              <a:spcBef>
                <a:spcPts val="20"/>
              </a:spcBef>
              <a:spcAft>
                <a:spcPts val="500"/>
              </a:spcAft>
              <a:buNone/>
            </a:pPr>
            <a:r>
              <a:rPr lang="en-GB" altLang="en-US">
                <a:latin typeface="HP001 4 hàng 2 ô ly" panose="020B0603050302020204" pitchFamily="34" charset="0"/>
                <a:cs typeface="HP001 4 hàng 2 ô ly" panose="020B0603050302020204" pitchFamily="34" charset="0"/>
                <a:sym typeface="+mn-ea"/>
              </a:rPr>
              <a:t>giá đỗ			giá đỗ</a:t>
            </a:r>
            <a:endParaRPr lang="en-GB" altLang="en-US">
              <a:latin typeface="HP001 4 hàng 2 ô ly" panose="020B0603050302020204" pitchFamily="34" charset="0"/>
              <a:cs typeface="HP001 4 hàng 2 ô ly" panose="020B060305030202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20"/>
              </a:spcBef>
              <a:spcAft>
                <a:spcPts val="500"/>
              </a:spcAft>
              <a:buNone/>
            </a:pPr>
            <a:r>
              <a:rPr lang="en-GB" altLang="en-US">
                <a:latin typeface="HP001 4 hàng 2 ô ly" panose="020B0603050302020204" pitchFamily="34" charset="0"/>
                <a:cs typeface="HP001 4 hàng 2 ô ly" panose="020B0603050302020204" pitchFamily="34" charset="0"/>
                <a:sym typeface="+mn-ea"/>
              </a:rPr>
              <a:t>giá đỗ			giá đỗ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676400"/>
            <a:ext cx="8867775" cy="45459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03" name="Group 19"/>
          <p:cNvGrpSpPr/>
          <p:nvPr/>
        </p:nvGrpSpPr>
        <p:grpSpPr>
          <a:xfrm>
            <a:off x="76200" y="1671638"/>
            <a:ext cx="2051685" cy="703262"/>
            <a:chOff x="587087" y="2360614"/>
            <a:chExt cx="2010653" cy="835167"/>
          </a:xfrm>
        </p:grpSpPr>
        <p:sp>
          <p:nvSpPr>
            <p:cNvPr id="21" name="Rectangle: Rounded Corners 4"/>
            <p:cNvSpPr/>
            <p:nvPr/>
          </p:nvSpPr>
          <p:spPr bwMode="auto">
            <a:xfrm>
              <a:off x="990338" y="2360614"/>
              <a:ext cx="1607402" cy="834791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lvl="0" algn="r" eaLnBrk="1" hangingPunct="1">
                <a:buNone/>
              </a:pPr>
              <a:r>
                <a:rPr sz="4000" dirty="0">
                  <a:solidFill>
                    <a:srgbClr val="FFFFFF"/>
                  </a:solidFill>
                  <a:latin typeface="UTM Avo" panose="02040603050506020204" charset="0"/>
                  <a:cs typeface="UTM Avo" panose="02040603050506020204" charset="0"/>
                </a:rPr>
                <a:t>Đọc</a:t>
              </a:r>
              <a:endParaRPr sz="4000" dirty="0">
                <a:solidFill>
                  <a:srgbClr val="FFFFFF"/>
                </a:solidFill>
                <a:latin typeface="UTM Avo" panose="02040603050506020204" charset="0"/>
                <a:ea typeface="Arial-Rounded" pitchFamily="34" charset="0"/>
                <a:cs typeface="UTM Avo" panose="02040603050506020204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587087" y="2366269"/>
              <a:ext cx="777876" cy="8295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vo" panose="02040603050506020204" charset="0"/>
                  <a:ea typeface="Arial-Rounded" pitchFamily="34" charset="0"/>
                  <a:cs typeface="UTM Avo" panose="02040603050506020204" charset="0"/>
                </a:rPr>
                <a:t>4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6800" y="5867400"/>
            <a:ext cx="704024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4000" dirty="0">
                <a:latin typeface="UTM Avo" panose="02040603050506020204" charset="0"/>
                <a:cs typeface="UTM Avo" panose="02040603050506020204" charset="0"/>
              </a:rPr>
              <a:t>B</a:t>
            </a:r>
            <a:r>
              <a:rPr sz="4000" dirty="0">
                <a:latin typeface="UTM Avo" panose="02040603050506020204" charset="0"/>
                <a:ea typeface="Arial-Rounded" pitchFamily="34" charset="0"/>
                <a:cs typeface="UTM Avo" panose="02040603050506020204" charset="0"/>
              </a:rPr>
              <a:t>à</a:t>
            </a:r>
            <a:r>
              <a:rPr sz="4000" dirty="0">
                <a:latin typeface="UTM Avo" panose="02040603050506020204" charset="0"/>
                <a:cs typeface="UTM Avo" panose="02040603050506020204" charset="0"/>
              </a:rPr>
              <a:t> che gió cho ba chú g</a:t>
            </a:r>
            <a:r>
              <a:rPr sz="4000" dirty="0">
                <a:latin typeface="UTM Avo" panose="02040603050506020204" charset="0"/>
                <a:ea typeface="Arial-Rounded" pitchFamily="34" charset="0"/>
                <a:cs typeface="UTM Avo" panose="02040603050506020204" charset="0"/>
              </a:rPr>
              <a:t>à</a:t>
            </a:r>
            <a:r>
              <a:rPr sz="4000" dirty="0">
                <a:latin typeface="UTM Avo" panose="02040603050506020204" charset="0"/>
                <a:cs typeface="UTM Avo" panose="02040603050506020204" charset="0"/>
              </a:rPr>
              <a:t>.</a:t>
            </a:r>
            <a:endParaRPr sz="4000" dirty="0">
              <a:latin typeface="UTM Avo" panose="02040603050506020204" charset="0"/>
              <a:ea typeface="Arial-Rounded" pitchFamily="34" charset="0"/>
              <a:cs typeface="UTM Avo" panose="020406030505060202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5867400"/>
            <a:ext cx="704024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4000" dirty="0">
                <a:latin typeface="UTM Avo" panose="02040603050506020204" charset="0"/>
                <a:cs typeface="UTM Avo" panose="02040603050506020204" charset="0"/>
                <a:sym typeface="+mn-ea"/>
              </a:rPr>
              <a:t>B</a:t>
            </a:r>
            <a:r>
              <a:rPr sz="4000" dirty="0">
                <a:latin typeface="UTM Avo" panose="02040603050506020204" charset="0"/>
                <a:ea typeface="Arial-Rounded" pitchFamily="34" charset="0"/>
                <a:cs typeface="UTM Avo" panose="02040603050506020204" charset="0"/>
                <a:sym typeface="+mn-ea"/>
              </a:rPr>
              <a:t>à</a:t>
            </a:r>
            <a:r>
              <a:rPr sz="4000" dirty="0">
                <a:latin typeface="UTM Avo" panose="02040603050506020204" charset="0"/>
                <a:cs typeface="UTM Avo" panose="02040603050506020204" charset="0"/>
                <a:sym typeface="+mn-ea"/>
              </a:rPr>
              <a:t> che </a:t>
            </a:r>
            <a:r>
              <a:rPr sz="40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  <a:sym typeface="+mn-ea"/>
              </a:rPr>
              <a:t>gi</a:t>
            </a:r>
            <a:r>
              <a:rPr sz="4000" dirty="0">
                <a:latin typeface="UTM Avo" panose="02040603050506020204" charset="0"/>
                <a:cs typeface="UTM Avo" panose="02040603050506020204" charset="0"/>
                <a:sym typeface="+mn-ea"/>
              </a:rPr>
              <a:t>ó cho ba chú</a:t>
            </a:r>
            <a:r>
              <a:rPr sz="40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  <a:sym typeface="+mn-ea"/>
              </a:rPr>
              <a:t> </a:t>
            </a:r>
            <a:r>
              <a:rPr sz="4000" dirty="0">
                <a:latin typeface="UTM Avo" panose="02040603050506020204" charset="0"/>
                <a:cs typeface="UTM Avo" panose="02040603050506020204" charset="0"/>
                <a:sym typeface="+mn-ea"/>
              </a:rPr>
              <a:t>g</a:t>
            </a:r>
            <a:r>
              <a:rPr sz="4000" dirty="0">
                <a:latin typeface="UTM Avo" panose="02040603050506020204" charset="0"/>
                <a:ea typeface="Arial-Rounded" pitchFamily="34" charset="0"/>
                <a:cs typeface="UTM Avo" panose="02040603050506020204" charset="0"/>
                <a:sym typeface="+mn-ea"/>
              </a:rPr>
              <a:t>à</a:t>
            </a:r>
            <a:r>
              <a:rPr sz="4000" dirty="0">
                <a:latin typeface="UTM Avo" panose="02040603050506020204" charset="0"/>
                <a:cs typeface="UTM Avo" panose="02040603050506020204" charset="0"/>
                <a:sym typeface="+mn-ea"/>
              </a:rPr>
              <a:t>.</a:t>
            </a:r>
            <a:endParaRPr sz="4000" dirty="0">
              <a:latin typeface="UTM Avo" panose="02040603050506020204" charset="0"/>
              <a:ea typeface="Arial-Rounded" pitchFamily="34" charset="0"/>
              <a:cs typeface="UTM Avo" panose="02040603050506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5867400"/>
            <a:ext cx="704024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4000" dirty="0">
                <a:latin typeface="UTM Avo" panose="02040603050506020204" charset="0"/>
                <a:cs typeface="UTM Avo" panose="02040603050506020204" charset="0"/>
                <a:sym typeface="+mn-ea"/>
              </a:rPr>
              <a:t>B</a:t>
            </a:r>
            <a:r>
              <a:rPr sz="4000" dirty="0">
                <a:latin typeface="UTM Avo" panose="02040603050506020204" charset="0"/>
                <a:ea typeface="Arial-Rounded" pitchFamily="34" charset="0"/>
                <a:cs typeface="UTM Avo" panose="02040603050506020204" charset="0"/>
                <a:sym typeface="+mn-ea"/>
              </a:rPr>
              <a:t>à</a:t>
            </a:r>
            <a:r>
              <a:rPr sz="4000" dirty="0">
                <a:latin typeface="UTM Avo" panose="02040603050506020204" charset="0"/>
                <a:cs typeface="UTM Avo" panose="02040603050506020204" charset="0"/>
                <a:sym typeface="+mn-ea"/>
              </a:rPr>
              <a:t> che </a:t>
            </a:r>
            <a:r>
              <a:rPr sz="40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  <a:sym typeface="+mn-ea"/>
              </a:rPr>
              <a:t>gi</a:t>
            </a:r>
            <a:r>
              <a:rPr sz="4000" dirty="0">
                <a:latin typeface="UTM Avo" panose="02040603050506020204" charset="0"/>
                <a:cs typeface="UTM Avo" panose="02040603050506020204" charset="0"/>
                <a:sym typeface="+mn-ea"/>
              </a:rPr>
              <a:t>ó cho ba chú</a:t>
            </a:r>
            <a:r>
              <a:rPr sz="40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  <a:sym typeface="+mn-ea"/>
              </a:rPr>
              <a:t> g</a:t>
            </a:r>
            <a:r>
              <a:rPr sz="4000" dirty="0">
                <a:latin typeface="UTM Avo" panose="02040603050506020204" charset="0"/>
                <a:ea typeface="Arial-Rounded" pitchFamily="34" charset="0"/>
                <a:cs typeface="UTM Avo" panose="02040603050506020204" charset="0"/>
                <a:sym typeface="+mn-ea"/>
              </a:rPr>
              <a:t>à</a:t>
            </a:r>
            <a:r>
              <a:rPr sz="4000" dirty="0">
                <a:latin typeface="UTM Avo" panose="02040603050506020204" charset="0"/>
                <a:cs typeface="UTM Avo" panose="02040603050506020204" charset="0"/>
                <a:sym typeface="+mn-ea"/>
              </a:rPr>
              <a:t>.</a:t>
            </a:r>
            <a:endParaRPr sz="4000" dirty="0">
              <a:latin typeface="UTM Avo" panose="02040603050506020204" charset="0"/>
              <a:ea typeface="Arial-Rounded" pitchFamily="34" charset="0"/>
              <a:cs typeface="UTM Avo" panose="02040603050506020204" charset="0"/>
            </a:endParaRPr>
          </a:p>
        </p:txBody>
      </p:sp>
      <p:sp>
        <p:nvSpPr>
          <p:cNvPr id="2" name="Text Box 5"/>
          <p:cNvSpPr txBox="1"/>
          <p:nvPr/>
        </p:nvSpPr>
        <p:spPr>
          <a:xfrm>
            <a:off x="173038" y="25400"/>
            <a:ext cx="8839200" cy="168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Thứ </a:t>
            </a:r>
            <a:r>
              <a:rPr lang="en-GB"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ba</a:t>
            </a:r>
            <a:r>
              <a:rPr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, ngày 2</a:t>
            </a:r>
            <a:r>
              <a:rPr lang="en-GB"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6</a:t>
            </a:r>
            <a:r>
              <a:rPr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 tháng </a:t>
            </a:r>
            <a:r>
              <a:rPr lang="en-GB"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09 </a:t>
            </a:r>
            <a:r>
              <a:rPr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năm 202</a:t>
            </a:r>
            <a:r>
              <a:rPr lang="en-GB"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3</a:t>
            </a:r>
            <a:endParaRPr sz="2800" b="1" dirty="0">
              <a:latin typeface="HP001 5 hàng" panose="020B0603050302020204" pitchFamily="34" charset="0"/>
              <a:ea typeface="Arial Unicode MS" panose="020B0604020202020204" pitchFamily="34" charset="-128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sz="2800" b="1" u="sng" dirty="0">
                <a:solidFill>
                  <a:srgbClr val="0070C0"/>
                </a:solidFill>
                <a:latin typeface="HP001 5 hàng" panose="020B0603050302020204" pitchFamily="34" charset="0"/>
                <a:ea typeface="Arial Unicode MS" panose="020B0604020202020204" pitchFamily="34" charset="-128"/>
              </a:rPr>
              <a:t>Tiếng Việt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sz="28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  <a:sym typeface="+mn-ea"/>
              </a:rPr>
              <a:t>B</a:t>
            </a:r>
            <a:r>
              <a:rPr sz="2800" dirty="0">
                <a:solidFill>
                  <a:srgbClr val="FF0000"/>
                </a:solidFill>
                <a:latin typeface="UTM Avo" panose="02040603050506020204" charset="0"/>
                <a:ea typeface="Arial-Rounded" pitchFamily="34" charset="0"/>
                <a:cs typeface="UTM Avo" panose="02040603050506020204" charset="0"/>
                <a:sym typeface="+mn-ea"/>
              </a:rPr>
              <a:t>à</a:t>
            </a:r>
            <a:r>
              <a:rPr sz="28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  <a:sym typeface="+mn-ea"/>
              </a:rPr>
              <a:t>i 17: G g   Gi  gi</a:t>
            </a:r>
            <a:endParaRPr sz="2800" b="1" u="sng" dirty="0">
              <a:solidFill>
                <a:srgbClr val="FF0000"/>
              </a:solidFill>
              <a:latin typeface="UTM Avo" panose="02040603050506020204" charset="0"/>
              <a:ea typeface="Arial Unicode MS" panose="020B0604020202020204" pitchFamily="34" charset="-128"/>
              <a:cs typeface="UTM Avo" panose="0204060305050602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505075"/>
            <a:ext cx="7421563" cy="435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790700" y="2020888"/>
            <a:ext cx="614997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600" dirty="0">
                <a:latin typeface="UTM Avo" panose="02040603050506020204" charset="0"/>
                <a:cs typeface="UTM Avo" panose="02040603050506020204" charset="0"/>
              </a:rPr>
              <a:t>Vật nuôi</a:t>
            </a:r>
            <a:endParaRPr sz="3600" dirty="0">
              <a:latin typeface="UTM Avo" panose="02040603050506020204" charset="0"/>
              <a:ea typeface="Arial-Rounded" pitchFamily="34" charset="0"/>
              <a:cs typeface="UTM Avo" panose="02040603050506020204" charset="0"/>
            </a:endParaRPr>
          </a:p>
        </p:txBody>
      </p:sp>
      <p:grpSp>
        <p:nvGrpSpPr>
          <p:cNvPr id="26628" name="Group 15"/>
          <p:cNvGrpSpPr/>
          <p:nvPr/>
        </p:nvGrpSpPr>
        <p:grpSpPr>
          <a:xfrm>
            <a:off x="282575" y="1981200"/>
            <a:ext cx="1614488" cy="590550"/>
            <a:chOff x="587087" y="2360614"/>
            <a:chExt cx="2003713" cy="835167"/>
          </a:xfrm>
        </p:grpSpPr>
        <p:sp>
          <p:nvSpPr>
            <p:cNvPr id="17" name="Rectangle: Rounded Corners 4"/>
            <p:cNvSpPr/>
            <p:nvPr/>
          </p:nvSpPr>
          <p:spPr bwMode="auto">
            <a:xfrm>
              <a:off x="990982" y="2360614"/>
              <a:ext cx="1599818" cy="835167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charset="0"/>
                  <a:ea typeface="+mn-ea"/>
                  <a:cs typeface="UTM Avo" panose="02040603050506020204" charset="0"/>
                </a:rPr>
                <a:t>Nói</a:t>
              </a: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587087" y="2365104"/>
              <a:ext cx="778237" cy="83067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vo" panose="02040603050506020204" charset="0"/>
                  <a:ea typeface="Arial-Rounded" pitchFamily="34" charset="0"/>
                  <a:cs typeface="UTM Avo" panose="02040603050506020204" charset="0"/>
                </a:rPr>
                <a:t>5</a:t>
              </a:r>
            </a:p>
          </p:txBody>
        </p:sp>
      </p:grpSp>
      <p:sp>
        <p:nvSpPr>
          <p:cNvPr id="16387" name="Text Box 5"/>
          <p:cNvSpPr txBox="1"/>
          <p:nvPr/>
        </p:nvSpPr>
        <p:spPr>
          <a:xfrm>
            <a:off x="173038" y="25400"/>
            <a:ext cx="8839200" cy="168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Thứ </a:t>
            </a:r>
            <a:r>
              <a:rPr lang="en-GB"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ba</a:t>
            </a:r>
            <a:r>
              <a:rPr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, ngày 2</a:t>
            </a:r>
            <a:r>
              <a:rPr lang="en-GB"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6</a:t>
            </a:r>
            <a:r>
              <a:rPr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 tháng </a:t>
            </a:r>
            <a:r>
              <a:rPr lang="en-GB"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09 </a:t>
            </a:r>
            <a:r>
              <a:rPr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năm 202</a:t>
            </a:r>
            <a:r>
              <a:rPr lang="en-GB" sz="2800" b="1" dirty="0">
                <a:latin typeface="HP001 5 hàng" panose="020B0603050302020204" pitchFamily="34" charset="0"/>
                <a:ea typeface="Arial Unicode MS" panose="020B0604020202020204" pitchFamily="34" charset="-128"/>
              </a:rPr>
              <a:t>3</a:t>
            </a:r>
            <a:endParaRPr sz="2800" b="1" dirty="0">
              <a:latin typeface="HP001 5 hàng" panose="020B0603050302020204" pitchFamily="34" charset="0"/>
              <a:ea typeface="Arial Unicode MS" panose="020B0604020202020204" pitchFamily="34" charset="-128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sz="2800" b="1" u="sng" dirty="0">
                <a:solidFill>
                  <a:srgbClr val="0070C0"/>
                </a:solidFill>
                <a:latin typeface="HP001 5 hàng" panose="020B0603050302020204" pitchFamily="34" charset="0"/>
                <a:ea typeface="Arial Unicode MS" panose="020B0604020202020204" pitchFamily="34" charset="-128"/>
              </a:rPr>
              <a:t>Tiếng Việt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sz="28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  <a:sym typeface="+mn-ea"/>
              </a:rPr>
              <a:t>B</a:t>
            </a:r>
            <a:r>
              <a:rPr sz="2800" dirty="0">
                <a:solidFill>
                  <a:srgbClr val="FF0000"/>
                </a:solidFill>
                <a:latin typeface="UTM Avo" panose="02040603050506020204" charset="0"/>
                <a:ea typeface="Arial-Rounded" pitchFamily="34" charset="0"/>
                <a:cs typeface="UTM Avo" panose="02040603050506020204" charset="0"/>
                <a:sym typeface="+mn-ea"/>
              </a:rPr>
              <a:t>à</a:t>
            </a:r>
            <a:r>
              <a:rPr sz="28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  <a:sym typeface="+mn-ea"/>
              </a:rPr>
              <a:t>i 17: G g   Gi  gi</a:t>
            </a:r>
            <a:endParaRPr sz="2800" b="1" u="sng" dirty="0">
              <a:solidFill>
                <a:srgbClr val="FF0000"/>
              </a:solidFill>
              <a:latin typeface="UTM Avo" panose="02040603050506020204" charset="0"/>
              <a:ea typeface="Arial Unicode MS" panose="020B0604020202020204" pitchFamily="34" charset="-128"/>
              <a:cs typeface="UTM Avo" panose="0204060305050602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20871" t="14717" r="20366" b="14632"/>
          <a:stretch>
            <a:fillRect/>
          </a:stretch>
        </p:blipFill>
        <p:spPr>
          <a:xfrm>
            <a:off x="152400" y="0"/>
            <a:ext cx="8966200" cy="60642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59" name="Group 7"/>
          <p:cNvGrpSpPr/>
          <p:nvPr/>
        </p:nvGrpSpPr>
        <p:grpSpPr>
          <a:xfrm>
            <a:off x="-24130" y="0"/>
            <a:ext cx="1908175" cy="646430"/>
            <a:chOff x="587087" y="2360614"/>
            <a:chExt cx="2338581" cy="835521"/>
          </a:xfrm>
        </p:grpSpPr>
        <p:sp>
          <p:nvSpPr>
            <p:cNvPr id="9" name="Rectangle: Rounded Corners 4"/>
            <p:cNvSpPr/>
            <p:nvPr/>
          </p:nvSpPr>
          <p:spPr bwMode="auto">
            <a:xfrm>
              <a:off x="990106" y="2360614"/>
              <a:ext cx="1935562" cy="835521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lvl="0" algn="ctr" eaLnBrk="1" hangingPunct="1">
                <a:buNone/>
              </a:pPr>
              <a:r>
                <a:rPr sz="3200" dirty="0">
                  <a:solidFill>
                    <a:srgbClr val="FFFFFF"/>
                  </a:solidFill>
                  <a:latin typeface="UTM Avo" panose="02040603050506020204" charset="0"/>
                  <a:cs typeface="UTM Avo" panose="02040603050506020204" charset="0"/>
                </a:rPr>
                <a:t>Đọc</a:t>
              </a:r>
              <a:endParaRPr sz="3200" dirty="0">
                <a:solidFill>
                  <a:srgbClr val="FFFFFF"/>
                </a:solidFill>
                <a:latin typeface="UTM Avo" panose="02040603050506020204" charset="0"/>
                <a:ea typeface="Arial-Rounded" pitchFamily="34" charset="0"/>
                <a:cs typeface="UTM Avo" panose="02040603050506020204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87087" y="2365934"/>
              <a:ext cx="778636" cy="82984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vo" panose="02040603050506020204" charset="0"/>
                  <a:ea typeface="Arial-Rounded" pitchFamily="34" charset="0"/>
                  <a:cs typeface="UTM Avo" panose="02040603050506020204" charset="0"/>
                </a:rPr>
                <a:t>2</a:t>
              </a:r>
            </a:p>
          </p:txBody>
        </p:sp>
      </p:grpSp>
      <p:sp>
        <p:nvSpPr>
          <p:cNvPr id="3" name="TextBox 9"/>
          <p:cNvSpPr txBox="1"/>
          <p:nvPr/>
        </p:nvSpPr>
        <p:spPr>
          <a:xfrm>
            <a:off x="1066800" y="5943600"/>
            <a:ext cx="70402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3600" dirty="0">
                <a:latin typeface="UTM Avo" panose="02040603050506020204" charset="0"/>
                <a:cs typeface="UTM Avo" panose="02040603050506020204" charset="0"/>
                <a:sym typeface="+mn-ea"/>
              </a:rPr>
              <a:t>B</a:t>
            </a:r>
            <a:r>
              <a:rPr sz="3600" dirty="0">
                <a:latin typeface="UTM Avo" panose="02040603050506020204" charset="0"/>
                <a:ea typeface="Arial-Rounded" pitchFamily="34" charset="0"/>
                <a:cs typeface="UTM Avo" panose="02040603050506020204" charset="0"/>
                <a:sym typeface="+mn-ea"/>
              </a:rPr>
              <a:t>à</a:t>
            </a:r>
            <a:r>
              <a:rPr sz="3600" dirty="0">
                <a:latin typeface="UTM Avo" panose="02040603050506020204" charset="0"/>
                <a:cs typeface="UTM Avo" panose="02040603050506020204" charset="0"/>
                <a:sym typeface="+mn-ea"/>
              </a:rPr>
              <a:t> che </a:t>
            </a:r>
            <a:r>
              <a:rPr sz="36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  <a:sym typeface="+mn-ea"/>
              </a:rPr>
              <a:t>gi</a:t>
            </a:r>
            <a:r>
              <a:rPr sz="3600" dirty="0">
                <a:latin typeface="UTM Avo" panose="02040603050506020204" charset="0"/>
                <a:cs typeface="UTM Avo" panose="02040603050506020204" charset="0"/>
                <a:sym typeface="+mn-ea"/>
              </a:rPr>
              <a:t>ó cho ba chú</a:t>
            </a:r>
            <a:r>
              <a:rPr sz="36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  <a:sym typeface="+mn-ea"/>
              </a:rPr>
              <a:t> g</a:t>
            </a:r>
            <a:r>
              <a:rPr sz="3600" dirty="0">
                <a:latin typeface="UTM Avo" panose="02040603050506020204" charset="0"/>
                <a:ea typeface="Arial-Rounded" pitchFamily="34" charset="0"/>
                <a:cs typeface="UTM Avo" panose="02040603050506020204" charset="0"/>
                <a:sym typeface="+mn-ea"/>
              </a:rPr>
              <a:t>à</a:t>
            </a:r>
            <a:r>
              <a:rPr sz="3600" dirty="0">
                <a:latin typeface="UTM Avo" panose="02040603050506020204" charset="0"/>
                <a:cs typeface="UTM Avo" panose="02040603050506020204" charset="0"/>
                <a:sym typeface="+mn-ea"/>
              </a:rPr>
              <a:t>.</a:t>
            </a:r>
            <a:endParaRPr sz="3600" dirty="0">
              <a:latin typeface="UTM Avo" panose="02040603050506020204" charset="0"/>
              <a:ea typeface="Arial-Rounded" pitchFamily="34" charset="0"/>
              <a:cs typeface="UTM Avo" panose="0204060305050602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/>
          <p:cNvGrpSpPr/>
          <p:nvPr/>
        </p:nvGrpSpPr>
        <p:grpSpPr>
          <a:xfrm>
            <a:off x="214313" y="1927225"/>
            <a:ext cx="2228215" cy="739775"/>
            <a:chOff x="587087" y="2360614"/>
            <a:chExt cx="2465205" cy="835167"/>
          </a:xfrm>
        </p:grpSpPr>
        <p:sp>
          <p:nvSpPr>
            <p:cNvPr id="9" name="Rectangle: Rounded Corners 4"/>
            <p:cNvSpPr/>
            <p:nvPr/>
          </p:nvSpPr>
          <p:spPr bwMode="auto">
            <a:xfrm>
              <a:off x="991046" y="2360614"/>
              <a:ext cx="2061246" cy="835167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lvl="0" algn="ctr" eaLnBrk="1" hangingPunct="1">
                <a:buNone/>
              </a:pPr>
              <a:r>
                <a:rPr sz="4000" dirty="0">
                  <a:solidFill>
                    <a:srgbClr val="FFFFFF"/>
                  </a:solidFill>
                  <a:latin typeface="UTM Avo" panose="02040603050506020204" charset="0"/>
                  <a:cs typeface="UTM Avo" panose="02040603050506020204" charset="0"/>
                </a:rPr>
                <a:t>Đọc</a:t>
              </a:r>
              <a:endParaRPr sz="4000" dirty="0">
                <a:solidFill>
                  <a:srgbClr val="FFFFFF"/>
                </a:solidFill>
                <a:latin typeface="UTM Avo" panose="02040603050506020204" charset="0"/>
                <a:ea typeface="Arial-Rounded" pitchFamily="34" charset="0"/>
                <a:cs typeface="UTM Avo" panose="02040603050506020204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87087" y="2365991"/>
              <a:ext cx="778060" cy="82979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vo" panose="02040603050506020204" charset="0"/>
                  <a:ea typeface="Arial-Rounded" pitchFamily="34" charset="0"/>
                  <a:cs typeface="UTM Avo" panose="02040603050506020204" charset="0"/>
                </a:rPr>
                <a:t>2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06563" y="2438400"/>
            <a:ext cx="1690687" cy="1106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66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m</a:t>
            </a:r>
            <a:endParaRPr sz="6600" dirty="0">
              <a:solidFill>
                <a:srgbClr val="FF0000"/>
              </a:solidFill>
              <a:latin typeface="UTM Avo" panose="02040603050506020204" charset="0"/>
              <a:ea typeface="Arial-Rounded" pitchFamily="34" charset="0"/>
              <a:cs typeface="UTM Avo" panose="0204060305050602020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16525" y="4438650"/>
            <a:ext cx="2212975" cy="7842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Arial-Rounded" pitchFamily="34" charset="0"/>
                <a:cs typeface="UTM Avo" panose="02040603050506020204" charset="0"/>
              </a:rPr>
              <a:t>n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Arial-Rounded" pitchFamily="34" charset="0"/>
                <a:cs typeface="UTM Avo" panose="02040603050506020204" charset="0"/>
              </a:rPr>
              <a:t>ơ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216525" y="3544888"/>
            <a:ext cx="1071563" cy="7842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Arial-Rounded" pitchFamily="34" charset="0"/>
                <a:cs typeface="UTM Avo" panose="02040603050506020204" charset="0"/>
              </a:rPr>
              <a:t>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71600" y="4438650"/>
            <a:ext cx="2290763" cy="7842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8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m</a:t>
            </a:r>
            <a:r>
              <a:rPr sz="4800" dirty="0">
                <a:latin typeface="UTM Avo" panose="02040603050506020204" charset="0"/>
                <a:cs typeface="UTM Avo" panose="02040603050506020204" charset="0"/>
              </a:rPr>
              <a:t>ẹ</a:t>
            </a:r>
            <a:endParaRPr sz="4800" dirty="0">
              <a:latin typeface="UTM Avo" panose="02040603050506020204" charset="0"/>
              <a:ea typeface="Arial-Rounded" pitchFamily="34" charset="0"/>
              <a:cs typeface="UTM Avo" panose="02040603050506020204" charset="0"/>
            </a:endParaRPr>
          </a:p>
        </p:txBody>
      </p:sp>
      <p:sp>
        <p:nvSpPr>
          <p:cNvPr id="4" name="TextBox 12"/>
          <p:cNvSpPr txBox="1"/>
          <p:nvPr/>
        </p:nvSpPr>
        <p:spPr>
          <a:xfrm>
            <a:off x="5486400" y="2424113"/>
            <a:ext cx="1690688" cy="1106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66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n</a:t>
            </a:r>
            <a:endParaRPr sz="6600" dirty="0">
              <a:solidFill>
                <a:srgbClr val="FF0000"/>
              </a:solidFill>
              <a:latin typeface="UTM Avo" panose="02040603050506020204" charset="0"/>
              <a:ea typeface="Arial-Rounded" pitchFamily="34" charset="0"/>
              <a:cs typeface="UTM Avo" panose="02040603050506020204" charset="0"/>
            </a:endParaRPr>
          </a:p>
        </p:txBody>
      </p:sp>
      <p:sp>
        <p:nvSpPr>
          <p:cNvPr id="5" name="Rectangle 16"/>
          <p:cNvSpPr/>
          <p:nvPr/>
        </p:nvSpPr>
        <p:spPr>
          <a:xfrm>
            <a:off x="1371600" y="3546475"/>
            <a:ext cx="1071563" cy="7842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Arial-Rounded" pitchFamily="34" charset="0"/>
                <a:cs typeface="UTM Avo" panose="02040603050506020204" charset="0"/>
              </a:rPr>
              <a:t>m</a:t>
            </a:r>
          </a:p>
        </p:txBody>
      </p:sp>
      <p:sp>
        <p:nvSpPr>
          <p:cNvPr id="7" name="Rectangle 17"/>
          <p:cNvSpPr/>
          <p:nvPr/>
        </p:nvSpPr>
        <p:spPr>
          <a:xfrm>
            <a:off x="2590800" y="3546475"/>
            <a:ext cx="1071563" cy="7842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Arial-Rounded" pitchFamily="34" charset="0"/>
                <a:cs typeface="UTM Avo" panose="02040603050506020204" charset="0"/>
              </a:rPr>
              <a:t>e</a:t>
            </a:r>
          </a:p>
        </p:txBody>
      </p:sp>
      <p:sp>
        <p:nvSpPr>
          <p:cNvPr id="22" name="Rectangle 19"/>
          <p:cNvSpPr/>
          <p:nvPr/>
        </p:nvSpPr>
        <p:spPr>
          <a:xfrm>
            <a:off x="6354763" y="3546475"/>
            <a:ext cx="1071563" cy="7842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Arial-Rounded" pitchFamily="34" charset="0"/>
                <a:cs typeface="UTM Avo" panose="02040603050506020204" charset="0"/>
              </a:rPr>
              <a:t>ơ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0863" y="5638800"/>
            <a:ext cx="1065212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4000" dirty="0">
                <a:latin typeface="UTM Avo" panose="02040603050506020204" charset="0"/>
                <a:cs typeface="UTM Avo" panose="02040603050506020204" charset="0"/>
              </a:rPr>
              <a:t>má</a:t>
            </a:r>
            <a:endParaRPr sz="4000" dirty="0">
              <a:latin typeface="UTM Avo" panose="02040603050506020204" charset="0"/>
              <a:ea typeface="Arial-Rounded" pitchFamily="34" charset="0"/>
              <a:cs typeface="UTM Avo" panose="0204060305050602020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19288" y="5638800"/>
            <a:ext cx="1065212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4000" dirty="0">
                <a:latin typeface="UTM Avo" panose="02040603050506020204" charset="0"/>
                <a:cs typeface="UTM Avo" panose="02040603050506020204" charset="0"/>
              </a:rPr>
              <a:t>mẹ</a:t>
            </a:r>
            <a:endParaRPr sz="4000" dirty="0">
              <a:latin typeface="UTM Avo" panose="02040603050506020204" charset="0"/>
              <a:ea typeface="Arial-Rounded" pitchFamily="34" charset="0"/>
              <a:cs typeface="UTM Avo" panose="0204060305050602020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87713" y="5638800"/>
            <a:ext cx="1065212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4000" dirty="0">
                <a:latin typeface="UTM Avo" panose="02040603050506020204" charset="0"/>
                <a:cs typeface="UTM Avo" panose="02040603050506020204" charset="0"/>
              </a:rPr>
              <a:t>mỡ</a:t>
            </a:r>
            <a:endParaRPr sz="4000" dirty="0">
              <a:latin typeface="UTM Avo" panose="02040603050506020204" charset="0"/>
              <a:ea typeface="Arial-Rounded" pitchFamily="34" charset="0"/>
              <a:cs typeface="UTM Avo" panose="0204060305050602020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56138" y="5638800"/>
            <a:ext cx="1065212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4000" dirty="0">
                <a:latin typeface="UTM Avo" panose="02040603050506020204" charset="0"/>
                <a:cs typeface="UTM Avo" panose="02040603050506020204" charset="0"/>
              </a:rPr>
              <a:t>na</a:t>
            </a:r>
            <a:endParaRPr sz="4000" dirty="0">
              <a:latin typeface="UTM Avo" panose="02040603050506020204" charset="0"/>
              <a:ea typeface="Arial-Rounded" pitchFamily="34" charset="0"/>
              <a:cs typeface="UTM Avo" panose="0204060305050602020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24563" y="5638800"/>
            <a:ext cx="1065212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4000" dirty="0">
                <a:latin typeface="UTM Avo" panose="02040603050506020204" charset="0"/>
                <a:cs typeface="UTM Avo" panose="02040603050506020204" charset="0"/>
              </a:rPr>
              <a:t>nề</a:t>
            </a:r>
            <a:endParaRPr sz="4000" dirty="0">
              <a:latin typeface="UTM Avo" panose="02040603050506020204" charset="0"/>
              <a:ea typeface="Arial-Rounded" pitchFamily="34" charset="0"/>
              <a:cs typeface="UTM Avo" panose="0204060305050602020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92988" y="5638800"/>
            <a:ext cx="1065212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4000" dirty="0">
                <a:latin typeface="UTM Avo" panose="02040603050506020204" charset="0"/>
                <a:cs typeface="UTM Avo" panose="02040603050506020204" charset="0"/>
              </a:rPr>
              <a:t>nở</a:t>
            </a:r>
            <a:endParaRPr sz="4000" dirty="0">
              <a:latin typeface="UTM Avo" panose="02040603050506020204" charset="0"/>
              <a:ea typeface="Arial-Rounded" pitchFamily="34" charset="0"/>
              <a:cs typeface="UTM Avo" panose="02040603050506020204" charset="0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173038" y="47625"/>
            <a:ext cx="8839200" cy="1892539"/>
            <a:chOff x="172720" y="48161"/>
            <a:chExt cx="8839200" cy="1892327"/>
          </a:xfrm>
        </p:grpSpPr>
        <p:sp>
          <p:nvSpPr>
            <p:cNvPr id="3" name="Text Box 5"/>
            <p:cNvSpPr txBox="1"/>
            <p:nvPr/>
          </p:nvSpPr>
          <p:spPr>
            <a:xfrm>
              <a:off x="172720" y="48161"/>
              <a:ext cx="8839200" cy="116826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Thứ </a:t>
              </a:r>
              <a:r>
                <a:rPr lang="en-GB"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hai</a:t>
              </a:r>
              <a:r>
                <a:rPr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, ngày 2</a:t>
              </a:r>
              <a:r>
                <a:rPr lang="en-GB"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5</a:t>
              </a:r>
              <a:r>
                <a:rPr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 tháng </a:t>
              </a:r>
              <a:r>
                <a:rPr lang="en-GB"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09</a:t>
              </a:r>
              <a:r>
                <a:rPr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 năm 202</a:t>
              </a:r>
              <a:r>
                <a:rPr lang="en-GB"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3</a:t>
              </a:r>
              <a:endParaRPr sz="2800" b="1" dirty="0">
                <a:latin typeface="HP001 5 hàng" panose="020B0603050302020204" pitchFamily="34" charset="0"/>
                <a:ea typeface="Arial Unicode MS" panose="020B0604020202020204" pitchFamily="34" charset="-128"/>
              </a:endParaRPr>
            </a:p>
            <a:p>
              <a:pPr algn="ctr">
                <a:spcBef>
                  <a:spcPct val="50000"/>
                </a:spcBef>
              </a:pPr>
              <a:r>
                <a:rPr sz="2800" b="1" u="sng" dirty="0">
                  <a:solidFill>
                    <a:srgbClr val="0070C0"/>
                  </a:solidFill>
                  <a:latin typeface="HP001 5 hàng" panose="020B0603050302020204" pitchFamily="34" charset="0"/>
                  <a:ea typeface="Arial Unicode MS" panose="020B0604020202020204" pitchFamily="34" charset="-128"/>
                </a:rPr>
                <a:t>Tiếng Việt</a:t>
              </a:r>
            </a:p>
          </p:txBody>
        </p:sp>
        <p:sp>
          <p:nvSpPr>
            <p:cNvPr id="6" name="Rectangle 1"/>
            <p:cNvSpPr/>
            <p:nvPr/>
          </p:nvSpPr>
          <p:spPr>
            <a:xfrm>
              <a:off x="2549850" y="1295400"/>
              <a:ext cx="4084955" cy="6450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sz="3600" dirty="0">
                  <a:solidFill>
                    <a:srgbClr val="FF0000"/>
                  </a:solidFill>
                  <a:latin typeface="UTM Avo" panose="02040603050506020204" charset="0"/>
                  <a:cs typeface="UTM Avo" panose="02040603050506020204" charset="0"/>
                </a:rPr>
                <a:t>B</a:t>
              </a:r>
              <a:r>
                <a:rPr sz="3600" dirty="0">
                  <a:solidFill>
                    <a:srgbClr val="FF0000"/>
                  </a:solidFill>
                  <a:latin typeface="UTM Avo" panose="02040603050506020204" charset="0"/>
                  <a:ea typeface="Arial-Rounded" pitchFamily="34" charset="0"/>
                  <a:cs typeface="UTM Avo" panose="02040603050506020204" charset="0"/>
                </a:rPr>
                <a:t>à</a:t>
              </a:r>
              <a:r>
                <a:rPr sz="3600" dirty="0">
                  <a:solidFill>
                    <a:srgbClr val="FF0000"/>
                  </a:solidFill>
                  <a:latin typeface="UTM Avo" panose="02040603050506020204" charset="0"/>
                  <a:cs typeface="UTM Avo" panose="02040603050506020204" charset="0"/>
                </a:rPr>
                <a:t>i 16: M m     N n</a:t>
              </a:r>
              <a:endParaRPr sz="3600" dirty="0">
                <a:solidFill>
                  <a:srgbClr val="FF0000"/>
                </a:solidFill>
                <a:latin typeface="UTM Avo" panose="02040603050506020204" charset="0"/>
                <a:ea typeface="Arial-Rounded" pitchFamily="34" charset="0"/>
                <a:cs typeface="UTM Avo" panose="020406030505060202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bldLvl="0" animBg="1"/>
      <p:bldP spid="19" grpId="0" bldLvl="0" animBg="1"/>
      <p:bldP spid="14" grpId="0" bldLvl="0" animBg="1"/>
      <p:bldP spid="14" grpId="1" animBg="1"/>
      <p:bldP spid="4" grpId="0"/>
      <p:bldP spid="5" grpId="0" bldLvl="0" animBg="1"/>
      <p:bldP spid="7" grpId="0" bldLvl="0" animBg="1"/>
      <p:bldP spid="22" grpId="0" bldLvl="0" animBg="1"/>
      <p:bldP spid="20" grpId="0"/>
      <p:bldP spid="21" grpId="0"/>
      <p:bldP spid="23" grpId="0"/>
      <p:bldP spid="24" grpId="0"/>
      <p:bldP spid="25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371600" y="1762542"/>
            <a:ext cx="59436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TẠM BIỆT CÁC BẠN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-50800" y="5029200"/>
            <a:ext cx="2125663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4400" dirty="0">
                <a:latin typeface="UTM Avo" panose="02040603050506020204" charset="0"/>
                <a:cs typeface="UTM Avo" panose="02040603050506020204" charset="0"/>
              </a:rPr>
              <a:t>cá mè</a:t>
            </a:r>
            <a:endParaRPr sz="4400" dirty="0">
              <a:latin typeface="UTM Avo" panose="02040603050506020204" charset="0"/>
              <a:ea typeface="Arial-Rounded" pitchFamily="34" charset="0"/>
              <a:cs typeface="UTM Avo" panose="02040603050506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4600" y="5029200"/>
            <a:ext cx="178752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4400" dirty="0">
                <a:latin typeface="UTM Avo" panose="02040603050506020204" charset="0"/>
                <a:cs typeface="UTM Avo" panose="02040603050506020204" charset="0"/>
              </a:rPr>
              <a:t>lá me</a:t>
            </a:r>
            <a:endParaRPr sz="4400" dirty="0">
              <a:latin typeface="UTM Avo" panose="02040603050506020204" charset="0"/>
              <a:ea typeface="Arial-Rounded" pitchFamily="34" charset="0"/>
              <a:cs typeface="UTM Avo" panose="020406030505060202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9738" y="5029200"/>
            <a:ext cx="21336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4400" dirty="0">
                <a:latin typeface="UTM Avo" panose="02040603050506020204" charset="0"/>
                <a:cs typeface="UTM Avo" panose="02040603050506020204" charset="0"/>
              </a:rPr>
              <a:t>ca nô</a:t>
            </a:r>
            <a:endParaRPr sz="4400" dirty="0">
              <a:latin typeface="UTM Avo" panose="02040603050506020204" charset="0"/>
              <a:ea typeface="Arial-Rounded" pitchFamily="34" charset="0"/>
              <a:cs typeface="UTM Avo" panose="02040603050506020204" charset="0"/>
            </a:endParaRPr>
          </a:p>
        </p:txBody>
      </p:sp>
      <p:grpSp>
        <p:nvGrpSpPr>
          <p:cNvPr id="5125" name="Group 17"/>
          <p:cNvGrpSpPr/>
          <p:nvPr/>
        </p:nvGrpSpPr>
        <p:grpSpPr>
          <a:xfrm>
            <a:off x="282575" y="2060575"/>
            <a:ext cx="2273935" cy="657225"/>
            <a:chOff x="587087" y="2360614"/>
            <a:chExt cx="2484510" cy="835167"/>
          </a:xfrm>
        </p:grpSpPr>
        <p:sp>
          <p:nvSpPr>
            <p:cNvPr id="19" name="Rectangle: Rounded Corners 4"/>
            <p:cNvSpPr/>
            <p:nvPr/>
          </p:nvSpPr>
          <p:spPr bwMode="auto">
            <a:xfrm>
              <a:off x="991574" y="2360614"/>
              <a:ext cx="2080023" cy="835167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lvl="0" algn="ctr" eaLnBrk="1" hangingPunct="1">
                <a:buNone/>
              </a:pPr>
              <a:r>
                <a:rPr sz="4000" dirty="0">
                  <a:solidFill>
                    <a:srgbClr val="FFFFFF"/>
                  </a:solidFill>
                  <a:latin typeface="UTM Avo" panose="02040603050506020204" charset="0"/>
                  <a:cs typeface="UTM Avo" panose="02040603050506020204" charset="0"/>
                </a:rPr>
                <a:t>Đọc</a:t>
              </a:r>
              <a:endParaRPr sz="4000" dirty="0">
                <a:solidFill>
                  <a:srgbClr val="FFFFFF"/>
                </a:solidFill>
                <a:latin typeface="UTM Avo" panose="02040603050506020204" charset="0"/>
                <a:ea typeface="Arial-Rounded" pitchFamily="34" charset="0"/>
                <a:cs typeface="UTM Avo" panose="02040603050506020204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587087" y="2364649"/>
              <a:ext cx="777060" cy="83113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vo" panose="02040603050506020204" charset="0"/>
                  <a:ea typeface="Arial-Rounded" pitchFamily="34" charset="0"/>
                  <a:cs typeface="UTM Avo" panose="02040603050506020204" charset="0"/>
                </a:rPr>
                <a:t>2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665663" y="5029200"/>
            <a:ext cx="19050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4400" dirty="0">
                <a:latin typeface="UTM Avo" panose="02040603050506020204" charset="0"/>
                <a:cs typeface="UTM Avo" panose="02040603050506020204" charset="0"/>
              </a:rPr>
              <a:t>nơ đỏ</a:t>
            </a:r>
            <a:endParaRPr sz="4400" dirty="0">
              <a:latin typeface="UTM Avo" panose="02040603050506020204" charset="0"/>
              <a:ea typeface="Arial-Rounded" pitchFamily="34" charset="0"/>
              <a:cs typeface="UTM Avo" panose="0204060305050602020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38100" y="5029200"/>
            <a:ext cx="211455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4400" dirty="0">
                <a:latin typeface="UTM Avo" panose="02040603050506020204" charset="0"/>
                <a:cs typeface="UTM Avo" panose="02040603050506020204" charset="0"/>
              </a:rPr>
              <a:t>cá </a:t>
            </a:r>
            <a:r>
              <a:rPr sz="44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m</a:t>
            </a:r>
            <a:r>
              <a:rPr sz="4400" dirty="0">
                <a:latin typeface="UTM Avo" panose="02040603050506020204" charset="0"/>
                <a:cs typeface="UTM Avo" panose="02040603050506020204" charset="0"/>
              </a:rPr>
              <a:t>è</a:t>
            </a:r>
            <a:endParaRPr sz="4400" dirty="0">
              <a:latin typeface="UTM Avo" panose="02040603050506020204" charset="0"/>
              <a:ea typeface="Arial-Rounded" pitchFamily="34" charset="0"/>
              <a:cs typeface="UTM Avo" panose="0204060305050602020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4600" y="5029200"/>
            <a:ext cx="178752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4400" dirty="0">
                <a:latin typeface="UTM Avo" panose="02040603050506020204" charset="0"/>
                <a:cs typeface="UTM Avo" panose="02040603050506020204" charset="0"/>
              </a:rPr>
              <a:t>lá </a:t>
            </a:r>
            <a:r>
              <a:rPr sz="44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m</a:t>
            </a:r>
            <a:r>
              <a:rPr sz="4400" dirty="0">
                <a:latin typeface="UTM Avo" panose="02040603050506020204" charset="0"/>
                <a:cs typeface="UTM Avo" panose="02040603050506020204" charset="0"/>
              </a:rPr>
              <a:t>e</a:t>
            </a:r>
            <a:endParaRPr sz="4400" dirty="0">
              <a:latin typeface="UTM Avo" panose="02040603050506020204" charset="0"/>
              <a:ea typeface="Arial-Rounded" pitchFamily="34" charset="0"/>
              <a:cs typeface="UTM Avo" panose="0204060305050602020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76775" y="5029200"/>
            <a:ext cx="19050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44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n</a:t>
            </a:r>
            <a:r>
              <a:rPr sz="4400" dirty="0">
                <a:latin typeface="UTM Avo" panose="02040603050506020204" charset="0"/>
                <a:cs typeface="UTM Avo" panose="02040603050506020204" charset="0"/>
              </a:rPr>
              <a:t>ơ đỏ</a:t>
            </a:r>
            <a:endParaRPr sz="4400" dirty="0">
              <a:latin typeface="UTM Avo" panose="02040603050506020204" charset="0"/>
              <a:ea typeface="Arial-Rounded" pitchFamily="34" charset="0"/>
              <a:cs typeface="UTM Avo" panose="0204060305050602020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89738" y="5029200"/>
            <a:ext cx="21336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4400" dirty="0">
                <a:latin typeface="UTM Avo" panose="02040603050506020204" charset="0"/>
                <a:cs typeface="UTM Avo" panose="02040603050506020204" charset="0"/>
              </a:rPr>
              <a:t>ca </a:t>
            </a:r>
            <a:r>
              <a:rPr sz="44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n</a:t>
            </a:r>
            <a:r>
              <a:rPr sz="4400" dirty="0">
                <a:latin typeface="UTM Avo" panose="02040603050506020204" charset="0"/>
                <a:cs typeface="UTM Avo" panose="02040603050506020204" charset="0"/>
              </a:rPr>
              <a:t>ô</a:t>
            </a:r>
            <a:endParaRPr sz="4400" dirty="0">
              <a:latin typeface="UTM Avo" panose="02040603050506020204" charset="0"/>
              <a:ea typeface="Arial-Rounded" pitchFamily="34" charset="0"/>
              <a:cs typeface="UTM Avo" panose="02040603050506020204" charset="0"/>
            </a:endParaRPr>
          </a:p>
        </p:txBody>
      </p:sp>
      <p:pic>
        <p:nvPicPr>
          <p:cNvPr id="1024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3429000"/>
            <a:ext cx="2171700" cy="1119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Screenshot (71)"/>
          <p:cNvPicPr>
            <a:picLocks noChangeAspect="1"/>
          </p:cNvPicPr>
          <p:nvPr/>
        </p:nvPicPr>
        <p:blipFill>
          <a:blip r:embed="rId4"/>
          <a:srcRect l="35834" t="41107" r="45833" b="29250"/>
          <a:stretch>
            <a:fillRect/>
          </a:stretch>
        </p:blipFill>
        <p:spPr>
          <a:xfrm>
            <a:off x="2474913" y="3124200"/>
            <a:ext cx="2030412" cy="1847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Screenshot (71)"/>
          <p:cNvPicPr>
            <a:picLocks noChangeAspect="1"/>
          </p:cNvPicPr>
          <p:nvPr/>
        </p:nvPicPr>
        <p:blipFill>
          <a:blip r:embed="rId4"/>
          <a:srcRect l="57500" t="44070" r="26958" b="30782"/>
          <a:stretch>
            <a:fillRect/>
          </a:stretch>
        </p:blipFill>
        <p:spPr>
          <a:xfrm>
            <a:off x="4718050" y="3276600"/>
            <a:ext cx="1776413" cy="161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 descr="Screenshot (71)"/>
          <p:cNvPicPr>
            <a:picLocks noChangeAspect="1"/>
          </p:cNvPicPr>
          <p:nvPr/>
        </p:nvPicPr>
        <p:blipFill>
          <a:blip r:embed="rId4"/>
          <a:srcRect l="74696" t="45071" r="130" b="30336"/>
          <a:stretch>
            <a:fillRect/>
          </a:stretch>
        </p:blipFill>
        <p:spPr>
          <a:xfrm>
            <a:off x="6705600" y="3416300"/>
            <a:ext cx="2301875" cy="1263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173038" y="47625"/>
            <a:ext cx="8839200" cy="1892539"/>
            <a:chOff x="172720" y="48161"/>
            <a:chExt cx="8839200" cy="1892327"/>
          </a:xfrm>
        </p:grpSpPr>
        <p:sp>
          <p:nvSpPr>
            <p:cNvPr id="4" name="Text Box 5"/>
            <p:cNvSpPr txBox="1"/>
            <p:nvPr/>
          </p:nvSpPr>
          <p:spPr>
            <a:xfrm>
              <a:off x="172720" y="48161"/>
              <a:ext cx="8839200" cy="116826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Thứ </a:t>
              </a:r>
              <a:r>
                <a:rPr lang="en-GB"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hai</a:t>
              </a:r>
              <a:r>
                <a:rPr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, ngày 2</a:t>
              </a:r>
              <a:r>
                <a:rPr lang="en-GB"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5</a:t>
              </a:r>
              <a:r>
                <a:rPr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 tháng </a:t>
              </a:r>
              <a:r>
                <a:rPr lang="en-GB"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09</a:t>
              </a:r>
              <a:r>
                <a:rPr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 năm 202</a:t>
              </a:r>
              <a:r>
                <a:rPr lang="en-GB"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3</a:t>
              </a:r>
              <a:endParaRPr sz="2800" b="1" dirty="0">
                <a:latin typeface="HP001 5 hàng" panose="020B0603050302020204" pitchFamily="34" charset="0"/>
                <a:ea typeface="Arial Unicode MS" panose="020B0604020202020204" pitchFamily="34" charset="-128"/>
              </a:endParaRPr>
            </a:p>
            <a:p>
              <a:pPr algn="ctr">
                <a:spcBef>
                  <a:spcPct val="50000"/>
                </a:spcBef>
              </a:pPr>
              <a:r>
                <a:rPr sz="2800" b="1" u="sng" dirty="0">
                  <a:solidFill>
                    <a:srgbClr val="0070C0"/>
                  </a:solidFill>
                  <a:latin typeface="HP001 5 hàng" panose="020B0603050302020204" pitchFamily="34" charset="0"/>
                  <a:ea typeface="Arial Unicode MS" panose="020B0604020202020204" pitchFamily="34" charset="-128"/>
                </a:rPr>
                <a:t>Tiếng Việt</a:t>
              </a:r>
            </a:p>
          </p:txBody>
        </p:sp>
        <p:sp>
          <p:nvSpPr>
            <p:cNvPr id="5" name="Rectangle 1"/>
            <p:cNvSpPr/>
            <p:nvPr/>
          </p:nvSpPr>
          <p:spPr>
            <a:xfrm>
              <a:off x="2549850" y="1295400"/>
              <a:ext cx="4084955" cy="6450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sz="3600" dirty="0">
                  <a:solidFill>
                    <a:srgbClr val="FF0000"/>
                  </a:solidFill>
                  <a:latin typeface="UTM Avo" panose="02040603050506020204" charset="0"/>
                  <a:cs typeface="UTM Avo" panose="02040603050506020204" charset="0"/>
                </a:rPr>
                <a:t>B</a:t>
              </a:r>
              <a:r>
                <a:rPr sz="3600" dirty="0">
                  <a:solidFill>
                    <a:srgbClr val="FF0000"/>
                  </a:solidFill>
                  <a:latin typeface="UTM Avo" panose="02040603050506020204" charset="0"/>
                  <a:ea typeface="Arial-Rounded" pitchFamily="34" charset="0"/>
                  <a:cs typeface="UTM Avo" panose="02040603050506020204" charset="0"/>
                </a:rPr>
                <a:t>à</a:t>
              </a:r>
              <a:r>
                <a:rPr sz="3600" dirty="0">
                  <a:solidFill>
                    <a:srgbClr val="FF0000"/>
                  </a:solidFill>
                  <a:latin typeface="UTM Avo" panose="02040603050506020204" charset="0"/>
                  <a:cs typeface="UTM Avo" panose="02040603050506020204" charset="0"/>
                </a:rPr>
                <a:t>i 16: M m     N n</a:t>
              </a:r>
              <a:endParaRPr sz="3600" dirty="0">
                <a:solidFill>
                  <a:srgbClr val="FF0000"/>
                </a:solidFill>
                <a:latin typeface="UTM Avo" panose="02040603050506020204" charset="0"/>
                <a:ea typeface="Arial-Rounded" pitchFamily="34" charset="0"/>
                <a:cs typeface="UTM Avo" panose="020406030505060202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7" grpId="0"/>
      <p:bldP spid="24" grpId="0"/>
      <p:bldP spid="25" grpId="0"/>
      <p:bldP spid="25" grpId="1"/>
      <p:bldP spid="27" grpId="0"/>
      <p:bldP spid="28" grpId="0"/>
      <p:bldP spid="29" grpId="0"/>
      <p:bldP spid="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Screenshot (72)"/>
          <p:cNvPicPr>
            <a:picLocks noChangeAspect="1"/>
          </p:cNvPicPr>
          <p:nvPr/>
        </p:nvPicPr>
        <p:blipFill>
          <a:blip r:embed="rId3"/>
          <a:srcRect l="19252" t="21761" r="14999" b="9671"/>
          <a:stretch>
            <a:fillRect/>
          </a:stretch>
        </p:blipFill>
        <p:spPr>
          <a:xfrm>
            <a:off x="-26987" y="768350"/>
            <a:ext cx="9177337" cy="58467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47" name="Group 6"/>
          <p:cNvGrpSpPr/>
          <p:nvPr/>
        </p:nvGrpSpPr>
        <p:grpSpPr>
          <a:xfrm>
            <a:off x="-179387" y="231775"/>
            <a:ext cx="2003425" cy="695325"/>
            <a:chOff x="587087" y="2360614"/>
            <a:chExt cx="2232313" cy="835167"/>
          </a:xfrm>
        </p:grpSpPr>
        <p:sp>
          <p:nvSpPr>
            <p:cNvPr id="8" name="Rectangle: Rounded Corners 4"/>
            <p:cNvSpPr/>
            <p:nvPr/>
          </p:nvSpPr>
          <p:spPr bwMode="auto">
            <a:xfrm>
              <a:off x="990390" y="2360614"/>
              <a:ext cx="1829010" cy="835167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lvl="0" algn="ctr" eaLnBrk="1" hangingPunct="1">
                <a:buNone/>
              </a:pPr>
              <a:r>
                <a:rPr sz="4000" b="1" dirty="0">
                  <a:solidFill>
                    <a:srgbClr val="FFFFFF"/>
                  </a:solidFill>
                  <a:latin typeface="Arial-Rounded" pitchFamily="34" charset="0"/>
                  <a:cs typeface="Arial-Rounded" pitchFamily="34" charset="0"/>
                </a:rPr>
                <a:t>Đọc</a:t>
              </a:r>
              <a:endParaRPr sz="4000" b="1" dirty="0">
                <a:solidFill>
                  <a:srgbClr val="FFFFFF"/>
                </a:solidFill>
                <a:latin typeface="Arial-Rounded" pitchFamily="34" charset="0"/>
                <a:ea typeface="Arial-Rounded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587087" y="2366335"/>
              <a:ext cx="778303" cy="82944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/>
          <p:cNvGrpSpPr/>
          <p:nvPr/>
        </p:nvGrpSpPr>
        <p:grpSpPr>
          <a:xfrm>
            <a:off x="206375" y="2590800"/>
            <a:ext cx="3603625" cy="835025"/>
            <a:chOff x="587087" y="2360614"/>
            <a:chExt cx="3603913" cy="835167"/>
          </a:xfrm>
        </p:grpSpPr>
        <p:sp>
          <p:nvSpPr>
            <p:cNvPr id="9" name="Rectangle: Rounded Corners 4"/>
            <p:cNvSpPr/>
            <p:nvPr/>
          </p:nvSpPr>
          <p:spPr bwMode="auto">
            <a:xfrm>
              <a:off x="990344" y="2360614"/>
              <a:ext cx="3200656" cy="835167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lvl="0" algn="ctr" eaLnBrk="1" hangingPunct="1">
                <a:buNone/>
              </a:pPr>
              <a:r>
                <a:rPr sz="4000" dirty="0">
                  <a:solidFill>
                    <a:srgbClr val="FFFFFF"/>
                  </a:solidFill>
                  <a:latin typeface="UTM Avo" panose="02040603050506020204" charset="0"/>
                  <a:cs typeface="UTM Avo" panose="02040603050506020204" charset="0"/>
                </a:rPr>
                <a:t>Tô v</a:t>
              </a:r>
              <a:r>
                <a:rPr sz="4000" dirty="0">
                  <a:solidFill>
                    <a:srgbClr val="FFFFFF"/>
                  </a:solidFill>
                  <a:latin typeface="UTM Avo" panose="02040603050506020204" charset="0"/>
                  <a:ea typeface="Arial-Rounded" pitchFamily="34" charset="0"/>
                  <a:cs typeface="UTM Avo" panose="02040603050506020204" charset="0"/>
                </a:rPr>
                <a:t>à</a:t>
              </a:r>
              <a:r>
                <a:rPr sz="4000" dirty="0">
                  <a:solidFill>
                    <a:srgbClr val="FFFFFF"/>
                  </a:solidFill>
                  <a:latin typeface="UTM Avo" panose="02040603050506020204" charset="0"/>
                  <a:cs typeface="UTM Avo" panose="02040603050506020204" charset="0"/>
                </a:rPr>
                <a:t> viết</a:t>
              </a:r>
              <a:endParaRPr sz="4000" dirty="0">
                <a:solidFill>
                  <a:srgbClr val="FFFFFF"/>
                </a:solidFill>
                <a:latin typeface="UTM Avo" panose="02040603050506020204" charset="0"/>
                <a:ea typeface="Arial-Rounded" pitchFamily="34" charset="0"/>
                <a:cs typeface="UTM Avo" panose="02040603050506020204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87087" y="2365378"/>
              <a:ext cx="777937" cy="8304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vo" panose="02040603050506020204" charset="0"/>
                  <a:ea typeface="Arial-Rounded" pitchFamily="34" charset="0"/>
                  <a:cs typeface="UTM Avo" panose="02040603050506020204" charset="0"/>
                </a:rPr>
                <a:t>3</a:t>
              </a:r>
            </a:p>
          </p:txBody>
        </p:sp>
      </p:grpSp>
      <p:pic>
        <p:nvPicPr>
          <p:cNvPr id="7173" name="Picture 2"/>
          <p:cNvPicPr>
            <a:picLocks noChangeAspect="1"/>
          </p:cNvPicPr>
          <p:nvPr/>
        </p:nvPicPr>
        <p:blipFill>
          <a:blip r:embed="rId3"/>
          <a:srcRect l="6902" t="58102" r="10464" b="25620"/>
          <a:stretch>
            <a:fillRect/>
          </a:stretch>
        </p:blipFill>
        <p:spPr>
          <a:xfrm>
            <a:off x="185738" y="3886200"/>
            <a:ext cx="8674100" cy="9604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2"/>
          <p:cNvGrpSpPr/>
          <p:nvPr/>
        </p:nvGrpSpPr>
        <p:grpSpPr>
          <a:xfrm>
            <a:off x="173038" y="47625"/>
            <a:ext cx="8839200" cy="1892539"/>
            <a:chOff x="172720" y="48161"/>
            <a:chExt cx="8839200" cy="1892327"/>
          </a:xfrm>
        </p:grpSpPr>
        <p:sp>
          <p:nvSpPr>
            <p:cNvPr id="3" name="Text Box 5"/>
            <p:cNvSpPr txBox="1"/>
            <p:nvPr/>
          </p:nvSpPr>
          <p:spPr>
            <a:xfrm>
              <a:off x="172720" y="48161"/>
              <a:ext cx="8839200" cy="116826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Thứ </a:t>
              </a:r>
              <a:r>
                <a:rPr lang="en-GB"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hai</a:t>
              </a:r>
              <a:r>
                <a:rPr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, ngày 2</a:t>
              </a:r>
              <a:r>
                <a:rPr lang="en-GB"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5</a:t>
              </a:r>
              <a:r>
                <a:rPr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 tháng </a:t>
              </a:r>
              <a:r>
                <a:rPr lang="en-GB"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09</a:t>
              </a:r>
              <a:r>
                <a:rPr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 năm 202</a:t>
              </a:r>
              <a:r>
                <a:rPr lang="en-GB"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3</a:t>
              </a:r>
              <a:endParaRPr sz="2800" b="1" dirty="0">
                <a:latin typeface="HP001 5 hàng" panose="020B0603050302020204" pitchFamily="34" charset="0"/>
                <a:ea typeface="Arial Unicode MS" panose="020B0604020202020204" pitchFamily="34" charset="-128"/>
              </a:endParaRPr>
            </a:p>
            <a:p>
              <a:pPr algn="ctr">
                <a:spcBef>
                  <a:spcPct val="50000"/>
                </a:spcBef>
              </a:pPr>
              <a:r>
                <a:rPr sz="2800" b="1" u="sng" dirty="0">
                  <a:solidFill>
                    <a:srgbClr val="0070C0"/>
                  </a:solidFill>
                  <a:latin typeface="HP001 5 hàng" panose="020B0603050302020204" pitchFamily="34" charset="0"/>
                  <a:ea typeface="Arial Unicode MS" panose="020B0604020202020204" pitchFamily="34" charset="-128"/>
                </a:rPr>
                <a:t>Tiếng Việt</a:t>
              </a:r>
            </a:p>
          </p:txBody>
        </p:sp>
        <p:sp>
          <p:nvSpPr>
            <p:cNvPr id="6" name="Rectangle 1"/>
            <p:cNvSpPr/>
            <p:nvPr/>
          </p:nvSpPr>
          <p:spPr>
            <a:xfrm>
              <a:off x="2549850" y="1295400"/>
              <a:ext cx="4084955" cy="6450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sz="3600" dirty="0">
                  <a:solidFill>
                    <a:srgbClr val="FF0000"/>
                  </a:solidFill>
                  <a:latin typeface="UTM Avo" panose="02040603050506020204" charset="0"/>
                  <a:cs typeface="UTM Avo" panose="02040603050506020204" charset="0"/>
                </a:rPr>
                <a:t>B</a:t>
              </a:r>
              <a:r>
                <a:rPr sz="3600" dirty="0">
                  <a:solidFill>
                    <a:srgbClr val="FF0000"/>
                  </a:solidFill>
                  <a:latin typeface="UTM Avo" panose="02040603050506020204" charset="0"/>
                  <a:ea typeface="Arial-Rounded" pitchFamily="34" charset="0"/>
                  <a:cs typeface="UTM Avo" panose="02040603050506020204" charset="0"/>
                </a:rPr>
                <a:t>à</a:t>
              </a:r>
              <a:r>
                <a:rPr sz="3600" dirty="0">
                  <a:solidFill>
                    <a:srgbClr val="FF0000"/>
                  </a:solidFill>
                  <a:latin typeface="UTM Avo" panose="02040603050506020204" charset="0"/>
                  <a:cs typeface="UTM Avo" panose="02040603050506020204" charset="0"/>
                </a:rPr>
                <a:t>i 16: M m     N n</a:t>
              </a:r>
              <a:endParaRPr sz="3600" dirty="0">
                <a:solidFill>
                  <a:srgbClr val="FF0000"/>
                </a:solidFill>
                <a:latin typeface="UTM Avo" panose="02040603050506020204" charset="0"/>
                <a:ea typeface="Arial-Rounded" pitchFamily="34" charset="0"/>
                <a:cs typeface="UTM Avo" panose="02040603050506020204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12"/>
          <p:cNvGrpSpPr/>
          <p:nvPr/>
        </p:nvGrpSpPr>
        <p:grpSpPr>
          <a:xfrm>
            <a:off x="130175" y="2100263"/>
            <a:ext cx="3468688" cy="709612"/>
            <a:chOff x="587087" y="2360614"/>
            <a:chExt cx="3603913" cy="835167"/>
          </a:xfrm>
        </p:grpSpPr>
        <p:sp>
          <p:nvSpPr>
            <p:cNvPr id="14" name="Rectangle: Rounded Corners 4"/>
            <p:cNvSpPr/>
            <p:nvPr/>
          </p:nvSpPr>
          <p:spPr bwMode="auto">
            <a:xfrm>
              <a:off x="990600" y="2360614"/>
              <a:ext cx="3200400" cy="835167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lvl="0" algn="ctr" eaLnBrk="1" hangingPunct="1">
                <a:buNone/>
              </a:pPr>
              <a:r>
                <a:rPr sz="4000" dirty="0">
                  <a:solidFill>
                    <a:srgbClr val="FFFFFF"/>
                  </a:solidFill>
                  <a:latin typeface="UTM Avo" panose="02040603050506020204" charset="0"/>
                  <a:cs typeface="UTM Avo" panose="02040603050506020204" charset="0"/>
                </a:rPr>
                <a:t>Tô v</a:t>
              </a:r>
              <a:r>
                <a:rPr sz="4000" dirty="0">
                  <a:solidFill>
                    <a:srgbClr val="FFFFFF"/>
                  </a:solidFill>
                  <a:latin typeface="UTM Avo" panose="02040603050506020204" charset="0"/>
                  <a:ea typeface="Arial-Rounded" pitchFamily="34" charset="0"/>
                  <a:cs typeface="UTM Avo" panose="02040603050506020204" charset="0"/>
                </a:rPr>
                <a:t>à</a:t>
              </a:r>
              <a:r>
                <a:rPr sz="4000" dirty="0">
                  <a:solidFill>
                    <a:srgbClr val="FFFFFF"/>
                  </a:solidFill>
                  <a:latin typeface="UTM Avo" panose="02040603050506020204" charset="0"/>
                  <a:cs typeface="UTM Avo" panose="02040603050506020204" charset="0"/>
                </a:rPr>
                <a:t> viết</a:t>
              </a:r>
              <a:endParaRPr sz="4000" dirty="0">
                <a:solidFill>
                  <a:srgbClr val="FFFFFF"/>
                </a:solidFill>
                <a:latin typeface="UTM Avo" panose="02040603050506020204" charset="0"/>
                <a:ea typeface="Arial-Rounded" pitchFamily="34" charset="0"/>
                <a:cs typeface="UTM Avo" panose="0204060305050602020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87087" y="2365519"/>
              <a:ext cx="777874" cy="8302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vo" panose="02040603050506020204" charset="0"/>
                  <a:ea typeface="Arial-Rounded" pitchFamily="34" charset="0"/>
                  <a:cs typeface="UTM Avo" panose="02040603050506020204" charset="0"/>
                </a:rPr>
                <a:t>3</a:t>
              </a:r>
            </a:p>
          </p:txBody>
        </p:sp>
      </p:grpSp>
      <p:pic>
        <p:nvPicPr>
          <p:cNvPr id="2" name="y2meta.com - Hướng dẫn tập viết chữ m cỡ nhỡ chuẩn, đẹp.">
            <a:hlinkClick r:id="" action="ppaction://media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124200"/>
            <a:ext cx="6594475" cy="36083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173038" y="47625"/>
            <a:ext cx="8839200" cy="1892539"/>
            <a:chOff x="172720" y="48161"/>
            <a:chExt cx="8839200" cy="1892327"/>
          </a:xfrm>
        </p:grpSpPr>
        <p:sp>
          <p:nvSpPr>
            <p:cNvPr id="4" name="Text Box 5"/>
            <p:cNvSpPr txBox="1"/>
            <p:nvPr/>
          </p:nvSpPr>
          <p:spPr>
            <a:xfrm>
              <a:off x="172720" y="48161"/>
              <a:ext cx="8839200" cy="116826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Thứ </a:t>
              </a:r>
              <a:r>
                <a:rPr lang="en-GB"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hai</a:t>
              </a:r>
              <a:r>
                <a:rPr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, ngày 2</a:t>
              </a:r>
              <a:r>
                <a:rPr lang="en-GB"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5</a:t>
              </a:r>
              <a:r>
                <a:rPr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 tháng </a:t>
              </a:r>
              <a:r>
                <a:rPr lang="en-GB"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09</a:t>
              </a:r>
              <a:r>
                <a:rPr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 năm 202</a:t>
              </a:r>
              <a:r>
                <a:rPr lang="en-GB"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3</a:t>
              </a:r>
              <a:endParaRPr sz="2800" b="1" dirty="0">
                <a:latin typeface="HP001 5 hàng" panose="020B0603050302020204" pitchFamily="34" charset="0"/>
                <a:ea typeface="Arial Unicode MS" panose="020B0604020202020204" pitchFamily="34" charset="-128"/>
              </a:endParaRPr>
            </a:p>
            <a:p>
              <a:pPr algn="ctr">
                <a:spcBef>
                  <a:spcPct val="50000"/>
                </a:spcBef>
              </a:pPr>
              <a:r>
                <a:rPr sz="2800" b="1" u="sng" dirty="0">
                  <a:solidFill>
                    <a:srgbClr val="0070C0"/>
                  </a:solidFill>
                  <a:latin typeface="HP001 5 hàng" panose="020B0603050302020204" pitchFamily="34" charset="0"/>
                  <a:ea typeface="Arial Unicode MS" panose="020B0604020202020204" pitchFamily="34" charset="-128"/>
                </a:rPr>
                <a:t>Tiếng Việt</a:t>
              </a:r>
            </a:p>
          </p:txBody>
        </p:sp>
        <p:sp>
          <p:nvSpPr>
            <p:cNvPr id="6" name="Rectangle 1"/>
            <p:cNvSpPr/>
            <p:nvPr/>
          </p:nvSpPr>
          <p:spPr>
            <a:xfrm>
              <a:off x="2549850" y="1295400"/>
              <a:ext cx="4084955" cy="6450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sz="3600" dirty="0">
                  <a:solidFill>
                    <a:srgbClr val="FF0000"/>
                  </a:solidFill>
                  <a:latin typeface="UTM Avo" panose="02040603050506020204" charset="0"/>
                  <a:cs typeface="UTM Avo" panose="02040603050506020204" charset="0"/>
                </a:rPr>
                <a:t>B</a:t>
              </a:r>
              <a:r>
                <a:rPr sz="3600" dirty="0">
                  <a:solidFill>
                    <a:srgbClr val="FF0000"/>
                  </a:solidFill>
                  <a:latin typeface="UTM Avo" panose="02040603050506020204" charset="0"/>
                  <a:ea typeface="Arial-Rounded" pitchFamily="34" charset="0"/>
                  <a:cs typeface="UTM Avo" panose="02040603050506020204" charset="0"/>
                </a:rPr>
                <a:t>à</a:t>
              </a:r>
              <a:r>
                <a:rPr sz="3600" dirty="0">
                  <a:solidFill>
                    <a:srgbClr val="FF0000"/>
                  </a:solidFill>
                  <a:latin typeface="UTM Avo" panose="02040603050506020204" charset="0"/>
                  <a:cs typeface="UTM Avo" panose="02040603050506020204" charset="0"/>
                </a:rPr>
                <a:t>i 16: M m     N n</a:t>
              </a:r>
              <a:endParaRPr sz="3600" dirty="0">
                <a:solidFill>
                  <a:srgbClr val="FF0000"/>
                </a:solidFill>
                <a:latin typeface="UTM Avo" panose="02040603050506020204" charset="0"/>
                <a:ea typeface="Arial-Rounded" pitchFamily="34" charset="0"/>
                <a:cs typeface="UTM Avo" panose="02040603050506020204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"/>
          <p:cNvGrpSpPr/>
          <p:nvPr/>
        </p:nvGrpSpPr>
        <p:grpSpPr>
          <a:xfrm>
            <a:off x="206375" y="2286000"/>
            <a:ext cx="3603625" cy="835025"/>
            <a:chOff x="587087" y="2360614"/>
            <a:chExt cx="3603913" cy="835167"/>
          </a:xfrm>
        </p:grpSpPr>
        <p:sp>
          <p:nvSpPr>
            <p:cNvPr id="9" name="Rectangle: Rounded Corners 4"/>
            <p:cNvSpPr/>
            <p:nvPr/>
          </p:nvSpPr>
          <p:spPr bwMode="auto">
            <a:xfrm>
              <a:off x="990600" y="2360614"/>
              <a:ext cx="3200400" cy="835167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lvl="0" algn="ctr" eaLnBrk="1" hangingPunct="1">
                <a:buNone/>
              </a:pPr>
              <a:r>
                <a:rPr sz="4000" dirty="0">
                  <a:solidFill>
                    <a:srgbClr val="FFFFFF"/>
                  </a:solidFill>
                  <a:latin typeface="UTM Avo" panose="02040603050506020204" charset="0"/>
                  <a:cs typeface="UTM Avo" panose="02040603050506020204" charset="0"/>
                </a:rPr>
                <a:t>Tô v</a:t>
              </a:r>
              <a:r>
                <a:rPr sz="4000" dirty="0">
                  <a:solidFill>
                    <a:srgbClr val="FFFFFF"/>
                  </a:solidFill>
                  <a:latin typeface="UTM Avo" panose="02040603050506020204" charset="0"/>
                  <a:ea typeface="Arial-Rounded" pitchFamily="34" charset="0"/>
                  <a:cs typeface="UTM Avo" panose="02040603050506020204" charset="0"/>
                </a:rPr>
                <a:t>à</a:t>
              </a:r>
              <a:r>
                <a:rPr sz="4000" dirty="0">
                  <a:solidFill>
                    <a:srgbClr val="FFFFFF"/>
                  </a:solidFill>
                  <a:latin typeface="UTM Avo" panose="02040603050506020204" charset="0"/>
                  <a:cs typeface="UTM Avo" panose="02040603050506020204" charset="0"/>
                </a:rPr>
                <a:t> viết</a:t>
              </a:r>
              <a:endParaRPr sz="4000" dirty="0">
                <a:solidFill>
                  <a:srgbClr val="FFFFFF"/>
                </a:solidFill>
                <a:latin typeface="UTM Avo" panose="02040603050506020204" charset="0"/>
                <a:ea typeface="Arial-Rounded" pitchFamily="34" charset="0"/>
                <a:cs typeface="UTM Avo" panose="02040603050506020204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87087" y="2365519"/>
              <a:ext cx="777874" cy="8302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vo" panose="02040603050506020204" charset="0"/>
                  <a:ea typeface="Arial-Rounded" pitchFamily="34" charset="0"/>
                  <a:cs typeface="UTM Avo" panose="02040603050506020204" charset="0"/>
                </a:rPr>
                <a:t>3</a:t>
              </a:r>
            </a:p>
          </p:txBody>
        </p:sp>
      </p:grpSp>
      <p:pic>
        <p:nvPicPr>
          <p:cNvPr id="3" name="viet chu n">
            <a:hlinkClick r:id="" action="ppaction://media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513" y="3200400"/>
            <a:ext cx="4529137" cy="3657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2"/>
          <p:cNvGrpSpPr/>
          <p:nvPr/>
        </p:nvGrpSpPr>
        <p:grpSpPr>
          <a:xfrm>
            <a:off x="173038" y="47625"/>
            <a:ext cx="8839200" cy="1892539"/>
            <a:chOff x="172720" y="48161"/>
            <a:chExt cx="8839200" cy="1892327"/>
          </a:xfrm>
        </p:grpSpPr>
        <p:sp>
          <p:nvSpPr>
            <p:cNvPr id="4" name="Text Box 5"/>
            <p:cNvSpPr txBox="1"/>
            <p:nvPr/>
          </p:nvSpPr>
          <p:spPr>
            <a:xfrm>
              <a:off x="172720" y="48161"/>
              <a:ext cx="8839200" cy="116826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Thứ </a:t>
              </a:r>
              <a:r>
                <a:rPr lang="en-GB"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hai</a:t>
              </a:r>
              <a:r>
                <a:rPr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, ngày 2</a:t>
              </a:r>
              <a:r>
                <a:rPr lang="en-GB"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5</a:t>
              </a:r>
              <a:r>
                <a:rPr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 tháng </a:t>
              </a:r>
              <a:r>
                <a:rPr lang="en-GB"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09</a:t>
              </a:r>
              <a:r>
                <a:rPr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 năm 202</a:t>
              </a:r>
              <a:r>
                <a:rPr lang="en-GB"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3</a:t>
              </a:r>
              <a:endParaRPr sz="2800" b="1" dirty="0">
                <a:latin typeface="HP001 5 hàng" panose="020B0603050302020204" pitchFamily="34" charset="0"/>
                <a:ea typeface="Arial Unicode MS" panose="020B0604020202020204" pitchFamily="34" charset="-128"/>
              </a:endParaRPr>
            </a:p>
            <a:p>
              <a:pPr algn="ctr">
                <a:spcBef>
                  <a:spcPct val="50000"/>
                </a:spcBef>
              </a:pPr>
              <a:r>
                <a:rPr sz="2800" b="1" u="sng" dirty="0">
                  <a:solidFill>
                    <a:srgbClr val="0070C0"/>
                  </a:solidFill>
                  <a:latin typeface="HP001 5 hàng" panose="020B0603050302020204" pitchFamily="34" charset="0"/>
                  <a:ea typeface="Arial Unicode MS" panose="020B0604020202020204" pitchFamily="34" charset="-128"/>
                </a:rPr>
                <a:t>Tiếng Việt</a:t>
              </a:r>
            </a:p>
          </p:txBody>
        </p:sp>
        <p:sp>
          <p:nvSpPr>
            <p:cNvPr id="6" name="Rectangle 1"/>
            <p:cNvSpPr/>
            <p:nvPr/>
          </p:nvSpPr>
          <p:spPr>
            <a:xfrm>
              <a:off x="2549850" y="1295400"/>
              <a:ext cx="4084955" cy="6450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sz="3600" dirty="0">
                  <a:solidFill>
                    <a:srgbClr val="FF0000"/>
                  </a:solidFill>
                  <a:latin typeface="UTM Avo" panose="02040603050506020204" charset="0"/>
                  <a:cs typeface="UTM Avo" panose="02040603050506020204" charset="0"/>
                </a:rPr>
                <a:t>B</a:t>
              </a:r>
              <a:r>
                <a:rPr sz="3600" dirty="0">
                  <a:solidFill>
                    <a:srgbClr val="FF0000"/>
                  </a:solidFill>
                  <a:latin typeface="UTM Avo" panose="02040603050506020204" charset="0"/>
                  <a:ea typeface="Arial-Rounded" pitchFamily="34" charset="0"/>
                  <a:cs typeface="UTM Avo" panose="02040603050506020204" charset="0"/>
                </a:rPr>
                <a:t>à</a:t>
              </a:r>
              <a:r>
                <a:rPr sz="3600" dirty="0">
                  <a:solidFill>
                    <a:srgbClr val="FF0000"/>
                  </a:solidFill>
                  <a:latin typeface="UTM Avo" panose="02040603050506020204" charset="0"/>
                  <a:cs typeface="UTM Avo" panose="02040603050506020204" charset="0"/>
                </a:rPr>
                <a:t>i 16: M m     N n</a:t>
              </a:r>
              <a:endParaRPr sz="3600" dirty="0">
                <a:solidFill>
                  <a:srgbClr val="FF0000"/>
                </a:solidFill>
                <a:latin typeface="UTM Avo" panose="02040603050506020204" charset="0"/>
                <a:ea typeface="Arial-Rounded" pitchFamily="34" charset="0"/>
                <a:cs typeface="UTM Avo" panose="02040603050506020204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"/>
          <p:cNvGrpSpPr/>
          <p:nvPr/>
        </p:nvGrpSpPr>
        <p:grpSpPr>
          <a:xfrm>
            <a:off x="206375" y="2286000"/>
            <a:ext cx="3603625" cy="835025"/>
            <a:chOff x="587087" y="2360614"/>
            <a:chExt cx="3603913" cy="835167"/>
          </a:xfrm>
        </p:grpSpPr>
        <p:sp>
          <p:nvSpPr>
            <p:cNvPr id="9" name="Rectangle: Rounded Corners 4"/>
            <p:cNvSpPr/>
            <p:nvPr/>
          </p:nvSpPr>
          <p:spPr bwMode="auto">
            <a:xfrm>
              <a:off x="990600" y="2360614"/>
              <a:ext cx="3200400" cy="835167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lvl="0" algn="ctr" eaLnBrk="1" hangingPunct="1">
                <a:buNone/>
              </a:pPr>
              <a:r>
                <a:rPr sz="4000" dirty="0">
                  <a:solidFill>
                    <a:srgbClr val="FFFFFF"/>
                  </a:solidFill>
                  <a:latin typeface="UTM Avo" panose="02040603050506020204" charset="0"/>
                  <a:cs typeface="UTM Avo" panose="02040603050506020204" charset="0"/>
                </a:rPr>
                <a:t>Tô v</a:t>
              </a:r>
              <a:r>
                <a:rPr sz="4000" dirty="0">
                  <a:solidFill>
                    <a:srgbClr val="FFFFFF"/>
                  </a:solidFill>
                  <a:latin typeface="UTM Avo" panose="02040603050506020204" charset="0"/>
                  <a:ea typeface="Arial-Rounded" pitchFamily="34" charset="0"/>
                  <a:cs typeface="UTM Avo" panose="02040603050506020204" charset="0"/>
                </a:rPr>
                <a:t>à</a:t>
              </a:r>
              <a:r>
                <a:rPr sz="4000" dirty="0">
                  <a:solidFill>
                    <a:srgbClr val="FFFFFF"/>
                  </a:solidFill>
                  <a:latin typeface="UTM Avo" panose="02040603050506020204" charset="0"/>
                  <a:cs typeface="UTM Avo" panose="02040603050506020204" charset="0"/>
                </a:rPr>
                <a:t> viết</a:t>
              </a:r>
              <a:endParaRPr sz="4000" dirty="0">
                <a:solidFill>
                  <a:srgbClr val="FFFFFF"/>
                </a:solidFill>
                <a:latin typeface="UTM Avo" panose="02040603050506020204" charset="0"/>
                <a:ea typeface="Arial-Rounded" pitchFamily="34" charset="0"/>
                <a:cs typeface="UTM Avo" panose="02040603050506020204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87087" y="2365519"/>
              <a:ext cx="777874" cy="8302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vo" panose="02040603050506020204" charset="0"/>
                  <a:ea typeface="Arial-Rounded" pitchFamily="34" charset="0"/>
                  <a:cs typeface="UTM Avo" panose="02040603050506020204" charset="0"/>
                </a:rPr>
                <a:t>3</a:t>
              </a:r>
            </a:p>
          </p:txBody>
        </p:sp>
      </p:grpSp>
      <p:pic>
        <p:nvPicPr>
          <p:cNvPr id="3" name="cá mè">
            <a:hlinkClick r:id="" action="ppaction://media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8" y="3810000"/>
            <a:ext cx="7934325" cy="26304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2"/>
          <p:cNvGrpSpPr/>
          <p:nvPr/>
        </p:nvGrpSpPr>
        <p:grpSpPr>
          <a:xfrm>
            <a:off x="173038" y="47625"/>
            <a:ext cx="8839200" cy="1892539"/>
            <a:chOff x="172720" y="48161"/>
            <a:chExt cx="8839200" cy="1892327"/>
          </a:xfrm>
        </p:grpSpPr>
        <p:sp>
          <p:nvSpPr>
            <p:cNvPr id="4" name="Text Box 5"/>
            <p:cNvSpPr txBox="1"/>
            <p:nvPr/>
          </p:nvSpPr>
          <p:spPr>
            <a:xfrm>
              <a:off x="172720" y="48161"/>
              <a:ext cx="8839200" cy="116826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Thứ </a:t>
              </a:r>
              <a:r>
                <a:rPr lang="en-GB"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hai</a:t>
              </a:r>
              <a:r>
                <a:rPr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, ngày 2</a:t>
              </a:r>
              <a:r>
                <a:rPr lang="en-GB"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5</a:t>
              </a:r>
              <a:r>
                <a:rPr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 tháng </a:t>
              </a:r>
              <a:r>
                <a:rPr lang="en-GB"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09</a:t>
              </a:r>
              <a:r>
                <a:rPr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 năm 202</a:t>
              </a:r>
              <a:r>
                <a:rPr lang="en-GB" sz="2800" b="1" dirty="0">
                  <a:latin typeface="HP001 5 hàng" panose="020B0603050302020204" pitchFamily="34" charset="0"/>
                  <a:ea typeface="Arial Unicode MS" panose="020B0604020202020204" pitchFamily="34" charset="-128"/>
                </a:rPr>
                <a:t>3</a:t>
              </a:r>
              <a:endParaRPr sz="2800" b="1" dirty="0">
                <a:latin typeface="HP001 5 hàng" panose="020B0603050302020204" pitchFamily="34" charset="0"/>
                <a:ea typeface="Arial Unicode MS" panose="020B0604020202020204" pitchFamily="34" charset="-128"/>
              </a:endParaRPr>
            </a:p>
            <a:p>
              <a:pPr algn="ctr">
                <a:spcBef>
                  <a:spcPct val="50000"/>
                </a:spcBef>
              </a:pPr>
              <a:r>
                <a:rPr sz="2800" b="1" u="sng" dirty="0">
                  <a:solidFill>
                    <a:srgbClr val="0070C0"/>
                  </a:solidFill>
                  <a:latin typeface="HP001 5 hàng" panose="020B0603050302020204" pitchFamily="34" charset="0"/>
                  <a:ea typeface="Arial Unicode MS" panose="020B0604020202020204" pitchFamily="34" charset="-128"/>
                </a:rPr>
                <a:t>Tiếng Việt</a:t>
              </a:r>
            </a:p>
          </p:txBody>
        </p:sp>
        <p:sp>
          <p:nvSpPr>
            <p:cNvPr id="6" name="Rectangle 1"/>
            <p:cNvSpPr/>
            <p:nvPr/>
          </p:nvSpPr>
          <p:spPr>
            <a:xfrm>
              <a:off x="2549850" y="1295400"/>
              <a:ext cx="4084955" cy="6450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sz="3600" dirty="0">
                  <a:solidFill>
                    <a:srgbClr val="FF0000"/>
                  </a:solidFill>
                  <a:latin typeface="UTM Avo" panose="02040603050506020204" charset="0"/>
                  <a:cs typeface="UTM Avo" panose="02040603050506020204" charset="0"/>
                </a:rPr>
                <a:t>B</a:t>
              </a:r>
              <a:r>
                <a:rPr sz="3600" dirty="0">
                  <a:solidFill>
                    <a:srgbClr val="FF0000"/>
                  </a:solidFill>
                  <a:latin typeface="UTM Avo" panose="02040603050506020204" charset="0"/>
                  <a:ea typeface="Arial-Rounded" pitchFamily="34" charset="0"/>
                  <a:cs typeface="UTM Avo" panose="02040603050506020204" charset="0"/>
                </a:rPr>
                <a:t>à</a:t>
              </a:r>
              <a:r>
                <a:rPr sz="3600" dirty="0">
                  <a:solidFill>
                    <a:srgbClr val="FF0000"/>
                  </a:solidFill>
                  <a:latin typeface="UTM Avo" panose="02040603050506020204" charset="0"/>
                  <a:cs typeface="UTM Avo" panose="02040603050506020204" charset="0"/>
                </a:rPr>
                <a:t>i 16: M m     N n</a:t>
              </a:r>
              <a:endParaRPr sz="3600" dirty="0">
                <a:solidFill>
                  <a:srgbClr val="FF0000"/>
                </a:solidFill>
                <a:latin typeface="UTM Avo" panose="02040603050506020204" charset="0"/>
                <a:ea typeface="Arial-Rounded" pitchFamily="34" charset="0"/>
                <a:cs typeface="UTM Avo" panose="0204060305050602020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692</Words>
  <Application>Microsoft Office PowerPoint</Application>
  <PresentationFormat>On-screen Show (4:3)</PresentationFormat>
  <Paragraphs>224</Paragraphs>
  <Slides>30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CKK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PC</cp:lastModifiedBy>
  <cp:revision>40</cp:revision>
  <dcterms:created xsi:type="dcterms:W3CDTF">2021-10-24T15:46:00Z</dcterms:created>
  <dcterms:modified xsi:type="dcterms:W3CDTF">2024-04-01T07:39:42Z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A8B9F0F8647044AEACB4E320731C4935</vt:lpwstr>
  </property>
  <property fmtid="{D5CDD505-2E9C-101B-9397-08002B2CF9AE}" pid="3" name="KSOProductBuildVer">
    <vt:lpwstr>2057-12.2.0.13215</vt:lpwstr>
  </property>
</Properties>
</file>