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6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7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8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9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20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media/audio1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4025" r:id="rId7"/>
    <p:sldMasterId id="2147484037" r:id="rId8"/>
    <p:sldMasterId id="2147484059" r:id="rId9"/>
    <p:sldMasterId id="2147484065" r:id="rId10"/>
    <p:sldMasterId id="2147484071" r:id="rId11"/>
    <p:sldMasterId id="2147484081" r:id="rId12"/>
    <p:sldMasterId id="2147484122" r:id="rId13"/>
    <p:sldMasterId id="2147484134" r:id="rId14"/>
    <p:sldMasterId id="2147484170" r:id="rId15"/>
    <p:sldMasterId id="2147484182" r:id="rId16"/>
    <p:sldMasterId id="2147484194" r:id="rId17"/>
    <p:sldMasterId id="2147484206" r:id="rId18"/>
    <p:sldMasterId id="2147484218" r:id="rId19"/>
    <p:sldMasterId id="2147484242" r:id="rId20"/>
    <p:sldMasterId id="2147484254" r:id="rId21"/>
  </p:sldMasterIdLst>
  <p:notesMasterIdLst>
    <p:notesMasterId r:id="rId60"/>
  </p:notesMasterIdLst>
  <p:sldIdLst>
    <p:sldId id="1341" r:id="rId22"/>
    <p:sldId id="1342" r:id="rId23"/>
    <p:sldId id="1346" r:id="rId24"/>
    <p:sldId id="1347" r:id="rId25"/>
    <p:sldId id="1354" r:id="rId26"/>
    <p:sldId id="1352" r:id="rId27"/>
    <p:sldId id="1351" r:id="rId28"/>
    <p:sldId id="1350" r:id="rId29"/>
    <p:sldId id="1349" r:id="rId30"/>
    <p:sldId id="1353" r:id="rId31"/>
    <p:sldId id="1348" r:id="rId32"/>
    <p:sldId id="1355" r:id="rId33"/>
    <p:sldId id="1335" r:id="rId34"/>
    <p:sldId id="1356" r:id="rId35"/>
    <p:sldId id="1344" r:id="rId36"/>
    <p:sldId id="1357" r:id="rId37"/>
    <p:sldId id="1358" r:id="rId38"/>
    <p:sldId id="1359" r:id="rId39"/>
    <p:sldId id="1360" r:id="rId40"/>
    <p:sldId id="1362" r:id="rId41"/>
    <p:sldId id="1361" r:id="rId42"/>
    <p:sldId id="1365" r:id="rId43"/>
    <p:sldId id="1364" r:id="rId44"/>
    <p:sldId id="1363" r:id="rId45"/>
    <p:sldId id="1366" r:id="rId46"/>
    <p:sldId id="1367" r:id="rId47"/>
    <p:sldId id="1368" r:id="rId48"/>
    <p:sldId id="1343" r:id="rId49"/>
    <p:sldId id="1339" r:id="rId50"/>
    <p:sldId id="1334" r:id="rId51"/>
    <p:sldId id="1370" r:id="rId52"/>
    <p:sldId id="1332" r:id="rId53"/>
    <p:sldId id="1315" r:id="rId54"/>
    <p:sldId id="1316" r:id="rId55"/>
    <p:sldId id="1317" r:id="rId56"/>
    <p:sldId id="1318" r:id="rId57"/>
    <p:sldId id="1319" r:id="rId58"/>
    <p:sldId id="1321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F9FB"/>
    <a:srgbClr val="3B9580"/>
    <a:srgbClr val="DD8E19"/>
    <a:srgbClr val="FFFFFF"/>
    <a:srgbClr val="FDEADA"/>
    <a:srgbClr val="FFC715"/>
    <a:srgbClr val="FFEFBD"/>
    <a:srgbClr val="2F7D52"/>
    <a:srgbClr val="00CC99"/>
    <a:srgbClr val="3A9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93178" autoAdjust="0"/>
  </p:normalViewPr>
  <p:slideViewPr>
    <p:cSldViewPr snapToGrid="0">
      <p:cViewPr varScale="1">
        <p:scale>
          <a:sx n="69" d="100"/>
          <a:sy n="69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61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47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38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3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16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84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Chia 3 </a:t>
            </a:r>
            <a:r>
              <a:rPr lang="en-US" dirty="0" err="1" smtClean="0"/>
              <a:t>nhóm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pht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24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18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85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6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38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48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22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3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04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38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66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29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99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39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15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63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31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0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33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49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7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50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21CD-53A5-42D5-A667-0A2CB1E025D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7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9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4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369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478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57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0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075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696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79" indent="0">
              <a:buNone/>
              <a:defRPr sz="2700" b="1"/>
            </a:lvl2pPr>
            <a:lvl3pPr marL="1217280" indent="0">
              <a:buNone/>
              <a:defRPr sz="2400" b="1"/>
            </a:lvl3pPr>
            <a:lvl4pPr marL="1825898" indent="0">
              <a:buNone/>
              <a:defRPr sz="2100" b="1"/>
            </a:lvl4pPr>
            <a:lvl5pPr marL="2434558" indent="0">
              <a:buNone/>
              <a:defRPr sz="2100" b="1"/>
            </a:lvl5pPr>
            <a:lvl6pPr marL="3043136" indent="0">
              <a:buNone/>
              <a:defRPr sz="2100" b="1"/>
            </a:lvl6pPr>
            <a:lvl7pPr marL="3651715" indent="0">
              <a:buNone/>
              <a:defRPr sz="2100" b="1"/>
            </a:lvl7pPr>
            <a:lvl8pPr marL="4260373" indent="0">
              <a:buNone/>
              <a:defRPr sz="2100" b="1"/>
            </a:lvl8pPr>
            <a:lvl9pPr marL="486901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79" indent="0">
              <a:buNone/>
              <a:defRPr sz="2700" b="1"/>
            </a:lvl2pPr>
            <a:lvl3pPr marL="1217280" indent="0">
              <a:buNone/>
              <a:defRPr sz="2400" b="1"/>
            </a:lvl3pPr>
            <a:lvl4pPr marL="1825898" indent="0">
              <a:buNone/>
              <a:defRPr sz="2100" b="1"/>
            </a:lvl4pPr>
            <a:lvl5pPr marL="2434558" indent="0">
              <a:buNone/>
              <a:defRPr sz="2100" b="1"/>
            </a:lvl5pPr>
            <a:lvl6pPr marL="3043136" indent="0">
              <a:buNone/>
              <a:defRPr sz="2100" b="1"/>
            </a:lvl6pPr>
            <a:lvl7pPr marL="3651715" indent="0">
              <a:buNone/>
              <a:defRPr sz="2100" b="1"/>
            </a:lvl7pPr>
            <a:lvl8pPr marL="4260373" indent="0">
              <a:buNone/>
              <a:defRPr sz="2100" b="1"/>
            </a:lvl8pPr>
            <a:lvl9pPr marL="486901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953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528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63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579" indent="0">
              <a:buNone/>
              <a:defRPr sz="1600"/>
            </a:lvl2pPr>
            <a:lvl3pPr marL="1217280" indent="0">
              <a:buNone/>
              <a:defRPr sz="1300"/>
            </a:lvl3pPr>
            <a:lvl4pPr marL="1825898" indent="0">
              <a:buNone/>
              <a:defRPr sz="1200"/>
            </a:lvl4pPr>
            <a:lvl5pPr marL="2434558" indent="0">
              <a:buNone/>
              <a:defRPr sz="1200"/>
            </a:lvl5pPr>
            <a:lvl6pPr marL="3043136" indent="0">
              <a:buNone/>
              <a:defRPr sz="1200"/>
            </a:lvl6pPr>
            <a:lvl7pPr marL="3651715" indent="0">
              <a:buNone/>
              <a:defRPr sz="1200"/>
            </a:lvl7pPr>
            <a:lvl8pPr marL="4260373" indent="0">
              <a:buNone/>
              <a:defRPr sz="1200"/>
            </a:lvl8pPr>
            <a:lvl9pPr marL="486901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067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579" indent="0">
              <a:buNone/>
              <a:defRPr sz="3700"/>
            </a:lvl2pPr>
            <a:lvl3pPr marL="1217280" indent="0">
              <a:buNone/>
              <a:defRPr sz="3200"/>
            </a:lvl3pPr>
            <a:lvl4pPr marL="1825898" indent="0">
              <a:buNone/>
              <a:defRPr sz="2700"/>
            </a:lvl4pPr>
            <a:lvl5pPr marL="2434558" indent="0">
              <a:buNone/>
              <a:defRPr sz="2700"/>
            </a:lvl5pPr>
            <a:lvl6pPr marL="3043136" indent="0">
              <a:buNone/>
              <a:defRPr sz="2700"/>
            </a:lvl6pPr>
            <a:lvl7pPr marL="3651715" indent="0">
              <a:buNone/>
              <a:defRPr sz="2700"/>
            </a:lvl7pPr>
            <a:lvl8pPr marL="4260373" indent="0">
              <a:buNone/>
              <a:defRPr sz="2700"/>
            </a:lvl8pPr>
            <a:lvl9pPr marL="4869016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579" indent="0">
              <a:buNone/>
              <a:defRPr sz="1600"/>
            </a:lvl2pPr>
            <a:lvl3pPr marL="1217280" indent="0">
              <a:buNone/>
              <a:defRPr sz="1300"/>
            </a:lvl3pPr>
            <a:lvl4pPr marL="1825898" indent="0">
              <a:buNone/>
              <a:defRPr sz="1200"/>
            </a:lvl4pPr>
            <a:lvl5pPr marL="2434558" indent="0">
              <a:buNone/>
              <a:defRPr sz="1200"/>
            </a:lvl5pPr>
            <a:lvl6pPr marL="3043136" indent="0">
              <a:buNone/>
              <a:defRPr sz="1200"/>
            </a:lvl6pPr>
            <a:lvl7pPr marL="3651715" indent="0">
              <a:buNone/>
              <a:defRPr sz="1200"/>
            </a:lvl7pPr>
            <a:lvl8pPr marL="4260373" indent="0">
              <a:buNone/>
              <a:defRPr sz="1200"/>
            </a:lvl8pPr>
            <a:lvl9pPr marL="486901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953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533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344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600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751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0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7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3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9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6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3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455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967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7" indent="0">
              <a:buNone/>
              <a:defRPr sz="2700" b="1"/>
            </a:lvl2pPr>
            <a:lvl3pPr marL="1217370" indent="0">
              <a:buNone/>
              <a:defRPr sz="2400" b="1"/>
            </a:lvl3pPr>
            <a:lvl4pPr marL="1826034" indent="0">
              <a:buNone/>
              <a:defRPr sz="2100" b="1"/>
            </a:lvl4pPr>
            <a:lvl5pPr marL="2434738" indent="0">
              <a:buNone/>
              <a:defRPr sz="2100" b="1"/>
            </a:lvl5pPr>
            <a:lvl6pPr marL="3043364" indent="0">
              <a:buNone/>
              <a:defRPr sz="2100" b="1"/>
            </a:lvl6pPr>
            <a:lvl7pPr marL="3651991" indent="0">
              <a:buNone/>
              <a:defRPr sz="2100" b="1"/>
            </a:lvl7pPr>
            <a:lvl8pPr marL="4260693" indent="0">
              <a:buNone/>
              <a:defRPr sz="2100" b="1"/>
            </a:lvl8pPr>
            <a:lvl9pPr marL="486938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7" indent="0">
              <a:buNone/>
              <a:defRPr sz="2700" b="1"/>
            </a:lvl2pPr>
            <a:lvl3pPr marL="1217370" indent="0">
              <a:buNone/>
              <a:defRPr sz="2400" b="1"/>
            </a:lvl3pPr>
            <a:lvl4pPr marL="1826034" indent="0">
              <a:buNone/>
              <a:defRPr sz="2100" b="1"/>
            </a:lvl4pPr>
            <a:lvl5pPr marL="2434738" indent="0">
              <a:buNone/>
              <a:defRPr sz="2100" b="1"/>
            </a:lvl5pPr>
            <a:lvl6pPr marL="3043364" indent="0">
              <a:buNone/>
              <a:defRPr sz="2100" b="1"/>
            </a:lvl6pPr>
            <a:lvl7pPr marL="3651991" indent="0">
              <a:buNone/>
              <a:defRPr sz="2100" b="1"/>
            </a:lvl7pPr>
            <a:lvl8pPr marL="4260693" indent="0">
              <a:buNone/>
              <a:defRPr sz="2100" b="1"/>
            </a:lvl8pPr>
            <a:lvl9pPr marL="486938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118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1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281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7" indent="0">
              <a:buNone/>
              <a:defRPr sz="1600"/>
            </a:lvl2pPr>
            <a:lvl3pPr marL="1217370" indent="0">
              <a:buNone/>
              <a:defRPr sz="1300"/>
            </a:lvl3pPr>
            <a:lvl4pPr marL="1826034" indent="0">
              <a:buNone/>
              <a:defRPr sz="1200"/>
            </a:lvl4pPr>
            <a:lvl5pPr marL="2434738" indent="0">
              <a:buNone/>
              <a:defRPr sz="1200"/>
            </a:lvl5pPr>
            <a:lvl6pPr marL="3043364" indent="0">
              <a:buNone/>
              <a:defRPr sz="1200"/>
            </a:lvl6pPr>
            <a:lvl7pPr marL="3651991" indent="0">
              <a:buNone/>
              <a:defRPr sz="1200"/>
            </a:lvl7pPr>
            <a:lvl8pPr marL="4260693" indent="0">
              <a:buNone/>
              <a:defRPr sz="1200"/>
            </a:lvl8pPr>
            <a:lvl9pPr marL="48693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588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7" indent="0">
              <a:buNone/>
              <a:defRPr sz="3700"/>
            </a:lvl2pPr>
            <a:lvl3pPr marL="1217370" indent="0">
              <a:buNone/>
              <a:defRPr sz="3200"/>
            </a:lvl3pPr>
            <a:lvl4pPr marL="1826034" indent="0">
              <a:buNone/>
              <a:defRPr sz="2700"/>
            </a:lvl4pPr>
            <a:lvl5pPr marL="2434738" indent="0">
              <a:buNone/>
              <a:defRPr sz="2700"/>
            </a:lvl5pPr>
            <a:lvl6pPr marL="3043364" indent="0">
              <a:buNone/>
              <a:defRPr sz="2700"/>
            </a:lvl6pPr>
            <a:lvl7pPr marL="3651991" indent="0">
              <a:buNone/>
              <a:defRPr sz="2700"/>
            </a:lvl7pPr>
            <a:lvl8pPr marL="4260693" indent="0">
              <a:buNone/>
              <a:defRPr sz="2700"/>
            </a:lvl8pPr>
            <a:lvl9pPr marL="48693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7" indent="0">
              <a:buNone/>
              <a:defRPr sz="1600"/>
            </a:lvl2pPr>
            <a:lvl3pPr marL="1217370" indent="0">
              <a:buNone/>
              <a:defRPr sz="1300"/>
            </a:lvl3pPr>
            <a:lvl4pPr marL="1826034" indent="0">
              <a:buNone/>
              <a:defRPr sz="1200"/>
            </a:lvl4pPr>
            <a:lvl5pPr marL="2434738" indent="0">
              <a:buNone/>
              <a:defRPr sz="1200"/>
            </a:lvl5pPr>
            <a:lvl6pPr marL="3043364" indent="0">
              <a:buNone/>
              <a:defRPr sz="1200"/>
            </a:lvl6pPr>
            <a:lvl7pPr marL="3651991" indent="0">
              <a:buNone/>
              <a:defRPr sz="1200"/>
            </a:lvl7pPr>
            <a:lvl8pPr marL="4260693" indent="0">
              <a:buNone/>
              <a:defRPr sz="1200"/>
            </a:lvl8pPr>
            <a:lvl9pPr marL="48693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14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981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040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001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64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4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2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9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6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3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8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677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706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91" indent="0">
              <a:buNone/>
              <a:defRPr sz="2700" b="1"/>
            </a:lvl2pPr>
            <a:lvl3pPr marL="1217490" indent="0">
              <a:buNone/>
              <a:defRPr sz="2400" b="1"/>
            </a:lvl3pPr>
            <a:lvl4pPr marL="1826216" indent="0">
              <a:buNone/>
              <a:defRPr sz="2100" b="1"/>
            </a:lvl4pPr>
            <a:lvl5pPr marL="2434978" indent="0">
              <a:buNone/>
              <a:defRPr sz="2100" b="1"/>
            </a:lvl5pPr>
            <a:lvl6pPr marL="3043668" indent="0">
              <a:buNone/>
              <a:defRPr sz="2100" b="1"/>
            </a:lvl6pPr>
            <a:lvl7pPr marL="3652359" indent="0">
              <a:buNone/>
              <a:defRPr sz="2100" b="1"/>
            </a:lvl7pPr>
            <a:lvl8pPr marL="4261120" indent="0">
              <a:buNone/>
              <a:defRPr sz="2100" b="1"/>
            </a:lvl8pPr>
            <a:lvl9pPr marL="486986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91" indent="0">
              <a:buNone/>
              <a:defRPr sz="2700" b="1"/>
            </a:lvl2pPr>
            <a:lvl3pPr marL="1217490" indent="0">
              <a:buNone/>
              <a:defRPr sz="2400" b="1"/>
            </a:lvl3pPr>
            <a:lvl4pPr marL="1826216" indent="0">
              <a:buNone/>
              <a:defRPr sz="2100" b="1"/>
            </a:lvl4pPr>
            <a:lvl5pPr marL="2434978" indent="0">
              <a:buNone/>
              <a:defRPr sz="2100" b="1"/>
            </a:lvl5pPr>
            <a:lvl6pPr marL="3043668" indent="0">
              <a:buNone/>
              <a:defRPr sz="2100" b="1"/>
            </a:lvl6pPr>
            <a:lvl7pPr marL="3652359" indent="0">
              <a:buNone/>
              <a:defRPr sz="2100" b="1"/>
            </a:lvl7pPr>
            <a:lvl8pPr marL="4261120" indent="0">
              <a:buNone/>
              <a:defRPr sz="2100" b="1"/>
            </a:lvl8pPr>
            <a:lvl9pPr marL="486986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3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199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4848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91" indent="0">
              <a:buNone/>
              <a:defRPr sz="1600"/>
            </a:lvl2pPr>
            <a:lvl3pPr marL="1217490" indent="0">
              <a:buNone/>
              <a:defRPr sz="1300"/>
            </a:lvl3pPr>
            <a:lvl4pPr marL="1826216" indent="0">
              <a:buNone/>
              <a:defRPr sz="1200"/>
            </a:lvl4pPr>
            <a:lvl5pPr marL="2434978" indent="0">
              <a:buNone/>
              <a:defRPr sz="1200"/>
            </a:lvl5pPr>
            <a:lvl6pPr marL="3043668" indent="0">
              <a:buNone/>
              <a:defRPr sz="1200"/>
            </a:lvl6pPr>
            <a:lvl7pPr marL="3652359" indent="0">
              <a:buNone/>
              <a:defRPr sz="1200"/>
            </a:lvl7pPr>
            <a:lvl8pPr marL="4261120" indent="0">
              <a:buNone/>
              <a:defRPr sz="1200"/>
            </a:lvl8pPr>
            <a:lvl9pPr marL="486986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272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91" indent="0">
              <a:buNone/>
              <a:defRPr sz="3700"/>
            </a:lvl2pPr>
            <a:lvl3pPr marL="1217490" indent="0">
              <a:buNone/>
              <a:defRPr sz="3200"/>
            </a:lvl3pPr>
            <a:lvl4pPr marL="1826216" indent="0">
              <a:buNone/>
              <a:defRPr sz="2700"/>
            </a:lvl4pPr>
            <a:lvl5pPr marL="2434978" indent="0">
              <a:buNone/>
              <a:defRPr sz="2700"/>
            </a:lvl5pPr>
            <a:lvl6pPr marL="3043668" indent="0">
              <a:buNone/>
              <a:defRPr sz="2700"/>
            </a:lvl6pPr>
            <a:lvl7pPr marL="3652359" indent="0">
              <a:buNone/>
              <a:defRPr sz="2700"/>
            </a:lvl7pPr>
            <a:lvl8pPr marL="4261120" indent="0">
              <a:buNone/>
              <a:defRPr sz="2700"/>
            </a:lvl8pPr>
            <a:lvl9pPr marL="486986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91" indent="0">
              <a:buNone/>
              <a:defRPr sz="1600"/>
            </a:lvl2pPr>
            <a:lvl3pPr marL="1217490" indent="0">
              <a:buNone/>
              <a:defRPr sz="1300"/>
            </a:lvl3pPr>
            <a:lvl4pPr marL="1826216" indent="0">
              <a:buNone/>
              <a:defRPr sz="1200"/>
            </a:lvl4pPr>
            <a:lvl5pPr marL="2434978" indent="0">
              <a:buNone/>
              <a:defRPr sz="1200"/>
            </a:lvl5pPr>
            <a:lvl6pPr marL="3043668" indent="0">
              <a:buNone/>
              <a:defRPr sz="1200"/>
            </a:lvl6pPr>
            <a:lvl7pPr marL="3652359" indent="0">
              <a:buNone/>
              <a:defRPr sz="1200"/>
            </a:lvl7pPr>
            <a:lvl8pPr marL="4261120" indent="0">
              <a:buNone/>
              <a:defRPr sz="1200"/>
            </a:lvl8pPr>
            <a:lvl9pPr marL="486986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12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215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008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566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318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7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6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4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0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8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6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4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339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1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71" indent="0">
              <a:buNone/>
              <a:defRPr sz="2700" b="1"/>
            </a:lvl2pPr>
            <a:lvl3pPr marL="1217640" indent="0">
              <a:buNone/>
              <a:defRPr sz="2400" b="1"/>
            </a:lvl3pPr>
            <a:lvl4pPr marL="1826442" indent="0">
              <a:buNone/>
              <a:defRPr sz="2100" b="1"/>
            </a:lvl4pPr>
            <a:lvl5pPr marL="2435278" indent="0">
              <a:buNone/>
              <a:defRPr sz="2100" b="1"/>
            </a:lvl5pPr>
            <a:lvl6pPr marL="3044048" indent="0">
              <a:buNone/>
              <a:defRPr sz="2100" b="1"/>
            </a:lvl6pPr>
            <a:lvl7pPr marL="3652819" indent="0">
              <a:buNone/>
              <a:defRPr sz="2100" b="1"/>
            </a:lvl7pPr>
            <a:lvl8pPr marL="4261653" indent="0">
              <a:buNone/>
              <a:defRPr sz="2100" b="1"/>
            </a:lvl8pPr>
            <a:lvl9pPr marL="487047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71" indent="0">
              <a:buNone/>
              <a:defRPr sz="2700" b="1"/>
            </a:lvl2pPr>
            <a:lvl3pPr marL="1217640" indent="0">
              <a:buNone/>
              <a:defRPr sz="2400" b="1"/>
            </a:lvl3pPr>
            <a:lvl4pPr marL="1826442" indent="0">
              <a:buNone/>
              <a:defRPr sz="2100" b="1"/>
            </a:lvl4pPr>
            <a:lvl5pPr marL="2435278" indent="0">
              <a:buNone/>
              <a:defRPr sz="2100" b="1"/>
            </a:lvl5pPr>
            <a:lvl6pPr marL="3044048" indent="0">
              <a:buNone/>
              <a:defRPr sz="2100" b="1"/>
            </a:lvl6pPr>
            <a:lvl7pPr marL="3652819" indent="0">
              <a:buNone/>
              <a:defRPr sz="2100" b="1"/>
            </a:lvl7pPr>
            <a:lvl8pPr marL="4261653" indent="0">
              <a:buNone/>
              <a:defRPr sz="2100" b="1"/>
            </a:lvl8pPr>
            <a:lvl9pPr marL="487047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634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645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434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771" indent="0">
              <a:buNone/>
              <a:defRPr sz="1600"/>
            </a:lvl2pPr>
            <a:lvl3pPr marL="1217640" indent="0">
              <a:buNone/>
              <a:defRPr sz="1300"/>
            </a:lvl3pPr>
            <a:lvl4pPr marL="1826442" indent="0">
              <a:buNone/>
              <a:defRPr sz="1200"/>
            </a:lvl4pPr>
            <a:lvl5pPr marL="2435278" indent="0">
              <a:buNone/>
              <a:defRPr sz="1200"/>
            </a:lvl5pPr>
            <a:lvl6pPr marL="3044048" indent="0">
              <a:buNone/>
              <a:defRPr sz="1200"/>
            </a:lvl6pPr>
            <a:lvl7pPr marL="3652819" indent="0">
              <a:buNone/>
              <a:defRPr sz="1200"/>
            </a:lvl7pPr>
            <a:lvl8pPr marL="4261653" indent="0">
              <a:buNone/>
              <a:defRPr sz="1200"/>
            </a:lvl8pPr>
            <a:lvl9pPr marL="487047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461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771" indent="0">
              <a:buNone/>
              <a:defRPr sz="3700"/>
            </a:lvl2pPr>
            <a:lvl3pPr marL="1217640" indent="0">
              <a:buNone/>
              <a:defRPr sz="3200"/>
            </a:lvl3pPr>
            <a:lvl4pPr marL="1826442" indent="0">
              <a:buNone/>
              <a:defRPr sz="2700"/>
            </a:lvl4pPr>
            <a:lvl5pPr marL="2435278" indent="0">
              <a:buNone/>
              <a:defRPr sz="2700"/>
            </a:lvl5pPr>
            <a:lvl6pPr marL="3044048" indent="0">
              <a:buNone/>
              <a:defRPr sz="2700"/>
            </a:lvl6pPr>
            <a:lvl7pPr marL="3652819" indent="0">
              <a:buNone/>
              <a:defRPr sz="2700"/>
            </a:lvl7pPr>
            <a:lvl8pPr marL="4261653" indent="0">
              <a:buNone/>
              <a:defRPr sz="2700"/>
            </a:lvl8pPr>
            <a:lvl9pPr marL="4870472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771" indent="0">
              <a:buNone/>
              <a:defRPr sz="1600"/>
            </a:lvl2pPr>
            <a:lvl3pPr marL="1217640" indent="0">
              <a:buNone/>
              <a:defRPr sz="1300"/>
            </a:lvl3pPr>
            <a:lvl4pPr marL="1826442" indent="0">
              <a:buNone/>
              <a:defRPr sz="1200"/>
            </a:lvl4pPr>
            <a:lvl5pPr marL="2435278" indent="0">
              <a:buNone/>
              <a:defRPr sz="1200"/>
            </a:lvl5pPr>
            <a:lvl6pPr marL="3044048" indent="0">
              <a:buNone/>
              <a:defRPr sz="1200"/>
            </a:lvl6pPr>
            <a:lvl7pPr marL="3652819" indent="0">
              <a:buNone/>
              <a:defRPr sz="1200"/>
            </a:lvl7pPr>
            <a:lvl8pPr marL="4261653" indent="0">
              <a:buNone/>
              <a:defRPr sz="1200"/>
            </a:lvl8pPr>
            <a:lvl9pPr marL="487047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1255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155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839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819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051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8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8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7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6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5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3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2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32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712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867" indent="0">
              <a:buNone/>
              <a:defRPr sz="2700" b="1"/>
            </a:lvl2pPr>
            <a:lvl3pPr marL="1217820" indent="0">
              <a:buNone/>
              <a:defRPr sz="2400" b="1"/>
            </a:lvl3pPr>
            <a:lvl4pPr marL="1826714" indent="0">
              <a:buNone/>
              <a:defRPr sz="2100" b="1"/>
            </a:lvl4pPr>
            <a:lvl5pPr marL="2435638" indent="0">
              <a:buNone/>
              <a:defRPr sz="2100" b="1"/>
            </a:lvl5pPr>
            <a:lvl6pPr marL="3044504" indent="0">
              <a:buNone/>
              <a:defRPr sz="2100" b="1"/>
            </a:lvl6pPr>
            <a:lvl7pPr marL="3653371" indent="0">
              <a:buNone/>
              <a:defRPr sz="2100" b="1"/>
            </a:lvl7pPr>
            <a:lvl8pPr marL="4262293" indent="0">
              <a:buNone/>
              <a:defRPr sz="2100" b="1"/>
            </a:lvl8pPr>
            <a:lvl9pPr marL="48712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867" indent="0">
              <a:buNone/>
              <a:defRPr sz="2700" b="1"/>
            </a:lvl2pPr>
            <a:lvl3pPr marL="1217820" indent="0">
              <a:buNone/>
              <a:defRPr sz="2400" b="1"/>
            </a:lvl3pPr>
            <a:lvl4pPr marL="1826714" indent="0">
              <a:buNone/>
              <a:defRPr sz="2100" b="1"/>
            </a:lvl4pPr>
            <a:lvl5pPr marL="2435638" indent="0">
              <a:buNone/>
              <a:defRPr sz="2100" b="1"/>
            </a:lvl5pPr>
            <a:lvl6pPr marL="3044504" indent="0">
              <a:buNone/>
              <a:defRPr sz="2100" b="1"/>
            </a:lvl6pPr>
            <a:lvl7pPr marL="3653371" indent="0">
              <a:buNone/>
              <a:defRPr sz="2100" b="1"/>
            </a:lvl7pPr>
            <a:lvl8pPr marL="4262293" indent="0">
              <a:buNone/>
              <a:defRPr sz="2100" b="1"/>
            </a:lvl8pPr>
            <a:lvl9pPr marL="48712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447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699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684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867" indent="0">
              <a:buNone/>
              <a:defRPr sz="1600"/>
            </a:lvl2pPr>
            <a:lvl3pPr marL="1217820" indent="0">
              <a:buNone/>
              <a:defRPr sz="1300"/>
            </a:lvl3pPr>
            <a:lvl4pPr marL="1826714" indent="0">
              <a:buNone/>
              <a:defRPr sz="1200"/>
            </a:lvl4pPr>
            <a:lvl5pPr marL="2435638" indent="0">
              <a:buNone/>
              <a:defRPr sz="1200"/>
            </a:lvl5pPr>
            <a:lvl6pPr marL="3044504" indent="0">
              <a:buNone/>
              <a:defRPr sz="1200"/>
            </a:lvl6pPr>
            <a:lvl7pPr marL="3653371" indent="0">
              <a:buNone/>
              <a:defRPr sz="1200"/>
            </a:lvl7pPr>
            <a:lvl8pPr marL="4262293" indent="0">
              <a:buNone/>
              <a:defRPr sz="1200"/>
            </a:lvl8pPr>
            <a:lvl9pPr marL="4871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1672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867" indent="0">
              <a:buNone/>
              <a:defRPr sz="3700"/>
            </a:lvl2pPr>
            <a:lvl3pPr marL="1217820" indent="0">
              <a:buNone/>
              <a:defRPr sz="3200"/>
            </a:lvl3pPr>
            <a:lvl4pPr marL="1826714" indent="0">
              <a:buNone/>
              <a:defRPr sz="2700"/>
            </a:lvl4pPr>
            <a:lvl5pPr marL="2435638" indent="0">
              <a:buNone/>
              <a:defRPr sz="2700"/>
            </a:lvl5pPr>
            <a:lvl6pPr marL="3044504" indent="0">
              <a:buNone/>
              <a:defRPr sz="2700"/>
            </a:lvl6pPr>
            <a:lvl7pPr marL="3653371" indent="0">
              <a:buNone/>
              <a:defRPr sz="2700"/>
            </a:lvl7pPr>
            <a:lvl8pPr marL="4262293" indent="0">
              <a:buNone/>
              <a:defRPr sz="2700"/>
            </a:lvl8pPr>
            <a:lvl9pPr marL="487120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867" indent="0">
              <a:buNone/>
              <a:defRPr sz="1600"/>
            </a:lvl2pPr>
            <a:lvl3pPr marL="1217820" indent="0">
              <a:buNone/>
              <a:defRPr sz="1300"/>
            </a:lvl3pPr>
            <a:lvl4pPr marL="1826714" indent="0">
              <a:buNone/>
              <a:defRPr sz="1200"/>
            </a:lvl4pPr>
            <a:lvl5pPr marL="2435638" indent="0">
              <a:buNone/>
              <a:defRPr sz="1200"/>
            </a:lvl5pPr>
            <a:lvl6pPr marL="3044504" indent="0">
              <a:buNone/>
              <a:defRPr sz="1200"/>
            </a:lvl6pPr>
            <a:lvl7pPr marL="3653371" indent="0">
              <a:buNone/>
              <a:defRPr sz="1200"/>
            </a:lvl7pPr>
            <a:lvl8pPr marL="4262293" indent="0">
              <a:buNone/>
              <a:defRPr sz="1200"/>
            </a:lvl8pPr>
            <a:lvl9pPr marL="4871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672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389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68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529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80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5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6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7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8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123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413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70" indent="0">
              <a:buNone/>
              <a:defRPr sz="2400" b="1"/>
            </a:lvl3pPr>
            <a:lvl4pPr marL="1827394" indent="0">
              <a:buNone/>
              <a:defRPr sz="2100" b="1"/>
            </a:lvl4pPr>
            <a:lvl5pPr marL="2436538" indent="0">
              <a:buNone/>
              <a:defRPr sz="2100" b="1"/>
            </a:lvl5pPr>
            <a:lvl6pPr marL="3045644" indent="0">
              <a:buNone/>
              <a:defRPr sz="2100" b="1"/>
            </a:lvl6pPr>
            <a:lvl7pPr marL="3654751" indent="0">
              <a:buNone/>
              <a:defRPr sz="2100" b="1"/>
            </a:lvl7pPr>
            <a:lvl8pPr marL="4263893" indent="0">
              <a:buNone/>
              <a:defRPr sz="2100" b="1"/>
            </a:lvl8pPr>
            <a:lvl9pPr marL="487302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70" indent="0">
              <a:buNone/>
              <a:defRPr sz="2400" b="1"/>
            </a:lvl3pPr>
            <a:lvl4pPr marL="1827394" indent="0">
              <a:buNone/>
              <a:defRPr sz="2100" b="1"/>
            </a:lvl4pPr>
            <a:lvl5pPr marL="2436538" indent="0">
              <a:buNone/>
              <a:defRPr sz="2100" b="1"/>
            </a:lvl5pPr>
            <a:lvl6pPr marL="3045644" indent="0">
              <a:buNone/>
              <a:defRPr sz="2100" b="1"/>
            </a:lvl6pPr>
            <a:lvl7pPr marL="3654751" indent="0">
              <a:buNone/>
              <a:defRPr sz="2100" b="1"/>
            </a:lvl7pPr>
            <a:lvl8pPr marL="4263893" indent="0">
              <a:buNone/>
              <a:defRPr sz="2100" b="1"/>
            </a:lvl8pPr>
            <a:lvl9pPr marL="487302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989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841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318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07" indent="0">
              <a:buNone/>
              <a:defRPr sz="1600"/>
            </a:lvl2pPr>
            <a:lvl3pPr marL="1218270" indent="0">
              <a:buNone/>
              <a:defRPr sz="1300"/>
            </a:lvl3pPr>
            <a:lvl4pPr marL="1827394" indent="0">
              <a:buNone/>
              <a:defRPr sz="1200"/>
            </a:lvl4pPr>
            <a:lvl5pPr marL="2436538" indent="0">
              <a:buNone/>
              <a:defRPr sz="1200"/>
            </a:lvl5pPr>
            <a:lvl6pPr marL="3045644" indent="0">
              <a:buNone/>
              <a:defRPr sz="1200"/>
            </a:lvl6pPr>
            <a:lvl7pPr marL="3654751" indent="0">
              <a:buNone/>
              <a:defRPr sz="1200"/>
            </a:lvl7pPr>
            <a:lvl8pPr marL="4263893" indent="0">
              <a:buNone/>
              <a:defRPr sz="1200"/>
            </a:lvl8pPr>
            <a:lvl9pPr marL="48730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983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07" indent="0">
              <a:buNone/>
              <a:defRPr sz="3700"/>
            </a:lvl2pPr>
            <a:lvl3pPr marL="1218270" indent="0">
              <a:buNone/>
              <a:defRPr sz="3200"/>
            </a:lvl3pPr>
            <a:lvl4pPr marL="1827394" indent="0">
              <a:buNone/>
              <a:defRPr sz="2700"/>
            </a:lvl4pPr>
            <a:lvl5pPr marL="2436538" indent="0">
              <a:buNone/>
              <a:defRPr sz="2700"/>
            </a:lvl5pPr>
            <a:lvl6pPr marL="3045644" indent="0">
              <a:buNone/>
              <a:defRPr sz="2700"/>
            </a:lvl6pPr>
            <a:lvl7pPr marL="3654751" indent="0">
              <a:buNone/>
              <a:defRPr sz="2700"/>
            </a:lvl7pPr>
            <a:lvl8pPr marL="4263893" indent="0">
              <a:buNone/>
              <a:defRPr sz="2700"/>
            </a:lvl8pPr>
            <a:lvl9pPr marL="487302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07" indent="0">
              <a:buNone/>
              <a:defRPr sz="1600"/>
            </a:lvl2pPr>
            <a:lvl3pPr marL="1218270" indent="0">
              <a:buNone/>
              <a:defRPr sz="1300"/>
            </a:lvl3pPr>
            <a:lvl4pPr marL="1827394" indent="0">
              <a:buNone/>
              <a:defRPr sz="1200"/>
            </a:lvl4pPr>
            <a:lvl5pPr marL="2436538" indent="0">
              <a:buNone/>
              <a:defRPr sz="1200"/>
            </a:lvl5pPr>
            <a:lvl6pPr marL="3045644" indent="0">
              <a:buNone/>
              <a:defRPr sz="1200"/>
            </a:lvl6pPr>
            <a:lvl7pPr marL="3654751" indent="0">
              <a:buNone/>
              <a:defRPr sz="1200"/>
            </a:lvl7pPr>
            <a:lvl8pPr marL="4263893" indent="0">
              <a:buNone/>
              <a:defRPr sz="1200"/>
            </a:lvl8pPr>
            <a:lvl9pPr marL="48730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8758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274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9763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30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1182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0153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789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2793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5239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7465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4512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5989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4732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01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5/11/2023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6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2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8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6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49" tIns="60874" rIns="121749" bIns="6087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49" tIns="60874" rIns="121749" bIns="6087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49" tIns="60874" rIns="121749" bIns="6087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8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8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49" tIns="60874" rIns="121749" bIns="6087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49" tIns="60874" rIns="121749" bIns="6087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8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56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ctr" defTabSz="12172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35" indent="-456435" algn="l" defTabSz="121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62" indent="-380402" algn="l" defTabSz="121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9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7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46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24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85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705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23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79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80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98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58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36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15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3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016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57" tIns="60878" rIns="121757" bIns="608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57" tIns="60878" rIns="121757" bIns="608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57" tIns="60878" rIns="121757" bIns="6087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37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37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57" tIns="60878" rIns="121757" bIns="6087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57" tIns="60878" rIns="121757" bIns="6087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37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1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ctr" defTabSz="12173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71" indent="-456471" algn="l" defTabSz="1217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134" indent="-380430" algn="l" defTabSz="12173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683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347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050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676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381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047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711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7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70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34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38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364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991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693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380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68" tIns="60884" rIns="121768" bIns="6088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68" tIns="60884" rIns="121768" bIns="6088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68" tIns="60884" rIns="121768" bIns="6088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9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9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68" tIns="60884" rIns="121768" bIns="6088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68" tIns="60884" rIns="121768" bIns="6088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9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0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xStyles>
    <p:titleStyle>
      <a:lvl1pPr algn="ctr" defTabSz="121749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19" indent="-456519" algn="l" defTabSz="121749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230" indent="-380468" algn="l" defTabSz="12174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835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560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322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012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776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503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228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91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490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216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978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668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359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120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865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81" tIns="60890" rIns="121781" bIns="608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81" tIns="60890" rIns="121781" bIns="608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81" tIns="60890" rIns="121781" bIns="6089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4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64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81" tIns="60890" rIns="121781" bIns="6089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81" tIns="60890" rIns="121781" bIns="6089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4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</p:sldLayoutIdLst>
  <p:txStyles>
    <p:titleStyle>
      <a:lvl1pPr algn="ctr" defTabSz="12176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79" indent="-456579" algn="l" defTabSz="1217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50" indent="-380514" algn="l" defTabSz="1217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025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827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662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432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269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073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875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71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640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442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278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048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819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653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472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97" tIns="60898" rIns="121797" bIns="6089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97" tIns="60898" rIns="121797" bIns="608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97" tIns="60898" rIns="121797" bIns="6089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82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2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97" tIns="60898" rIns="121797" bIns="6089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8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97" tIns="60898" rIns="121797" bIns="6089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82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6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txStyles>
    <p:titleStyle>
      <a:lvl1pPr algn="ctr" defTabSz="12178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651" indent="-456651" algn="l" defTabSz="121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494" indent="-380570" algn="l" defTabSz="121782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253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147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070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936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861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756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651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867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20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714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638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504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371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293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200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37" tIns="60918" rIns="121837" bIns="609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37" tIns="60918" rIns="121837" bIns="609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7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7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7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7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xStyles>
    <p:titleStyle>
      <a:lvl1pPr algn="ctr" defTabSz="12182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31" indent="-456831" algn="l" defTabSz="1218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54" indent="-380710" algn="l" defTabSz="12182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823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947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90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96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341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466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591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7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94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538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644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751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893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02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8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8.svg"/><Relationship Id="rId6" Type="http://schemas.openxmlformats.org/officeDocument/2006/relationships/image" Target="../media/image50.svg"/><Relationship Id="rId1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6.svg"/><Relationship Id="rId10" Type="http://schemas.openxmlformats.org/officeDocument/2006/relationships/image" Target="../media/image33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8.svg"/><Relationship Id="rId6" Type="http://schemas.openxmlformats.org/officeDocument/2006/relationships/image" Target="../media/image50.svg"/><Relationship Id="rId15" Type="http://schemas.openxmlformats.org/officeDocument/2006/relationships/image" Target="../media/image34.png"/><Relationship Id="rId1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8.sv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4" Type="http://schemas.openxmlformats.org/officeDocument/2006/relationships/image" Target="../media/image10.sv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8.svg"/><Relationship Id="rId6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3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8.svg"/><Relationship Id="rId6" Type="http://schemas.openxmlformats.org/officeDocument/2006/relationships/image" Target="../media/image50.svg"/><Relationship Id="rId1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3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8.svg"/><Relationship Id="rId6" Type="http://schemas.openxmlformats.org/officeDocument/2006/relationships/image" Target="../media/image50.svg"/><Relationship Id="rId1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3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8.svg"/><Relationship Id="rId6" Type="http://schemas.openxmlformats.org/officeDocument/2006/relationships/image" Target="../media/image50.svg"/><Relationship Id="rId15" Type="http://schemas.microsoft.com/office/2007/relationships/hdphoto" Target="../media/hdphoto2.wdp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8.svg"/><Relationship Id="rId6" Type="http://schemas.openxmlformats.org/officeDocument/2006/relationships/image" Target="../media/image50.sv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3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8.svg"/><Relationship Id="rId6" Type="http://schemas.openxmlformats.org/officeDocument/2006/relationships/image" Target="../media/image50.svg"/><Relationship Id="rId15" Type="http://schemas.openxmlformats.org/officeDocument/2006/relationships/image" Target="../media/image36.png"/><Relationship Id="rId1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8.svg"/><Relationship Id="rId5" Type="http://schemas.openxmlformats.org/officeDocument/2006/relationships/image" Target="../media/image20.png"/><Relationship Id="rId15" Type="http://schemas.openxmlformats.org/officeDocument/2006/relationships/image" Target="../media/image47.png"/><Relationship Id="rId4" Type="http://schemas.openxmlformats.org/officeDocument/2006/relationships/image" Target="../media/image10.svg"/><Relationship Id="rId1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49.png"/><Relationship Id="rId11" Type="http://schemas.openxmlformats.org/officeDocument/2006/relationships/image" Target="../media/image8.svg"/><Relationship Id="rId5" Type="http://schemas.openxmlformats.org/officeDocument/2006/relationships/image" Target="../media/image27.svg"/><Relationship Id="rId10" Type="http://schemas.openxmlformats.org/officeDocument/2006/relationships/image" Target="../media/image50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8.svg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4" Type="http://schemas.openxmlformats.org/officeDocument/2006/relationships/image" Target="../media/image10.sv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5.xml"/><Relationship Id="rId9" Type="http://schemas.openxmlformats.org/officeDocument/2006/relationships/image" Target="../media/image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audio" Target="../media/audio5.wav"/><Relationship Id="rId7" Type="http://schemas.openxmlformats.org/officeDocument/2006/relationships/image" Target="../media/image59.gif"/><Relationship Id="rId12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8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5" Type="http://schemas.openxmlformats.org/officeDocument/2006/relationships/image" Target="../media/image56.png"/><Relationship Id="rId10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59.gif"/><Relationship Id="rId11" Type="http://schemas.microsoft.com/office/2007/relationships/hdphoto" Target="../media/hdphoto4.wdp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2.png"/><Relationship Id="rId4" Type="http://schemas.openxmlformats.org/officeDocument/2006/relationships/image" Target="../media/image66.jpeg"/><Relationship Id="rId9" Type="http://schemas.microsoft.com/office/2007/relationships/hdphoto" Target="../media/hdphoto5.wdp"/><Relationship Id="rId1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audio" Target="../media/audio7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59.gif"/><Relationship Id="rId11" Type="http://schemas.microsoft.com/office/2007/relationships/hdphoto" Target="../media/hdphoto4.wdp"/><Relationship Id="rId5" Type="http://schemas.openxmlformats.org/officeDocument/2006/relationships/image" Target="../media/image58.png"/><Relationship Id="rId15" Type="http://schemas.openxmlformats.org/officeDocument/2006/relationships/image" Target="../media/image71.png"/><Relationship Id="rId10" Type="http://schemas.openxmlformats.org/officeDocument/2006/relationships/image" Target="../media/image62.png"/><Relationship Id="rId4" Type="http://schemas.openxmlformats.org/officeDocument/2006/relationships/image" Target="../media/image69.jpeg"/><Relationship Id="rId9" Type="http://schemas.microsoft.com/office/2007/relationships/hdphoto" Target="../media/hdphoto6.wdp"/><Relationship Id="rId1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5.png"/><Relationship Id="rId3" Type="http://schemas.openxmlformats.org/officeDocument/2006/relationships/audio" Target="../media/audio7.wav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59.gif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microsoft.com/office/2007/relationships/hdphoto" Target="../media/hdphoto4.wdp"/><Relationship Id="rId4" Type="http://schemas.openxmlformats.org/officeDocument/2006/relationships/image" Target="../media/image72.jpeg"/><Relationship Id="rId9" Type="http://schemas.openxmlformats.org/officeDocument/2006/relationships/image" Target="../media/image62.png"/><Relationship Id="rId1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image" Target="../media/image59.gif"/><Relationship Id="rId12" Type="http://schemas.microsoft.com/office/2007/relationships/hdphoto" Target="../media/hdphoto4.wdp"/><Relationship Id="rId2" Type="http://schemas.openxmlformats.org/officeDocument/2006/relationships/audio" Target="../media/audio8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69.jpeg"/><Relationship Id="rId15" Type="http://schemas.openxmlformats.org/officeDocument/2006/relationships/image" Target="../media/image56.png"/><Relationship Id="rId10" Type="http://schemas.microsoft.com/office/2007/relationships/hdphoto" Target="../media/hdphoto8.wdp"/><Relationship Id="rId4" Type="http://schemas.openxmlformats.org/officeDocument/2006/relationships/audio" Target="../media/audio9.wav"/><Relationship Id="rId9" Type="http://schemas.openxmlformats.org/officeDocument/2006/relationships/image" Target="../media/image74.png"/><Relationship Id="rId1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75.png"/><Relationship Id="rId3" Type="http://schemas.openxmlformats.org/officeDocument/2006/relationships/audio" Target="../media/audio11.wav"/><Relationship Id="rId7" Type="http://schemas.openxmlformats.org/officeDocument/2006/relationships/image" Target="../media/image58.png"/><Relationship Id="rId12" Type="http://schemas.openxmlformats.org/officeDocument/2006/relationships/image" Target="../media/image64.png"/><Relationship Id="rId17" Type="http://schemas.microsoft.com/office/2007/relationships/hdphoto" Target="../media/hdphoto7.wdp"/><Relationship Id="rId2" Type="http://schemas.openxmlformats.org/officeDocument/2006/relationships/audio" Target="../media/audio10.wav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68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57.jpeg"/><Relationship Id="rId15" Type="http://schemas.openxmlformats.org/officeDocument/2006/relationships/image" Target="../media/image56.png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5.xml"/><Relationship Id="rId11" Type="http://schemas.openxmlformats.org/officeDocument/2006/relationships/image" Target="../media/image8.svg"/><Relationship Id="rId6" Type="http://schemas.openxmlformats.org/officeDocument/2006/relationships/image" Target="../media/image50.svg"/><Relationship Id="rId15" Type="http://schemas.openxmlformats.org/officeDocument/2006/relationships/image" Target="../media/image27.png"/><Relationship Id="rId5" Type="http://schemas.openxmlformats.org/officeDocument/2006/relationships/image" Target="../media/image4.svg"/><Relationship Id="rId1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018" y="169716"/>
            <a:ext cx="2984109" cy="3266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873" y="169717"/>
            <a:ext cx="2906366" cy="3266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873" y="3587028"/>
            <a:ext cx="2906366" cy="3090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020" y="3587029"/>
            <a:ext cx="2984108" cy="30908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5927" y="546723"/>
            <a:ext cx="5655345" cy="33464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5927" y="4052640"/>
            <a:ext cx="5586682" cy="2213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19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">
            <a:extLst>
              <a:ext uri="{FF2B5EF4-FFF2-40B4-BE49-F238E27FC236}">
                <a16:creationId xmlns:a16="http://schemas.microsoft.com/office/drawing/2014/main" xmlns="" id="{682FC1AC-AC4F-43D2-8A38-7E600E422567}"/>
              </a:ext>
            </a:extLst>
          </p:cNvPr>
          <p:cNvSpPr/>
          <p:nvPr/>
        </p:nvSpPr>
        <p:spPr>
          <a:xfrm>
            <a:off x="834260" y="519091"/>
            <a:ext cx="10523480" cy="2024822"/>
          </a:xfrm>
          <a:prstGeom prst="snip2DiagRect">
            <a:avLst/>
          </a:prstGeom>
          <a:solidFill>
            <a:srgbClr val="3B95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algn="just" defTabSz="912927">
              <a:lnSpc>
                <a:spcPct val="150000"/>
              </a:lnSpc>
            </a:pP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Tam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Cờ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con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sông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ở </a:t>
            </a:r>
            <a:r>
              <a:rPr lang="en-US" sz="44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tỉnh</a:t>
            </a:r>
            <a:r>
              <a:rPr lang="en-US" sz="44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:</a:t>
            </a:r>
            <a:endParaRPr lang="en-US" sz="36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F5D264-792A-4E44-B6E5-070BA53C014A}"/>
              </a:ext>
            </a:extLst>
          </p:cNvPr>
          <p:cNvSpPr/>
          <p:nvPr/>
        </p:nvSpPr>
        <p:spPr>
          <a:xfrm>
            <a:off x="1111790" y="3061979"/>
            <a:ext cx="4905285" cy="1171777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4">
              <a:defRPr/>
            </a:pPr>
            <a:r>
              <a:rPr lang="en-US" sz="3200" i="1" dirty="0">
                <a:solidFill>
                  <a:prstClr val="black"/>
                </a:solidFill>
                <a:latin typeface="Times New Roman"/>
              </a:rPr>
              <a:t>A.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/>
              </a:rPr>
              <a:t>Thái</a:t>
            </a:r>
            <a:r>
              <a:rPr lang="en-US" sz="32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/>
              </a:rPr>
              <a:t>Bình</a:t>
            </a:r>
            <a:endParaRPr lang="en-US" sz="3200" i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4640E6-A05C-4F7B-8E2B-E17318527ED3}"/>
              </a:ext>
            </a:extLst>
          </p:cNvPr>
          <p:cNvSpPr/>
          <p:nvPr/>
        </p:nvSpPr>
        <p:spPr>
          <a:xfrm>
            <a:off x="6130635" y="3020463"/>
            <a:ext cx="4905285" cy="1171777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4">
              <a:defRPr/>
            </a:pPr>
            <a:r>
              <a:rPr lang="en-US" sz="3200" i="1" dirty="0">
                <a:solidFill>
                  <a:prstClr val="black"/>
                </a:solidFill>
                <a:latin typeface="Times New Roman"/>
              </a:rPr>
              <a:t>B.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/>
              </a:rPr>
              <a:t>Bắc</a:t>
            </a:r>
            <a:r>
              <a:rPr lang="en-US" sz="32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/>
              </a:rPr>
              <a:t>Giang</a:t>
            </a:r>
            <a:endParaRPr lang="en-SG" sz="3200" i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B271D7D-76B6-49C3-92B6-3896B4A8D046}"/>
              </a:ext>
            </a:extLst>
          </p:cNvPr>
          <p:cNvSpPr/>
          <p:nvPr/>
        </p:nvSpPr>
        <p:spPr>
          <a:xfrm>
            <a:off x="1111790" y="4514585"/>
            <a:ext cx="4905285" cy="1378348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200" i="1" dirty="0">
                <a:solidFill>
                  <a:prstClr val="black"/>
                </a:solidFill>
                <a:latin typeface="Times New Roman"/>
              </a:rPr>
              <a:t>C.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/>
              </a:rPr>
              <a:t>Lào</a:t>
            </a:r>
            <a:r>
              <a:rPr lang="en-US" sz="32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/>
              </a:rPr>
              <a:t>Cai</a:t>
            </a:r>
            <a:endParaRPr lang="vi-VN" sz="3200" i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7D330E-51DA-44AC-AFE2-CB840EC1195F}"/>
              </a:ext>
            </a:extLst>
          </p:cNvPr>
          <p:cNvSpPr/>
          <p:nvPr/>
        </p:nvSpPr>
        <p:spPr>
          <a:xfrm>
            <a:off x="6130635" y="4518770"/>
            <a:ext cx="4905285" cy="1378348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200" i="1" dirty="0" smtClean="0">
                <a:solidFill>
                  <a:prstClr val="black"/>
                </a:solidFill>
                <a:latin typeface="Times New Roman"/>
              </a:rPr>
              <a:t>D</a:t>
            </a:r>
            <a:r>
              <a:rPr lang="en-US" sz="3200" i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/>
              </a:rPr>
              <a:t>Lạng</a:t>
            </a:r>
            <a:r>
              <a:rPr lang="en-US" sz="32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/>
              </a:rPr>
              <a:t>Sơn</a:t>
            </a:r>
            <a:endParaRPr lang="vi-VN" sz="3200" i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6F0A83-9052-44DC-AB92-2BE827524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70" y="3300741"/>
            <a:ext cx="805474" cy="707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5D0896-97E5-42E3-90CA-22BE27BDF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67" y="4837162"/>
            <a:ext cx="732178" cy="643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2CA021-6CBE-42A2-A7B9-C02F52751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956" y="4837025"/>
            <a:ext cx="804494" cy="643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277369-3A22-461E-B26B-E829721E8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88" y="3395287"/>
            <a:ext cx="732366" cy="6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3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xmlns="" id="{4F50FC35-01AB-44D9-B56D-D5D9247D5363}"/>
              </a:ext>
            </a:extLst>
          </p:cNvPr>
          <p:cNvSpPr/>
          <p:nvPr/>
        </p:nvSpPr>
        <p:spPr>
          <a:xfrm>
            <a:off x="1083114" y="752754"/>
            <a:ext cx="10025835" cy="152447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3B95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algn="just" defTabSz="912927">
              <a:lnSpc>
                <a:spcPct val="150000"/>
              </a:lnSpc>
            </a:pP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Vĩ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Dạ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một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ngôi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làng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nằm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ở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bên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dòng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sông</a:t>
            </a:r>
            <a:r>
              <a:rPr lang="en-US" sz="36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:</a:t>
            </a:r>
            <a:endParaRPr lang="en-US" sz="28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A26756-2362-4CD2-AA38-CD31E7A0194A}"/>
              </a:ext>
            </a:extLst>
          </p:cNvPr>
          <p:cNvSpPr/>
          <p:nvPr/>
        </p:nvSpPr>
        <p:spPr>
          <a:xfrm>
            <a:off x="1111790" y="2574452"/>
            <a:ext cx="4905285" cy="1182560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199" dirty="0">
                <a:solidFill>
                  <a:prstClr val="black"/>
                </a:solidFill>
                <a:latin typeface="Times New Roman"/>
              </a:rPr>
              <a:t>A.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Sông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Hương</a:t>
            </a:r>
            <a:endParaRPr lang="vi-VN" sz="3199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E441581-9835-4724-9736-1A541455E81D}"/>
              </a:ext>
            </a:extLst>
          </p:cNvPr>
          <p:cNvSpPr/>
          <p:nvPr/>
        </p:nvSpPr>
        <p:spPr>
          <a:xfrm>
            <a:off x="6130635" y="2578639"/>
            <a:ext cx="4905285" cy="1182560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199" dirty="0">
                <a:solidFill>
                  <a:prstClr val="black"/>
                </a:solidFill>
                <a:latin typeface="Times New Roman"/>
              </a:rPr>
              <a:t>B.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Sông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Hồng</a:t>
            </a:r>
            <a:endParaRPr lang="vi-VN" sz="3199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26EFB43-979F-4033-AC46-1321A4EBEDA4}"/>
              </a:ext>
            </a:extLst>
          </p:cNvPr>
          <p:cNvSpPr/>
          <p:nvPr/>
        </p:nvSpPr>
        <p:spPr>
          <a:xfrm>
            <a:off x="1111790" y="4179407"/>
            <a:ext cx="4905285" cy="1182560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199" dirty="0">
                <a:solidFill>
                  <a:prstClr val="black"/>
                </a:solidFill>
                <a:latin typeface="Times New Roman"/>
              </a:rPr>
              <a:t>C.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Sông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Hàn</a:t>
            </a:r>
            <a:endParaRPr lang="vi-VN" sz="3199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15C44AA-C566-4283-BA0D-C1882099F39F}"/>
              </a:ext>
            </a:extLst>
          </p:cNvPr>
          <p:cNvSpPr/>
          <p:nvPr/>
        </p:nvSpPr>
        <p:spPr>
          <a:xfrm>
            <a:off x="6130635" y="4183595"/>
            <a:ext cx="4905285" cy="1182560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199" dirty="0">
                <a:solidFill>
                  <a:prstClr val="black"/>
                </a:solidFill>
                <a:latin typeface="Times New Roman"/>
              </a:rPr>
              <a:t>D.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Sông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Mã</a:t>
            </a:r>
            <a:endParaRPr lang="vi-VN" sz="3199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2210" y="2721160"/>
            <a:ext cx="884864" cy="707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755" y="4418749"/>
            <a:ext cx="804288" cy="703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26" y="4415644"/>
            <a:ext cx="804494" cy="706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26" y="2878558"/>
            <a:ext cx="804494" cy="70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6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3707" y="104636"/>
            <a:ext cx="917971" cy="1190764"/>
          </a:xfrm>
          <a:prstGeom prst="rect">
            <a:avLst/>
          </a:prstGeom>
        </p:spPr>
      </p:pic>
      <p:sp>
        <p:nvSpPr>
          <p:cNvPr id="22" name="TextBox 18"/>
          <p:cNvSpPr txBox="1"/>
          <p:nvPr/>
        </p:nvSpPr>
        <p:spPr>
          <a:xfrm>
            <a:off x="4046707" y="493807"/>
            <a:ext cx="4584675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5E30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60893" y="4666352"/>
            <a:ext cx="2883785" cy="2743200"/>
          </a:xfrm>
          <a:prstGeom prst="rect">
            <a:avLst/>
          </a:prstGeom>
        </p:spPr>
      </p:pic>
      <p:pic>
        <p:nvPicPr>
          <p:cNvPr id="30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61952">
            <a:off x="11162788" y="5726736"/>
            <a:ext cx="686825" cy="8909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7819" y="1288896"/>
            <a:ext cx="183736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dao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5614" y="2181836"/>
            <a:ext cx="103074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trữ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dung</a:t>
            </a: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đời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32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32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Ngôn</a:t>
            </a: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dị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gắn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liền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lao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động</a:t>
            </a: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57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003730" y="2690652"/>
            <a:ext cx="2400722" cy="2345155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8F6F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6496428" y="3341075"/>
            <a:ext cx="2400722" cy="2345155"/>
            <a:chOff x="0" y="0"/>
            <a:chExt cx="4828540" cy="4716780"/>
          </a:xfrm>
        </p:grpSpPr>
        <p:sp>
          <p:nvSpPr>
            <p:cNvPr id="22" name="Freeform 2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8F6F4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92357" y="1007643"/>
            <a:ext cx="917971" cy="119076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1952">
            <a:off x="10738947" y="5041310"/>
            <a:ext cx="844821" cy="109587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6769" y="1526423"/>
            <a:ext cx="873591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Chùm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14772" y="2912414"/>
            <a:ext cx="228968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1, 2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LỤC BÁT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96428" y="3290586"/>
            <a:ext cx="24288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3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LỤC BÁT BIẾN THỂ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18"/>
          <p:cNvSpPr txBox="1"/>
          <p:nvPr/>
        </p:nvSpPr>
        <p:spPr>
          <a:xfrm>
            <a:off x="4046707" y="493807"/>
            <a:ext cx="4584675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5E30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41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3707" y="104636"/>
            <a:ext cx="917971" cy="1190764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60893" y="4666352"/>
            <a:ext cx="2883785" cy="2743200"/>
          </a:xfrm>
          <a:prstGeom prst="rect">
            <a:avLst/>
          </a:prstGeom>
        </p:spPr>
      </p:pic>
      <p:pic>
        <p:nvPicPr>
          <p:cNvPr id="30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61952">
            <a:off x="11162788" y="5726736"/>
            <a:ext cx="686825" cy="890929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 rot="567036">
            <a:off x="1112525" y="2150959"/>
            <a:ext cx="3236306" cy="2301516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73858" y="2352004"/>
            <a:ext cx="27136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x-none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loud Callout 26"/>
          <p:cNvSpPr/>
          <p:nvPr/>
        </p:nvSpPr>
        <p:spPr>
          <a:xfrm rot="567036">
            <a:off x="4433419" y="2114758"/>
            <a:ext cx="3236306" cy="2301516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94752" y="2352004"/>
            <a:ext cx="27136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endParaRPr lang="en-US" sz="3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loud Callout 32"/>
          <p:cNvSpPr/>
          <p:nvPr/>
        </p:nvSpPr>
        <p:spPr>
          <a:xfrm rot="567036">
            <a:off x="7866222" y="2150958"/>
            <a:ext cx="3236306" cy="2301516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27555" y="2388204"/>
            <a:ext cx="27136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6093" y="4693918"/>
            <a:ext cx="2633628" cy="16902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79441" y="4702552"/>
            <a:ext cx="2683083" cy="169025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27555" y="4666352"/>
            <a:ext cx="2771671" cy="169878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80999" y="1253042"/>
            <a:ext cx="873591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Chùm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18"/>
          <p:cNvSpPr txBox="1"/>
          <p:nvPr/>
        </p:nvSpPr>
        <p:spPr>
          <a:xfrm>
            <a:off x="4046707" y="493807"/>
            <a:ext cx="4584675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5E30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1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animBg="1"/>
      <p:bldP spid="28" grpId="0"/>
      <p:bldP spid="33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6974232" y="2473277"/>
            <a:ext cx="5428175" cy="69591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9222">
            <a:off x="311079" y="6230209"/>
            <a:ext cx="917971" cy="1190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4871" y="2473276"/>
            <a:ext cx="3232203" cy="3180036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6898" y="3485513"/>
            <a:ext cx="3200062" cy="3180036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32119" y="-128979"/>
            <a:ext cx="3259456" cy="3192118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3477" y="120016"/>
            <a:ext cx="94130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>
          <a:xfrm>
            <a:off x="-508000" y="5105400"/>
            <a:ext cx="2742870" cy="20228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57" y="152903"/>
            <a:ext cx="9778832" cy="1176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81" y="2442729"/>
            <a:ext cx="4286309" cy="2662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971" y="3302558"/>
            <a:ext cx="4481512" cy="2797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2694" y="4107572"/>
            <a:ext cx="4189279" cy="2485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6365" y="1714194"/>
            <a:ext cx="696223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6974232" y="2473277"/>
            <a:ext cx="5428175" cy="6959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3242" y="1185852"/>
            <a:ext cx="873591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a.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dao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1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5911" y="832168"/>
            <a:ext cx="6484793" cy="2246765"/>
          </a:xfrm>
          <a:prstGeom prst="rect">
            <a:avLst/>
          </a:prstGeom>
          <a:solidFill>
            <a:srgbClr val="FFFFFF">
              <a:alpha val="92157"/>
            </a:srgbClr>
          </a:solidFill>
        </p:spPr>
        <p:txBody>
          <a:bodyPr wrap="square" lIns="91310" tIns="45718" rIns="91310" bIns="45718">
            <a:spAutoFit/>
          </a:bodyPr>
          <a:lstStyle/>
          <a:p>
            <a:pPr algn="ctr" defTabSz="912927"/>
            <a:r>
              <a:rPr lang="vi-VN" sz="2800" i="1" dirty="0"/>
              <a:t>“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Gió đưa cành trúc la đà,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ctr" defTabSz="912927"/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Tiếng chuông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rấn 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õ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canh gà Thọ Xương.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ctr" defTabSz="912927"/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Mịt mù khói tỏa ngàn sương,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ctr" defTabSz="912927"/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Nhịp chày Yên Thái, mặt gương Tây Hồ”.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r" defTabSz="912927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3242" y="3426248"/>
            <a:ext cx="10567462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"la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";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</a:p>
          <a:p>
            <a:pPr algn="just"/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3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 </a:t>
            </a:r>
            <a:r>
              <a:rPr lang="vi-VN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2/2/2</a:t>
            </a:r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- 4/4- 2/2/2- 4/4</a:t>
            </a:r>
          </a:p>
          <a:p>
            <a:pPr algn="just"/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Thơ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lục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bát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18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3707" y="104636"/>
            <a:ext cx="917971" cy="1190764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60893" y="4666352"/>
            <a:ext cx="2883785" cy="2743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3242" y="1185852"/>
            <a:ext cx="8735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dao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2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4197" y="893466"/>
            <a:ext cx="6494240" cy="2246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310" tIns="45718" rIns="91310" bIns="45718">
            <a:spAutoFit/>
          </a:bodyPr>
          <a:lstStyle/>
          <a:p>
            <a:pPr algn="ctr" defTabSz="912927"/>
            <a:r>
              <a:rPr lang="vi-VN" sz="2800" i="1" dirty="0"/>
              <a:t>“</a:t>
            </a:r>
            <a:r>
              <a:rPr lang="vi-VN" sz="2800" i="1" dirty="0">
                <a:latin typeface="Times New Roman"/>
              </a:rPr>
              <a:t>Ðường lên xứ Lạng bao xa,</a:t>
            </a:r>
            <a:br>
              <a:rPr lang="vi-VN" sz="2800" i="1" dirty="0">
                <a:latin typeface="Times New Roman"/>
              </a:rPr>
            </a:br>
            <a:r>
              <a:rPr lang="vi-VN" sz="2800" i="1" dirty="0">
                <a:latin typeface="Times New Roman"/>
              </a:rPr>
              <a:t>Cách ba quả núi với ba quãng đồng.</a:t>
            </a:r>
            <a:br>
              <a:rPr lang="vi-VN" sz="2800" i="1" dirty="0">
                <a:latin typeface="Times New Roman"/>
              </a:rPr>
            </a:br>
            <a:r>
              <a:rPr lang="vi-VN" sz="2800" i="1" dirty="0">
                <a:latin typeface="Times New Roman"/>
              </a:rPr>
              <a:t>Ai ơi đứng lại mà trông,</a:t>
            </a:r>
            <a:br>
              <a:rPr lang="vi-VN" sz="2800" i="1" dirty="0">
                <a:latin typeface="Times New Roman"/>
              </a:rPr>
            </a:br>
            <a:r>
              <a:rPr lang="vi-VN" sz="2800" i="1" dirty="0">
                <a:latin typeface="Times New Roman"/>
              </a:rPr>
              <a:t>Kìa núi thành Lạng kìa sông Tam Cờ</a:t>
            </a:r>
            <a:r>
              <a:rPr lang="vi-VN" sz="2800" i="1" dirty="0" smtClean="0">
                <a:latin typeface="Open Sans"/>
              </a:rPr>
              <a:t>.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r" defTabSz="912927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3242" y="3432617"/>
            <a:ext cx="10550342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quãng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";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</a:p>
          <a:p>
            <a:pPr algn="just"/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4/2- 4/4- 2/2/2- 4/4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sz="3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3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3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>
          <a:xfrm>
            <a:off x="-508000" y="5105400"/>
            <a:ext cx="2742870" cy="2022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3242" y="1185852"/>
            <a:ext cx="8735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c.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dao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962" y="2609919"/>
            <a:ext cx="5883988" cy="2246765"/>
          </a:xfrm>
          <a:prstGeom prst="rect">
            <a:avLst/>
          </a:prstGeom>
          <a:solidFill>
            <a:schemeClr val="bg1"/>
          </a:solidFill>
        </p:spPr>
        <p:txBody>
          <a:bodyPr wrap="square" lIns="91310" tIns="45718" rIns="91310" bIns="45718">
            <a:spAutoFit/>
          </a:bodyPr>
          <a:lstStyle/>
          <a:p>
            <a:pPr algn="ctr" defTabSz="912927"/>
            <a:r>
              <a:rPr lang="vi-VN" sz="2800" i="1" dirty="0">
                <a:latin typeface="Times New Roman"/>
              </a:rPr>
              <a:t>“Đò từ Đông Ba, đò qua Đập Đá,</a:t>
            </a:r>
            <a:br>
              <a:rPr lang="vi-VN" sz="2800" i="1" dirty="0">
                <a:latin typeface="Times New Roman"/>
              </a:rPr>
            </a:br>
            <a:r>
              <a:rPr lang="vi-VN" sz="2800" i="1" dirty="0">
                <a:latin typeface="Times New Roman"/>
              </a:rPr>
              <a:t>Đò về Vĩ Dạ, thẳng ngã ba Sình.</a:t>
            </a:r>
            <a:br>
              <a:rPr lang="vi-VN" sz="2800" i="1" dirty="0">
                <a:latin typeface="Times New Roman"/>
              </a:rPr>
            </a:br>
            <a:r>
              <a:rPr lang="vi-VN" sz="2800" i="1" dirty="0">
                <a:latin typeface="Times New Roman"/>
              </a:rPr>
              <a:t>Lờ đờ bóng ngả trăng chênh,</a:t>
            </a:r>
            <a:br>
              <a:rPr lang="vi-VN" sz="2800" i="1" dirty="0">
                <a:latin typeface="Times New Roman"/>
              </a:rPr>
            </a:br>
            <a:r>
              <a:rPr lang="vi-VN" sz="2800" i="1" dirty="0">
                <a:latin typeface="Times New Roman"/>
              </a:rPr>
              <a:t>Tiếng hò xa vọng, nặng tình nước non</a:t>
            </a:r>
            <a:r>
              <a:rPr lang="vi-VN" sz="2800" dirty="0">
                <a:latin typeface="Times New Roman"/>
              </a:rPr>
              <a:t>.</a:t>
            </a:r>
            <a:r>
              <a:rPr lang="vi-VN" sz="2800" i="1" dirty="0">
                <a:latin typeface="Times New Roman"/>
                <a:cs typeface="Times New Roman" pitchFamily="18" charset="0"/>
              </a:rPr>
              <a:t>”</a:t>
            </a:r>
            <a:endParaRPr lang="en-US" sz="2800" i="1" dirty="0">
              <a:latin typeface="Calibri Light"/>
              <a:cs typeface="Times New Roman" pitchFamily="18" charset="0"/>
            </a:endParaRPr>
          </a:p>
          <a:p>
            <a:pPr algn="r" defTabSz="912927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9235" y="690775"/>
            <a:ext cx="5498675" cy="5693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8/8/6/8.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"Ba"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"qua",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chênh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".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"Ba"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1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10522" y="-359693"/>
            <a:ext cx="9881477" cy="9634046"/>
            <a:chOff x="2310522" y="-359693"/>
            <a:chExt cx="9881477" cy="96340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0876" y="0"/>
              <a:ext cx="9001123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132935">
              <a:off x="-187530" y="2138359"/>
              <a:ext cx="9634046" cy="463794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057" y="1139753"/>
            <a:ext cx="6559865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7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3707" y="104636"/>
            <a:ext cx="917971" cy="1190764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60893" y="4666352"/>
            <a:ext cx="2883785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3382" y="301705"/>
            <a:ext cx="9565453" cy="1072989"/>
          </a:xfrm>
          <a:prstGeom prst="rect">
            <a:avLst/>
          </a:prstGeom>
        </p:spPr>
      </p:pic>
      <p:pic>
        <p:nvPicPr>
          <p:cNvPr id="5" name="Picture 2" descr="Địa danh “Thọ Xương” ở đâu? | Nghiên Cứu Lịch Sử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7" y="2133601"/>
            <a:ext cx="6094819" cy="400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71548" y="3014650"/>
            <a:ext cx="6484793" cy="2246765"/>
          </a:xfrm>
          <a:prstGeom prst="rect">
            <a:avLst/>
          </a:prstGeom>
          <a:solidFill>
            <a:srgbClr val="FFFFFF">
              <a:alpha val="92157"/>
            </a:srgbClr>
          </a:solidFill>
        </p:spPr>
        <p:txBody>
          <a:bodyPr wrap="square" lIns="91310" tIns="45718" rIns="91310" bIns="45718">
            <a:spAutoFit/>
          </a:bodyPr>
          <a:lstStyle/>
          <a:p>
            <a:pPr algn="ctr" defTabSz="912927"/>
            <a:r>
              <a:rPr lang="vi-VN" sz="2800" i="1" dirty="0"/>
              <a:t>“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Gió đưa cành trúc la đà,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ctr" defTabSz="912927"/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Tiếng chuông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rấn 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õ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canh gà Thọ Xương.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ctr" defTabSz="912927"/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Mịt mù khói tỏa ngàn sương,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ctr" defTabSz="912927"/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Nhịp chày Yên Thái, mặt gương Tây Hồ”.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r" defTabSz="912927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3242" y="1185852"/>
            <a:ext cx="873591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a.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dao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1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6974232" y="2473277"/>
            <a:ext cx="5428175" cy="695919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130358"/>
              </p:ext>
            </p:extLst>
          </p:nvPr>
        </p:nvGraphicFramePr>
        <p:xfrm>
          <a:off x="193966" y="193964"/>
          <a:ext cx="11540837" cy="6470072"/>
        </p:xfrm>
        <a:graphic>
          <a:graphicData uri="http://schemas.openxmlformats.org/drawingml/2006/table">
            <a:tbl>
              <a:tblPr firstRow="1" firstCol="1" bandRow="1"/>
              <a:tblGrid>
                <a:gridCol w="12330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47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230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94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Xác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định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Nghệ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thuật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tác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6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Địa</a:t>
                      </a:r>
                      <a:r>
                        <a:rPr lang="en-US" sz="2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đanh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3491">
                <a:tc>
                  <a:txBody>
                    <a:bodyPr/>
                    <a:lstStyle/>
                    <a:p>
                      <a:pPr marL="0" marR="0" indent="0" algn="ctr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ảnh</a:t>
                      </a:r>
                      <a:endParaRPr lang="en-US" sz="28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15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75164">
                <a:tc>
                  <a:txBody>
                    <a:bodyPr/>
                    <a:lstStyle/>
                    <a:p>
                      <a:pPr marL="0" marR="0" indent="0" algn="ctr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Âm</a:t>
                      </a:r>
                      <a:r>
                        <a:rPr lang="en-US" sz="28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thanh</a:t>
                      </a:r>
                      <a:endParaRPr lang="en-US" sz="28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413162" y="2579615"/>
            <a:ext cx="28401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đà</a:t>
            </a:r>
            <a:endParaRPr lang="en-US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Mịt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mù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khói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toả</a:t>
            </a:r>
            <a:endParaRPr lang="en-US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Hồ</a:t>
            </a:r>
            <a:endParaRPr lang="en-US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53346" y="2579615"/>
            <a:ext cx="72874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láy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: “la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đà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mịt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mù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gợi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ấn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tượng</a:t>
            </a:r>
            <a:endParaRPr lang="en-US" sz="24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Ẩn</a:t>
            </a:r>
            <a:r>
              <a:rPr lang="en-US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dụ</a:t>
            </a:r>
            <a:r>
              <a:rPr lang="en-US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Hồ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Vẻ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mờ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ảo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Hồ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Tây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sớm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bừng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dao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Đảo</a:t>
            </a:r>
            <a:r>
              <a:rPr lang="en-US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“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mịt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mù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khói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tỏa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”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Tăng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thêm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lung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linh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huyền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ảo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3162" y="4518607"/>
            <a:ext cx="28401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Tiếng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chuông</a:t>
            </a:r>
            <a:endParaRPr lang="en-US" sz="27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Tiếng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gà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gáy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báo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canh</a:t>
            </a:r>
            <a:endParaRPr lang="en-US" sz="27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Tiếng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chày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giã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dó</a:t>
            </a:r>
            <a:endParaRPr lang="en-US" sz="27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53346" y="4518607"/>
            <a:ext cx="738447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Lấy</a:t>
            </a:r>
            <a:r>
              <a:rPr lang="en-US" sz="25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tả</a:t>
            </a:r>
            <a:r>
              <a:rPr lang="en-US" sz="25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tĩnh</a:t>
            </a:r>
            <a:r>
              <a:rPr lang="en-US" sz="25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endParaRPr lang="en-US" sz="25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thanh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bình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yên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ả,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vừa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thanh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khiết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vừa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dân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dã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bởi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tiếng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chuông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chùa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tiếng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gà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gáy</a:t>
            </a:r>
            <a:endParaRPr lang="en-US" sz="2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Nhịp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điệu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hối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hả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nhịp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chày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dồn</a:t>
            </a:r>
            <a:r>
              <a:rPr lang="en-US" sz="25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dập</a:t>
            </a:r>
            <a:endParaRPr lang="en-US" sz="2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13162" y="1410064"/>
            <a:ext cx="2840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Trấn</a:t>
            </a:r>
            <a:r>
              <a:rPr lang="en-US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Võ</a:t>
            </a:r>
            <a:r>
              <a:rPr lang="en-US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Thọ</a:t>
            </a:r>
            <a:r>
              <a:rPr lang="en-US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Xương</a:t>
            </a:r>
            <a:r>
              <a:rPr lang="en-US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Yên</a:t>
            </a:r>
            <a:r>
              <a:rPr lang="en-US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Thái</a:t>
            </a:r>
            <a:r>
              <a:rPr lang="en-US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Hồ</a:t>
            </a:r>
            <a:endParaRPr lang="en-US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0328" y="1410064"/>
            <a:ext cx="72874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Liệt</a:t>
            </a:r>
            <a:r>
              <a:rPr lang="en-US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kê</a:t>
            </a:r>
            <a:r>
              <a:rPr lang="en-US" sz="28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Những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địa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danh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 in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dấu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ấn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lịch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sử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văn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hóa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xã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anose="05000000000000000000" pitchFamily="2" charset="2"/>
              </a:rPr>
              <a:t>hội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5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3707" y="104636"/>
            <a:ext cx="917971" cy="1190764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60893" y="4666352"/>
            <a:ext cx="2883785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3382" y="301705"/>
            <a:ext cx="9565453" cy="1072989"/>
          </a:xfrm>
          <a:prstGeom prst="rect">
            <a:avLst/>
          </a:prstGeom>
        </p:spPr>
      </p:pic>
      <p:pic>
        <p:nvPicPr>
          <p:cNvPr id="5" name="Picture 2" descr="Địa danh “Thọ Xương” ở đâu? | Nghiên Cứu Lịch Sử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276">
            <a:off x="380999" y="2258841"/>
            <a:ext cx="4966781" cy="400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3242" y="1185852"/>
            <a:ext cx="873591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dao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1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4235" y="1430662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giả</a:t>
            </a:r>
            <a:endParaRPr lang="en-US" sz="28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mộng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mơ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màng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lặng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lẽ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ẩn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bền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bỉ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mãnh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liệt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Thăng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Long-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Nội</a:t>
            </a:r>
            <a:endParaRPr lang="en-US" sz="28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Ca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Long</a:t>
            </a:r>
            <a:endParaRPr lang="en-US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Long</a:t>
            </a:r>
            <a:endParaRPr lang="en-US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6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3707" y="104636"/>
            <a:ext cx="917971" cy="1190764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19256" y="4666352"/>
            <a:ext cx="2883785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3382" y="301705"/>
            <a:ext cx="9565453" cy="10729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3242" y="1185852"/>
            <a:ext cx="8735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dao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2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1" b="95040" l="487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2739">
            <a:off x="6737145" y="762549"/>
            <a:ext cx="6167441" cy="38852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1437" y="3004210"/>
            <a:ext cx="6494240" cy="2246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310" tIns="45718" rIns="91310" bIns="45718">
            <a:spAutoFit/>
          </a:bodyPr>
          <a:lstStyle/>
          <a:p>
            <a:pPr algn="ctr" defTabSz="912927"/>
            <a:r>
              <a:rPr lang="vi-VN" sz="2800" i="1" dirty="0"/>
              <a:t>“</a:t>
            </a:r>
            <a:r>
              <a:rPr lang="vi-VN" sz="2800" i="1" dirty="0">
                <a:latin typeface="Times New Roman"/>
              </a:rPr>
              <a:t>Ðường lên xứ Lạng bao xa,</a:t>
            </a:r>
            <a:br>
              <a:rPr lang="vi-VN" sz="2800" i="1" dirty="0">
                <a:latin typeface="Times New Roman"/>
              </a:rPr>
            </a:br>
            <a:r>
              <a:rPr lang="vi-VN" sz="2800" i="1" dirty="0">
                <a:latin typeface="Times New Roman"/>
              </a:rPr>
              <a:t>Cách ba quả núi với ba quãng đồng.</a:t>
            </a:r>
            <a:br>
              <a:rPr lang="vi-VN" sz="2800" i="1" dirty="0">
                <a:latin typeface="Times New Roman"/>
              </a:rPr>
            </a:br>
            <a:r>
              <a:rPr lang="vi-VN" sz="2800" i="1" dirty="0">
                <a:latin typeface="Times New Roman"/>
              </a:rPr>
              <a:t>Ai ơi đứng lại mà trông,</a:t>
            </a:r>
            <a:br>
              <a:rPr lang="vi-VN" sz="2800" i="1" dirty="0">
                <a:latin typeface="Times New Roman"/>
              </a:rPr>
            </a:br>
            <a:r>
              <a:rPr lang="vi-VN" sz="2800" i="1" dirty="0">
                <a:latin typeface="Times New Roman"/>
              </a:rPr>
              <a:t>Kìa núi thành Lạng kìa sông Tam Cờ</a:t>
            </a:r>
            <a:r>
              <a:rPr lang="vi-VN" sz="2800" i="1" dirty="0" smtClean="0">
                <a:latin typeface="Open Sans"/>
              </a:rPr>
              <a:t>.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r" defTabSz="912927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80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>
          <a:xfrm>
            <a:off x="-508000" y="5105400"/>
            <a:ext cx="2742870" cy="202286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340478"/>
              </p:ext>
            </p:extLst>
          </p:nvPr>
        </p:nvGraphicFramePr>
        <p:xfrm>
          <a:off x="401723" y="623887"/>
          <a:ext cx="11358624" cy="5757862"/>
        </p:xfrm>
        <a:graphic>
          <a:graphicData uri="http://schemas.openxmlformats.org/drawingml/2006/table">
            <a:tbl>
              <a:tblPr firstRow="1" firstCol="1" bandRow="1"/>
              <a:tblGrid>
                <a:gridCol w="24717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00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431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431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28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ảnh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Tác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ảnh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Nghệ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thuật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Tình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tác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giả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291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20832" y="2291028"/>
            <a:ext cx="23955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trái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núi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- Ba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quãng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núi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Lạng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sông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Cờ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1158" y="1776678"/>
            <a:ext cx="360997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Quãng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xứ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Lạng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quốc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thăm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thẳm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núi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non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trùng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vĩ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mộng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Vẻ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sơn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hữu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59756" y="1962416"/>
            <a:ext cx="22955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Mô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-tip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quen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thuộc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: “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lên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ai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”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tu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: “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lên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xứ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Lạng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bao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xa</a:t>
            </a:r>
            <a:r>
              <a:rPr lang="en-U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?”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kìa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31495" y="1776678"/>
            <a:ext cx="21336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Niềm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5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6974232" y="2473277"/>
            <a:ext cx="5428175" cy="6959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382" y="301705"/>
            <a:ext cx="9565453" cy="10729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73242" y="1185852"/>
            <a:ext cx="8735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c.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dao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7762" y="2473276"/>
            <a:ext cx="5883988" cy="2246765"/>
          </a:xfrm>
          <a:prstGeom prst="rect">
            <a:avLst/>
          </a:prstGeom>
          <a:solidFill>
            <a:schemeClr val="bg1"/>
          </a:solidFill>
        </p:spPr>
        <p:txBody>
          <a:bodyPr wrap="square" lIns="91310" tIns="45718" rIns="91310" bIns="45718">
            <a:spAutoFit/>
          </a:bodyPr>
          <a:lstStyle/>
          <a:p>
            <a:pPr algn="ctr" defTabSz="912927"/>
            <a:r>
              <a:rPr lang="vi-VN" sz="2800" i="1" dirty="0">
                <a:latin typeface="Times New Roman"/>
              </a:rPr>
              <a:t>“Đò từ Đông Ba, đò qua Đập Đá,</a:t>
            </a:r>
            <a:br>
              <a:rPr lang="vi-VN" sz="2800" i="1" dirty="0">
                <a:latin typeface="Times New Roman"/>
              </a:rPr>
            </a:br>
            <a:r>
              <a:rPr lang="vi-VN" sz="2800" i="1" dirty="0">
                <a:latin typeface="Times New Roman"/>
              </a:rPr>
              <a:t>Đò về Vĩ Dạ, thẳng ngã ba Sình.</a:t>
            </a:r>
            <a:br>
              <a:rPr lang="vi-VN" sz="2800" i="1" dirty="0">
                <a:latin typeface="Times New Roman"/>
              </a:rPr>
            </a:br>
            <a:r>
              <a:rPr lang="vi-VN" sz="2800" i="1" dirty="0">
                <a:latin typeface="Times New Roman"/>
              </a:rPr>
              <a:t>Lờ đờ bóng ngả trăng chênh,</a:t>
            </a:r>
            <a:br>
              <a:rPr lang="vi-VN" sz="2800" i="1" dirty="0">
                <a:latin typeface="Times New Roman"/>
              </a:rPr>
            </a:br>
            <a:r>
              <a:rPr lang="vi-VN" sz="2800" i="1" dirty="0">
                <a:latin typeface="Times New Roman"/>
              </a:rPr>
              <a:t>Tiếng hò xa vọng, nặng tình nước non</a:t>
            </a:r>
            <a:r>
              <a:rPr lang="vi-VN" sz="2800" dirty="0">
                <a:latin typeface="Times New Roman"/>
              </a:rPr>
              <a:t>.</a:t>
            </a:r>
            <a:r>
              <a:rPr lang="vi-VN" sz="2800" i="1" dirty="0">
                <a:latin typeface="Times New Roman"/>
                <a:cs typeface="Times New Roman" pitchFamily="18" charset="0"/>
              </a:rPr>
              <a:t>”</a:t>
            </a:r>
            <a:endParaRPr lang="en-US" sz="2800" i="1" dirty="0">
              <a:latin typeface="Calibri Light"/>
              <a:cs typeface="Times New Roman" pitchFamily="18" charset="0"/>
            </a:endParaRPr>
          </a:p>
          <a:p>
            <a:pPr algn="r" defTabSz="912927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949" y="2284454"/>
            <a:ext cx="4281886" cy="26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4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3707" y="104636"/>
            <a:ext cx="917971" cy="1190764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60893" y="4666352"/>
            <a:ext cx="2883785" cy="27432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495815"/>
              </p:ext>
            </p:extLst>
          </p:nvPr>
        </p:nvGraphicFramePr>
        <p:xfrm>
          <a:off x="342901" y="128588"/>
          <a:ext cx="11472586" cy="6486525"/>
        </p:xfrm>
        <a:graphic>
          <a:graphicData uri="http://schemas.openxmlformats.org/drawingml/2006/table">
            <a:tbl>
              <a:tblPr firstRow="1" firstCol="1" bandRow="1"/>
              <a:tblGrid>
                <a:gridCol w="1357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45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18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288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999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402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Xác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định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6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dụng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nhận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em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thiên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nhiên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xứ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Huế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</a:t>
                      </a:r>
                      <a:r>
                        <a:rPr lang="en-US" sz="2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dân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872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Địa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danh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531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738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thanh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727215" y="1231984"/>
            <a:ext cx="190181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600" dirty="0" err="1">
                <a:latin typeface="Times New Roman"/>
                <a:ea typeface="Times New Roman"/>
                <a:cs typeface="Times New Roman"/>
              </a:rPr>
              <a:t>Đông</a:t>
            </a:r>
            <a:r>
              <a:rPr lang="en-US" sz="2600" dirty="0">
                <a:latin typeface="Times New Roman"/>
                <a:ea typeface="Times New Roman"/>
                <a:cs typeface="Times New Roman"/>
              </a:rPr>
              <a:t> Ba, </a:t>
            </a:r>
            <a:r>
              <a:rPr lang="en-US" sz="2600" dirty="0" err="1">
                <a:latin typeface="Times New Roman"/>
                <a:ea typeface="Times New Roman"/>
                <a:cs typeface="Times New Roman"/>
              </a:rPr>
              <a:t>Đập</a:t>
            </a:r>
            <a:r>
              <a:rPr lang="en-US" sz="2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ea typeface="Times New Roman"/>
                <a:cs typeface="Times New Roman"/>
              </a:rPr>
              <a:t>Đá</a:t>
            </a:r>
            <a:r>
              <a:rPr lang="en-US" sz="26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600" dirty="0" err="1">
                <a:latin typeface="Times New Roman"/>
                <a:ea typeface="Times New Roman"/>
                <a:cs typeface="Times New Roman"/>
              </a:rPr>
              <a:t>Vĩ</a:t>
            </a:r>
            <a:r>
              <a:rPr lang="en-US" sz="2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ea typeface="Times New Roman"/>
                <a:cs typeface="Times New Roman"/>
              </a:rPr>
              <a:t>Dạ</a:t>
            </a:r>
            <a:r>
              <a:rPr lang="en-US" sz="26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600" dirty="0" err="1">
                <a:latin typeface="Times New Roman"/>
                <a:ea typeface="Times New Roman"/>
                <a:cs typeface="Times New Roman"/>
              </a:rPr>
              <a:t>ngã</a:t>
            </a:r>
            <a:r>
              <a:rPr lang="en-US" sz="2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ea typeface="Times New Roman"/>
                <a:cs typeface="Times New Roman"/>
              </a:rPr>
              <a:t>ba</a:t>
            </a:r>
            <a:r>
              <a:rPr lang="en-US" sz="2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ea typeface="Times New Roman"/>
                <a:cs typeface="Times New Roman"/>
              </a:rPr>
              <a:t>Sình</a:t>
            </a:r>
            <a:endParaRPr lang="en-US" sz="2600" dirty="0"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7215" y="3081918"/>
            <a:ext cx="19018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600" dirty="0" err="1" smtClean="0">
                <a:latin typeface="Times New Roman"/>
                <a:ea typeface="Times New Roman"/>
                <a:cs typeface="Times New Roman"/>
              </a:rPr>
              <a:t>Lờ</a:t>
            </a:r>
            <a:r>
              <a:rPr lang="en-US" sz="26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 smtClean="0">
                <a:latin typeface="Times New Roman"/>
                <a:ea typeface="Times New Roman"/>
                <a:cs typeface="Times New Roman"/>
              </a:rPr>
              <a:t>đờ</a:t>
            </a:r>
            <a:r>
              <a:rPr lang="en-US" sz="2600" dirty="0" smtClean="0"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2600" dirty="0" err="1" smtClean="0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6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 smtClean="0">
                <a:latin typeface="Times New Roman"/>
                <a:ea typeface="Times New Roman"/>
                <a:cs typeface="Times New Roman"/>
              </a:rPr>
              <a:t>láy</a:t>
            </a:r>
            <a:r>
              <a:rPr lang="en-US" sz="2600" dirty="0" smtClean="0">
                <a:latin typeface="Times New Roman"/>
                <a:ea typeface="Times New Roman"/>
                <a:cs typeface="Times New Roman"/>
              </a:rPr>
              <a:t>)</a:t>
            </a:r>
            <a:endParaRPr lang="en-US" sz="2600" dirty="0"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7215" y="4753273"/>
            <a:ext cx="211612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latin typeface="Times New Roman"/>
                <a:ea typeface="Times New Roman"/>
                <a:cs typeface="Times New Roman"/>
              </a:rPr>
              <a:t>-  </a:t>
            </a:r>
            <a:r>
              <a:rPr lang="en-US" sz="2600" dirty="0" err="1">
                <a:latin typeface="Times New Roman"/>
                <a:ea typeface="Times New Roman"/>
                <a:cs typeface="Times New Roman"/>
              </a:rPr>
              <a:t>trăng</a:t>
            </a:r>
            <a:r>
              <a:rPr lang="en-US" sz="2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ea typeface="Times New Roman"/>
                <a:cs typeface="Times New Roman"/>
              </a:rPr>
              <a:t>chênh</a:t>
            </a:r>
            <a:endParaRPr lang="en-US" sz="26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6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600" dirty="0" err="1"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ea typeface="Times New Roman"/>
                <a:cs typeface="Times New Roman"/>
              </a:rPr>
              <a:t>hò</a:t>
            </a:r>
            <a:endParaRPr lang="en-US" sz="2600" dirty="0"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4762" y="1601315"/>
            <a:ext cx="3500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Vẻ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mộng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trữ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tình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00474" y="2774982"/>
            <a:ext cx="35003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chuyển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chậm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rãi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đò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trên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sông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Hương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êm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đềm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4762" y="4753273"/>
            <a:ext cx="3514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Nên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endParaRPr lang="en-US" sz="27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Âm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điệu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trữ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tình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trầm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mặc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sâu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lắng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mang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đặc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xứ</a:t>
            </a:r>
            <a:r>
              <a:rPr lang="en-US" sz="2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Huế</a:t>
            </a:r>
            <a:endParaRPr lang="en-US" sz="27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72295" y="2344095"/>
            <a:ext cx="22852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mộng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trầm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buồn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xứ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Huế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99538" y="2344095"/>
            <a:ext cx="19044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tha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sâu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nặng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xứ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Huế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4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3707" y="104636"/>
            <a:ext cx="917971" cy="1190764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19256" y="4666352"/>
            <a:ext cx="2883785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4400" y="623684"/>
            <a:ext cx="3777776" cy="2164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02124" y="623684"/>
            <a:ext cx="3435262" cy="2164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7334" y="623684"/>
            <a:ext cx="3182992" cy="2164102"/>
          </a:xfrm>
          <a:prstGeom prst="rect">
            <a:avLst/>
          </a:prstGeom>
        </p:spPr>
      </p:pic>
      <p:sp>
        <p:nvSpPr>
          <p:cNvPr id="14" name="Freeform 5"/>
          <p:cNvSpPr>
            <a:spLocks/>
          </p:cNvSpPr>
          <p:nvPr/>
        </p:nvSpPr>
        <p:spPr bwMode="auto">
          <a:xfrm rot="5400000">
            <a:off x="5825236" y="1215118"/>
            <a:ext cx="417511" cy="7852831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304" y="5428137"/>
            <a:ext cx="1077333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4400" y="2979937"/>
            <a:ext cx="3777776" cy="181588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mộng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màng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bền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bỉ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mãnh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Tây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Hồ</a:t>
            </a:r>
            <a:endParaRPr lang="en-US" sz="2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9558" y="2991320"/>
            <a:ext cx="3457828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Con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xứ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Lạng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sơn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hữu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…..</a:t>
            </a:r>
            <a:endParaRPr lang="en-US" sz="2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34768" y="2979937"/>
            <a:ext cx="3214870" cy="181588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Con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đò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xứ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Huế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êm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đềm</a:t>
            </a:r>
            <a:r>
              <a:rPr lang="en-US" sz="2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</a:t>
            </a:r>
            <a:endParaRPr lang="en-US" sz="2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8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6974232" y="2473277"/>
            <a:ext cx="5428175" cy="69591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9222">
            <a:off x="311079" y="6230209"/>
            <a:ext cx="917971" cy="1190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13" y="141037"/>
            <a:ext cx="3232203" cy="3180036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4666" y="4207804"/>
            <a:ext cx="3200062" cy="3180036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1997" y="2946571"/>
            <a:ext cx="3259456" cy="3192118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46391" y="554425"/>
            <a:ext cx="94130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8607" y="1397000"/>
            <a:ext cx="10820400" cy="5461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55398">
            <a:off x="286664" y="835883"/>
            <a:ext cx="1019294" cy="13221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1952">
            <a:off x="10729844" y="4850043"/>
            <a:ext cx="857670" cy="1112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400" y="215527"/>
            <a:ext cx="5043861" cy="14225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4016" y="1547358"/>
            <a:ext cx="10029583" cy="1980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67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nl-NL" sz="2667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 thuật</a:t>
            </a:r>
            <a:endParaRPr lang="nl-NL" sz="2667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bát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bát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.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gợi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4016" y="3527452"/>
            <a:ext cx="9819611" cy="2718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67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nl-NL" sz="2667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 dung</a:t>
            </a:r>
            <a:endParaRPr lang="nl-NL" sz="2667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5002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6974232" y="2473277"/>
            <a:ext cx="5428175" cy="69591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9222">
            <a:off x="311079" y="6230209"/>
            <a:ext cx="917971" cy="1190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7586" y="2824204"/>
            <a:ext cx="3232203" cy="3180036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550" y="3695109"/>
            <a:ext cx="3200062" cy="3180036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73213" y="2433876"/>
            <a:ext cx="3259456" cy="3192118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56621" y="415880"/>
            <a:ext cx="8810003" cy="216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97481" y="-687621"/>
            <a:ext cx="8189889" cy="7102276"/>
            <a:chOff x="0" y="0"/>
            <a:chExt cx="2678768" cy="1649742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2574628" cy="1530362"/>
            </a:xfrm>
            <a:custGeom>
              <a:avLst/>
              <a:gdLst/>
              <a:ahLst/>
              <a:cxnLst/>
              <a:rect l="l" t="t" r="r" b="b"/>
              <a:pathLst>
                <a:path w="2574628" h="1530362">
                  <a:moveTo>
                    <a:pt x="2547958" y="1341132"/>
                  </a:moveTo>
                  <a:cubicBezTo>
                    <a:pt x="2547958" y="1428762"/>
                    <a:pt x="2471758" y="1499882"/>
                    <a:pt x="2390478" y="1499882"/>
                  </a:cubicBezTo>
                  <a:lnTo>
                    <a:pt x="66040" y="1499882"/>
                  </a:lnTo>
                  <a:cubicBezTo>
                    <a:pt x="43180" y="1499882"/>
                    <a:pt x="20320" y="1494802"/>
                    <a:pt x="0" y="1485912"/>
                  </a:cubicBezTo>
                  <a:cubicBezTo>
                    <a:pt x="26670" y="1513852"/>
                    <a:pt x="63500" y="1530362"/>
                    <a:pt x="110537" y="1530362"/>
                  </a:cubicBezTo>
                  <a:lnTo>
                    <a:pt x="2428578" y="1530362"/>
                  </a:lnTo>
                  <a:cubicBezTo>
                    <a:pt x="2508588" y="1530362"/>
                    <a:pt x="2574628" y="1464322"/>
                    <a:pt x="2574628" y="1384312"/>
                  </a:cubicBezTo>
                  <a:lnTo>
                    <a:pt x="2574628" y="95250"/>
                  </a:lnTo>
                  <a:cubicBezTo>
                    <a:pt x="2574628" y="58420"/>
                    <a:pt x="2560658" y="25400"/>
                    <a:pt x="2539068" y="0"/>
                  </a:cubicBezTo>
                  <a:cubicBezTo>
                    <a:pt x="2545418" y="16510"/>
                    <a:pt x="2547958" y="34290"/>
                    <a:pt x="2547958" y="52070"/>
                  </a:cubicBezTo>
                  <a:lnTo>
                    <a:pt x="2547958" y="1341132"/>
                  </a:lnTo>
                  <a:lnTo>
                    <a:pt x="2547958" y="1341132"/>
                  </a:lnTo>
                  <a:close/>
                </a:path>
              </a:pathLst>
            </a:custGeom>
            <a:solidFill>
              <a:srgbClr val="E7DFD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2613998" cy="1581162"/>
            </a:xfrm>
            <a:custGeom>
              <a:avLst/>
              <a:gdLst/>
              <a:ahLst/>
              <a:cxnLst/>
              <a:rect l="l" t="t" r="r" b="b"/>
              <a:pathLst>
                <a:path w="2613998" h="1581162">
                  <a:moveTo>
                    <a:pt x="146050" y="1581162"/>
                  </a:moveTo>
                  <a:lnTo>
                    <a:pt x="2467948" y="1581162"/>
                  </a:lnTo>
                  <a:cubicBezTo>
                    <a:pt x="2547958" y="1581162"/>
                    <a:pt x="2613998" y="1515122"/>
                    <a:pt x="2613998" y="1435112"/>
                  </a:cubicBezTo>
                  <a:lnTo>
                    <a:pt x="2613998" y="146050"/>
                  </a:lnTo>
                  <a:cubicBezTo>
                    <a:pt x="2613998" y="66040"/>
                    <a:pt x="2547958" y="0"/>
                    <a:pt x="246794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35112"/>
                  </a:lnTo>
                  <a:cubicBezTo>
                    <a:pt x="0" y="1516392"/>
                    <a:pt x="66040" y="1581162"/>
                    <a:pt x="146050" y="158116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678768" cy="1649742"/>
            </a:xfrm>
            <a:custGeom>
              <a:avLst/>
              <a:gdLst/>
              <a:ahLst/>
              <a:cxnLst/>
              <a:rect l="l" t="t" r="r" b="b"/>
              <a:pathLst>
                <a:path w="2678768" h="1649742">
                  <a:moveTo>
                    <a:pt x="2615268" y="74930"/>
                  </a:moveTo>
                  <a:cubicBezTo>
                    <a:pt x="2587328" y="30480"/>
                    <a:pt x="2537798" y="0"/>
                    <a:pt x="248064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447812"/>
                  </a:lnTo>
                  <a:cubicBezTo>
                    <a:pt x="0" y="1499882"/>
                    <a:pt x="25400" y="1545602"/>
                    <a:pt x="63500" y="1574812"/>
                  </a:cubicBezTo>
                  <a:cubicBezTo>
                    <a:pt x="91440" y="1619262"/>
                    <a:pt x="140970" y="1649742"/>
                    <a:pt x="205515" y="1649742"/>
                  </a:cubicBezTo>
                  <a:lnTo>
                    <a:pt x="2520018" y="1649742"/>
                  </a:lnTo>
                  <a:cubicBezTo>
                    <a:pt x="2607648" y="1649742"/>
                    <a:pt x="2678768" y="1578622"/>
                    <a:pt x="2678768" y="1490992"/>
                  </a:cubicBezTo>
                  <a:lnTo>
                    <a:pt x="2678768" y="201930"/>
                  </a:lnTo>
                  <a:cubicBezTo>
                    <a:pt x="2678768" y="149860"/>
                    <a:pt x="2653368" y="104140"/>
                    <a:pt x="2615268" y="74930"/>
                  </a:cubicBezTo>
                  <a:close/>
                  <a:moveTo>
                    <a:pt x="12700" y="14478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480648" y="12700"/>
                  </a:lnTo>
                  <a:cubicBezTo>
                    <a:pt x="2560658" y="12700"/>
                    <a:pt x="2626698" y="78740"/>
                    <a:pt x="2626698" y="158750"/>
                  </a:cubicBezTo>
                  <a:lnTo>
                    <a:pt x="2626698" y="1447812"/>
                  </a:lnTo>
                  <a:cubicBezTo>
                    <a:pt x="2626698" y="1527822"/>
                    <a:pt x="2560658" y="1593862"/>
                    <a:pt x="2480648" y="1593862"/>
                  </a:cubicBezTo>
                  <a:lnTo>
                    <a:pt x="158750" y="1593862"/>
                  </a:lnTo>
                  <a:cubicBezTo>
                    <a:pt x="78740" y="1593862"/>
                    <a:pt x="12700" y="1529092"/>
                    <a:pt x="12700" y="1447812"/>
                  </a:cubicBezTo>
                  <a:close/>
                  <a:moveTo>
                    <a:pt x="2667338" y="1490992"/>
                  </a:moveTo>
                  <a:cubicBezTo>
                    <a:pt x="2667338" y="1571002"/>
                    <a:pt x="2600028" y="1637042"/>
                    <a:pt x="2520018" y="1637042"/>
                  </a:cubicBezTo>
                  <a:lnTo>
                    <a:pt x="205515" y="1637042"/>
                  </a:lnTo>
                  <a:cubicBezTo>
                    <a:pt x="157480" y="1637042"/>
                    <a:pt x="120650" y="1620532"/>
                    <a:pt x="93980" y="1592592"/>
                  </a:cubicBezTo>
                  <a:cubicBezTo>
                    <a:pt x="114300" y="1601482"/>
                    <a:pt x="135890" y="1606562"/>
                    <a:pt x="160020" y="1606562"/>
                  </a:cubicBezTo>
                  <a:lnTo>
                    <a:pt x="2481918" y="1606562"/>
                  </a:lnTo>
                  <a:cubicBezTo>
                    <a:pt x="2569548" y="1606562"/>
                    <a:pt x="2640668" y="1535442"/>
                    <a:pt x="2640668" y="1447812"/>
                  </a:cubicBezTo>
                  <a:lnTo>
                    <a:pt x="2640668" y="158750"/>
                  </a:lnTo>
                  <a:cubicBezTo>
                    <a:pt x="2640668" y="140970"/>
                    <a:pt x="2636858" y="123190"/>
                    <a:pt x="2631778" y="106680"/>
                  </a:cubicBezTo>
                  <a:cubicBezTo>
                    <a:pt x="2653368" y="132080"/>
                    <a:pt x="2667338" y="165100"/>
                    <a:pt x="2667338" y="201930"/>
                  </a:cubicBezTo>
                  <a:lnTo>
                    <a:pt x="2667338" y="1490992"/>
                  </a:lnTo>
                  <a:cubicBezTo>
                    <a:pt x="2667338" y="1490992"/>
                    <a:pt x="2667338" y="1490992"/>
                    <a:pt x="2667338" y="1490992"/>
                  </a:cubicBezTo>
                  <a:close/>
                </a:path>
              </a:pathLst>
            </a:custGeom>
            <a:solidFill>
              <a:srgbClr val="5E3023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52246">
            <a:off x="413711" y="1384515"/>
            <a:ext cx="917971" cy="11907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35762">
            <a:off x="10910960" y="3996377"/>
            <a:ext cx="808800" cy="10491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57649" y="218879"/>
            <a:ext cx="754918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Cách đọc một bài thơ </a:t>
            </a:r>
            <a:r>
              <a:rPr lang="nl-NL" sz="2800" b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 </a:t>
            </a:r>
            <a:r>
              <a:rPr lang="nl-NL" sz="2800" b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bát/ lục bát biến thể</a:t>
            </a:r>
            <a:endParaRPr lang="nl-NL" sz="2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</a:p>
          <a:p>
            <a:pPr algn="just">
              <a:tabLst>
                <a:tab pos="1386840" algn="l"/>
              </a:tabLst>
            </a:pP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só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lục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bát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lục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bát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</a:t>
            </a:r>
          </a:p>
          <a:p>
            <a:pPr algn="just">
              <a:tabLst>
                <a:tab pos="1386840" algn="l"/>
              </a:tabLst>
            </a:pP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điệu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nhịp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điệu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</a:p>
          <a:p>
            <a:pPr algn="just">
              <a:tabLst>
                <a:tab pos="1386840" algn="l"/>
              </a:tabLst>
            </a:pP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dung:</a:t>
            </a:r>
          </a:p>
          <a:p>
            <a:pPr algn="just">
              <a:tabLst>
                <a:tab pos="1386840" algn="l"/>
              </a:tabLst>
            </a:pP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độc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đáo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</a:p>
          <a:p>
            <a:pPr algn="just">
              <a:tabLst>
                <a:tab pos="1386840" algn="l"/>
              </a:tabLst>
            </a:pP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giọng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điệu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</a:p>
          <a:p>
            <a:pPr algn="just">
              <a:tabLst>
                <a:tab pos="1386840" algn="l"/>
              </a:tabLst>
            </a:pP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điệp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giả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tải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phẩm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95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10522" y="-359693"/>
            <a:ext cx="9881477" cy="9634046"/>
            <a:chOff x="2310522" y="-359693"/>
            <a:chExt cx="9881477" cy="96340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0876" y="0"/>
              <a:ext cx="9001123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132935">
              <a:off x="-187530" y="2138359"/>
              <a:ext cx="9634046" cy="46379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38" y="1613594"/>
            <a:ext cx="5486876" cy="42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1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71" y="-1898650"/>
            <a:ext cx="670083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61352" y="441328"/>
            <a:ext cx="5273675" cy="1600256"/>
          </a:xfrm>
          <a:prstGeom prst="rect">
            <a:avLst/>
          </a:prstGeom>
          <a:noFill/>
        </p:spPr>
        <p:txBody>
          <a:bodyPr wrap="square" lIns="121741" tIns="60870" rIns="121741" bIns="60870" rtlCol="0">
            <a:spAutoFit/>
          </a:bodyPr>
          <a:lstStyle/>
          <a:p>
            <a:pPr algn="ctr" defTabSz="121719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719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</p:spTree>
    <p:extLst>
      <p:ext uri="{BB962C8B-B14F-4D97-AF65-F5344CB8AC3E}">
        <p14:creationId xmlns:p14="http://schemas.microsoft.com/office/powerpoint/2010/main" val="175377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506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410" y="4028714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5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99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9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6" tIns="60873" rIns="121746" bIns="60873" rtlCol="0" anchor="ctr"/>
          <a:lstStyle/>
          <a:p>
            <a:pPr algn="ctr" defTabSz="1217250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7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6" tIns="60873" rIns="121746" bIns="60873" rtlCol="0" anchor="ctr"/>
          <a:lstStyle/>
          <a:p>
            <a:pPr algn="ctr" defTabSz="121725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7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6" tIns="60873" rIns="121746" bIns="60873" rtlCol="0" anchor="ctr"/>
          <a:lstStyle/>
          <a:p>
            <a:pPr algn="ctr" defTabSz="121725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977"/>
            <a:ext cx="2844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6" tIns="60873" rIns="121746" bIns="60873" rtlCol="0" anchor="ctr"/>
          <a:lstStyle/>
          <a:p>
            <a:pPr algn="ctr" defTabSz="121725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chày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4"/>
            <a:ext cx="7413939" cy="1354211"/>
          </a:xfrm>
          <a:prstGeom prst="rect">
            <a:avLst/>
          </a:prstGeom>
          <a:noFill/>
        </p:spPr>
        <p:txBody>
          <a:bodyPr wrap="square" lIns="121746" tIns="60873" rIns="121746" bIns="60873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9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6" tIns="60873" rIns="121746" bIns="60873" rtlCol="0" anchor="ctr"/>
          <a:lstStyle/>
          <a:p>
            <a:pPr algn="ctr" defTabSz="121725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</p:spTree>
    <p:extLst>
      <p:ext uri="{BB962C8B-B14F-4D97-AF65-F5344CB8AC3E}">
        <p14:creationId xmlns:p14="http://schemas.microsoft.com/office/powerpoint/2010/main" val="21920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230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67" y="3818801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6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2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71" y="506325"/>
            <a:ext cx="5892800" cy="1354211"/>
          </a:xfrm>
          <a:prstGeom prst="rect">
            <a:avLst/>
          </a:prstGeom>
          <a:noFill/>
        </p:spPr>
        <p:txBody>
          <a:bodyPr wrap="square" lIns="121754" tIns="60877" rIns="121754" bIns="60877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Explosion 1 47"/>
          <p:cNvSpPr/>
          <p:nvPr/>
        </p:nvSpPr>
        <p:spPr>
          <a:xfrm>
            <a:off x="5250697" y="443909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4" tIns="60877" rIns="121754" bIns="60877" rtlCol="0" anchor="ctr"/>
          <a:lstStyle/>
          <a:p>
            <a:pPr algn="ctr" defTabSz="121734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1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4" tIns="60877" rIns="121754" bIns="60877" rtlCol="0" anchor="ctr"/>
          <a:lstStyle/>
          <a:p>
            <a:pPr algn="ctr" defTabSz="12173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9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4" tIns="60877" rIns="121754" bIns="60877" rtlCol="0" anchor="ctr"/>
          <a:lstStyle/>
          <a:p>
            <a:pPr algn="ctr" defTabSz="12173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9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4" tIns="60877" rIns="121754" bIns="60877" rtlCol="0" anchor="ctr"/>
          <a:lstStyle/>
          <a:p>
            <a:pPr algn="ctr" defTabSz="12173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1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4" tIns="60877" rIns="121754" bIns="60877" rtlCol="0" anchor="ctr"/>
          <a:lstStyle/>
          <a:p>
            <a:pPr algn="ctr" defTabSz="12173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69" y="3455233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39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520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921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5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7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022875" y="545337"/>
            <a:ext cx="5892800" cy="1354211"/>
          </a:xfrm>
          <a:prstGeom prst="rect">
            <a:avLst/>
          </a:prstGeom>
          <a:noFill/>
        </p:spPr>
        <p:txBody>
          <a:bodyPr wrap="square" lIns="121765" tIns="60882" rIns="121765" bIns="60882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Explosion 1 32"/>
          <p:cNvSpPr/>
          <p:nvPr/>
        </p:nvSpPr>
        <p:spPr>
          <a:xfrm>
            <a:off x="3905087" y="456609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121746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90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121746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63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121746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57712" y="241863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121746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Ba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Sình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90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121746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3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97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6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9" y="3526010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3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60348" y="268727"/>
            <a:ext cx="5892800" cy="1969764"/>
          </a:xfrm>
          <a:prstGeom prst="rect">
            <a:avLst/>
          </a:prstGeom>
          <a:noFill/>
        </p:spPr>
        <p:txBody>
          <a:bodyPr wrap="square" lIns="121778" tIns="60889" rIns="121778" bIns="60889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Explosion 1 31"/>
          <p:cNvSpPr/>
          <p:nvPr/>
        </p:nvSpPr>
        <p:spPr>
          <a:xfrm>
            <a:off x="3160348" y="412817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121761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40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12176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74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12176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74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12176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40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12176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1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2224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22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453593" y="517125"/>
            <a:ext cx="5892800" cy="1354211"/>
          </a:xfrm>
          <a:prstGeom prst="rect">
            <a:avLst/>
          </a:prstGeom>
          <a:noFill/>
        </p:spPr>
        <p:txBody>
          <a:bodyPr wrap="square" lIns="121794" tIns="60897" rIns="121794" bIns="60897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7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7" rIns="121794" bIns="60897" rtlCol="0" anchor="ctr"/>
          <a:lstStyle/>
          <a:p>
            <a:pPr algn="ctr" defTabSz="121779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30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7" rIns="121794" bIns="60897" rtlCol="0" anchor="ctr"/>
          <a:lstStyle/>
          <a:p>
            <a:pPr algn="ctr" defTabSz="121779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La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30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7" rIns="121794" bIns="60897" rtlCol="0" anchor="ctr"/>
          <a:lstStyle/>
          <a:p>
            <a:pPr algn="ctr" defTabSz="121779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7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7" rIns="121794" bIns="60897" rtlCol="0" anchor="ctr"/>
          <a:lstStyle/>
          <a:p>
            <a:pPr algn="ctr" defTabSz="121779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Explosion 1 50"/>
          <p:cNvSpPr/>
          <p:nvPr/>
        </p:nvSpPr>
        <p:spPr>
          <a:xfrm>
            <a:off x="6447696" y="3945110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7" rIns="121794" bIns="60897" rtlCol="0" anchor="ctr"/>
          <a:lstStyle/>
          <a:p>
            <a:pPr algn="ctr" defTabSz="121779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69" y="3455233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502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506" y="4185819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5" y="889005"/>
            <a:ext cx="6827188" cy="1354211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Explosion 1 38"/>
          <p:cNvSpPr/>
          <p:nvPr/>
        </p:nvSpPr>
        <p:spPr>
          <a:xfrm>
            <a:off x="6762548" y="373734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121824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31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12182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5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1218240"/>
            <a:r>
              <a:rPr lang="en-US" sz="5300" dirty="0">
                <a:solidFill>
                  <a:srgbClr val="0000FF"/>
                </a:solidFill>
              </a:rPr>
              <a:t> </a:t>
            </a:r>
          </a:p>
          <a:p>
            <a:pPr algn="ctr" defTabSz="12182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8240"/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4031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12182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31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12182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Cao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7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56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3707" y="104636"/>
            <a:ext cx="917971" cy="1190764"/>
          </a:xfrm>
          <a:prstGeom prst="rect">
            <a:avLst/>
          </a:prstGeom>
        </p:spPr>
      </p:pic>
      <p:sp>
        <p:nvSpPr>
          <p:cNvPr id="22" name="TextBox 18"/>
          <p:cNvSpPr txBox="1"/>
          <p:nvPr/>
        </p:nvSpPr>
        <p:spPr>
          <a:xfrm>
            <a:off x="4046707" y="493807"/>
            <a:ext cx="3996835" cy="72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5E30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1295400"/>
            <a:ext cx="736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711"/>
              </a:spcAft>
              <a:tabLst>
                <a:tab pos="1998183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3707" y="2018430"/>
            <a:ext cx="736600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711"/>
              </a:spcAft>
              <a:tabLst>
                <a:tab pos="1998183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3707" y="2945905"/>
            <a:ext cx="736600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711"/>
              </a:spcAft>
              <a:tabLst>
                <a:tab pos="1998183" algn="l"/>
              </a:tabLst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0999" y="3895032"/>
            <a:ext cx="894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60893" y="4666352"/>
            <a:ext cx="2883785" cy="2743200"/>
          </a:xfrm>
          <a:prstGeom prst="rect">
            <a:avLst/>
          </a:prstGeom>
        </p:spPr>
      </p:pic>
      <p:pic>
        <p:nvPicPr>
          <p:cNvPr id="30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61952">
            <a:off x="11162788" y="5726736"/>
            <a:ext cx="686825" cy="890929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07892" y="4446417"/>
            <a:ext cx="6402982" cy="24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2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">
            <a:extLst>
              <a:ext uri="{FF2B5EF4-FFF2-40B4-BE49-F238E27FC236}">
                <a16:creationId xmlns:a16="http://schemas.microsoft.com/office/drawing/2014/main" xmlns="" id="{4F50FC35-01AB-44D9-B56D-D5D9247D5363}"/>
              </a:ext>
            </a:extLst>
          </p:cNvPr>
          <p:cNvSpPr/>
          <p:nvPr/>
        </p:nvSpPr>
        <p:spPr>
          <a:xfrm>
            <a:off x="1083114" y="752754"/>
            <a:ext cx="10025835" cy="152447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3B95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algn="just" defTabSz="912927"/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Đầm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Xác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Cáo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,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hồ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Kim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Ngưu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,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hồ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Lãng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Bạc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tên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gọi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khác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của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hồ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nào</a:t>
            </a:r>
            <a:r>
              <a:rPr lang="en-US" sz="36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?</a:t>
            </a:r>
            <a:endParaRPr lang="en-US" sz="28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4A26756-2362-4CD2-AA38-CD31E7A0194A}"/>
              </a:ext>
            </a:extLst>
          </p:cNvPr>
          <p:cNvSpPr/>
          <p:nvPr/>
        </p:nvSpPr>
        <p:spPr>
          <a:xfrm>
            <a:off x="1111790" y="2574452"/>
            <a:ext cx="4905285" cy="1182560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199" dirty="0">
                <a:solidFill>
                  <a:prstClr val="black"/>
                </a:solidFill>
                <a:latin typeface="Times New Roman"/>
              </a:rPr>
              <a:t>A.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Hồ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Tây</a:t>
            </a:r>
            <a:endParaRPr lang="vi-VN" sz="3199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E441581-9835-4724-9736-1A541455E81D}"/>
              </a:ext>
            </a:extLst>
          </p:cNvPr>
          <p:cNvSpPr/>
          <p:nvPr/>
        </p:nvSpPr>
        <p:spPr>
          <a:xfrm>
            <a:off x="6130635" y="2578639"/>
            <a:ext cx="4905285" cy="1182560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199" dirty="0">
                <a:solidFill>
                  <a:prstClr val="black"/>
                </a:solidFill>
                <a:latin typeface="Times New Roman"/>
              </a:rPr>
              <a:t>B.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Hồ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Hoàn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Kiếm</a:t>
            </a:r>
            <a:endParaRPr lang="vi-VN" sz="3199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6EFB43-979F-4033-AC46-1321A4EBEDA4}"/>
              </a:ext>
            </a:extLst>
          </p:cNvPr>
          <p:cNvSpPr/>
          <p:nvPr/>
        </p:nvSpPr>
        <p:spPr>
          <a:xfrm>
            <a:off x="1111790" y="4179407"/>
            <a:ext cx="4905285" cy="1182560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199" dirty="0">
                <a:solidFill>
                  <a:prstClr val="black"/>
                </a:solidFill>
                <a:latin typeface="Times New Roman"/>
              </a:rPr>
              <a:t>C.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Hồ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Bảy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Mẫu</a:t>
            </a:r>
            <a:endParaRPr lang="vi-VN" sz="3199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15C44AA-C566-4283-BA0D-C1882099F39F}"/>
              </a:ext>
            </a:extLst>
          </p:cNvPr>
          <p:cNvSpPr/>
          <p:nvPr/>
        </p:nvSpPr>
        <p:spPr>
          <a:xfrm>
            <a:off x="6130635" y="4183595"/>
            <a:ext cx="4905285" cy="1182560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199" dirty="0">
                <a:solidFill>
                  <a:prstClr val="black"/>
                </a:solidFill>
                <a:latin typeface="Times New Roman"/>
              </a:rPr>
              <a:t>D.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Hồ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Lục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Thủy</a:t>
            </a:r>
            <a:endParaRPr lang="vi-VN" sz="3199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2210" y="2721160"/>
            <a:ext cx="884864" cy="707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755" y="4418749"/>
            <a:ext cx="804288" cy="703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26" y="4415644"/>
            <a:ext cx="804494" cy="706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26" y="2878558"/>
            <a:ext cx="804494" cy="70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6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">
            <a:extLst>
              <a:ext uri="{FF2B5EF4-FFF2-40B4-BE49-F238E27FC236}">
                <a16:creationId xmlns:a16="http://schemas.microsoft.com/office/drawing/2014/main" xmlns="" id="{DE03FEC8-7235-4329-9FEE-10877E085EE4}"/>
              </a:ext>
            </a:extLst>
          </p:cNvPr>
          <p:cNvSpPr/>
          <p:nvPr/>
        </p:nvSpPr>
        <p:spPr>
          <a:xfrm>
            <a:off x="834260" y="406560"/>
            <a:ext cx="10523480" cy="2037540"/>
          </a:xfrm>
          <a:prstGeom prst="snip2DiagRect">
            <a:avLst/>
          </a:prstGeom>
          <a:solidFill>
            <a:srgbClr val="3B95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5" rIns="91388" bIns="45705" rtlCol="0" anchor="ctr"/>
          <a:lstStyle/>
          <a:p>
            <a:pPr algn="just" defTabSz="912927">
              <a:lnSpc>
                <a:spcPct val="150000"/>
              </a:lnSpc>
            </a:pP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Ngôi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đền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nằm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trên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Hồ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Tây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:</a:t>
            </a:r>
            <a:endParaRPr lang="en-US" sz="36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5A018DD-CDC3-473E-80FA-CFB7D9D0B854}"/>
              </a:ext>
            </a:extLst>
          </p:cNvPr>
          <p:cNvSpPr/>
          <p:nvPr/>
        </p:nvSpPr>
        <p:spPr>
          <a:xfrm>
            <a:off x="1111776" y="2894390"/>
            <a:ext cx="4905285" cy="1169242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5" rIns="91388" bIns="45705" rtlCol="0" anchor="ctr"/>
          <a:lstStyle/>
          <a:p>
            <a:pPr algn="just" defTabSz="913831">
              <a:defRPr/>
            </a:pP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199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1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59C87E8-44F9-42EB-8596-E2DF07B9178E}"/>
              </a:ext>
            </a:extLst>
          </p:cNvPr>
          <p:cNvSpPr/>
          <p:nvPr/>
        </p:nvSpPr>
        <p:spPr>
          <a:xfrm>
            <a:off x="6130622" y="2898581"/>
            <a:ext cx="4905285" cy="1169242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5" rIns="91388" bIns="45705" rtlCol="0" anchor="ctr"/>
          <a:lstStyle/>
          <a:p>
            <a:pPr algn="just" defTabSz="913831">
              <a:defRPr/>
            </a:pPr>
            <a:r>
              <a:rPr lang="en-US" sz="319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19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19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19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ióng</a:t>
            </a:r>
            <a:endParaRPr lang="en-US" sz="31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AAD6B9-2CEA-48C0-966D-12A05A84B255}"/>
              </a:ext>
            </a:extLst>
          </p:cNvPr>
          <p:cNvSpPr/>
          <p:nvPr/>
        </p:nvSpPr>
        <p:spPr>
          <a:xfrm>
            <a:off x="1111776" y="4409731"/>
            <a:ext cx="4905285" cy="1169242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5" rIns="91388" bIns="45705" rtlCol="0" anchor="ctr"/>
          <a:lstStyle/>
          <a:p>
            <a:pPr algn="just" defTabSz="913831">
              <a:defRPr/>
            </a:pPr>
            <a:r>
              <a:rPr lang="en-US" sz="3199" dirty="0">
                <a:solidFill>
                  <a:prstClr val="black"/>
                </a:solidFill>
                <a:latin typeface="Times New Roman"/>
              </a:rPr>
              <a:t>C.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Đền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Trấn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Võ</a:t>
            </a:r>
            <a:endParaRPr lang="en-SG" sz="3199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4C9A71-5DC2-46E6-AC74-9AE793B11936}"/>
              </a:ext>
            </a:extLst>
          </p:cNvPr>
          <p:cNvSpPr/>
          <p:nvPr/>
        </p:nvSpPr>
        <p:spPr>
          <a:xfrm>
            <a:off x="6130622" y="4413917"/>
            <a:ext cx="4905285" cy="1169242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5" rIns="91388" bIns="45705" rtlCol="0" anchor="ctr"/>
          <a:lstStyle/>
          <a:p>
            <a:pPr algn="just" defTabSz="913831">
              <a:defRPr/>
            </a:pPr>
            <a:r>
              <a:rPr lang="en-US" sz="3199" dirty="0">
                <a:solidFill>
                  <a:prstClr val="black"/>
                </a:solidFill>
                <a:latin typeface="Times New Roman"/>
              </a:rPr>
              <a:t>D.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Đền</a:t>
            </a:r>
            <a:r>
              <a:rPr lang="en-US" sz="3199" dirty="0" smtClean="0">
                <a:solidFill>
                  <a:prstClr val="black"/>
                </a:solidFill>
                <a:latin typeface="Times New Roman"/>
              </a:rPr>
              <a:t> Kim </a:t>
            </a:r>
            <a:r>
              <a:rPr lang="en-US" sz="3199" dirty="0" err="1" smtClean="0">
                <a:solidFill>
                  <a:prstClr val="black"/>
                </a:solidFill>
                <a:latin typeface="Times New Roman"/>
              </a:rPr>
              <a:t>Liên</a:t>
            </a:r>
            <a:endParaRPr lang="en-US" sz="3199" dirty="0">
              <a:solidFill>
                <a:prstClr val="black"/>
              </a:solidFill>
              <a:latin typeface="Calibri Ligh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21B951-AD38-44B2-B286-59A4975EF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70" y="3056976"/>
            <a:ext cx="805474" cy="707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BE13F5-0459-40E7-971F-E401C98F1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755" y="4593643"/>
            <a:ext cx="804288" cy="703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78A2582-EDF4-4850-95E1-B02865C0D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12" y="4605237"/>
            <a:ext cx="804494" cy="706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362FFE-9C3A-4D69-9A6F-1315F6777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12" y="3108650"/>
            <a:ext cx="804494" cy="6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7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">
            <a:extLst>
              <a:ext uri="{FF2B5EF4-FFF2-40B4-BE49-F238E27FC236}">
                <a16:creationId xmlns:a16="http://schemas.microsoft.com/office/drawing/2014/main" xmlns="" id="{682FC1AC-AC4F-43D2-8A38-7E600E422567}"/>
              </a:ext>
            </a:extLst>
          </p:cNvPr>
          <p:cNvSpPr/>
          <p:nvPr/>
        </p:nvSpPr>
        <p:spPr>
          <a:xfrm>
            <a:off x="834260" y="519091"/>
            <a:ext cx="10523480" cy="2024822"/>
          </a:xfrm>
          <a:prstGeom prst="snip2DiagRect">
            <a:avLst/>
          </a:prstGeom>
          <a:solidFill>
            <a:srgbClr val="3B95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algn="just" defTabSz="912927"/>
            <a:r>
              <a:rPr lang="en-US" sz="4400" b="1" kern="100" dirty="0" smtClean="0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“</a:t>
            </a:r>
            <a:r>
              <a:rPr lang="en-US" sz="4400" b="1" kern="100" dirty="0" err="1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Canh</a:t>
            </a:r>
            <a:r>
              <a:rPr lang="en-US" sz="4400" b="1" kern="100" dirty="0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gà</a:t>
            </a:r>
            <a:r>
              <a:rPr lang="en-US" sz="4400" b="1" kern="100" dirty="0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”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trong</a:t>
            </a:r>
            <a:r>
              <a:rPr lang="en-US" sz="4400" b="1" kern="100" dirty="0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“</a:t>
            </a:r>
            <a:r>
              <a:rPr lang="en-US" sz="4400" b="1" kern="100" dirty="0" err="1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canh</a:t>
            </a:r>
            <a:r>
              <a:rPr lang="en-US" sz="4400" b="1" kern="100" dirty="0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gà</a:t>
            </a:r>
            <a:r>
              <a:rPr lang="en-US" sz="4400" b="1" kern="100" dirty="0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Thọ</a:t>
            </a:r>
            <a:r>
              <a:rPr lang="en-US" sz="4400" b="1" kern="100" dirty="0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Xương</a:t>
            </a:r>
            <a:r>
              <a:rPr lang="en-US" sz="4400" b="1" kern="100" dirty="0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”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là</a:t>
            </a:r>
            <a:r>
              <a:rPr lang="en-US" sz="4400" b="1" kern="100" dirty="0">
                <a:solidFill>
                  <a:schemeClr val="bg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: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F5D264-792A-4E44-B6E5-070BA53C014A}"/>
              </a:ext>
            </a:extLst>
          </p:cNvPr>
          <p:cNvSpPr/>
          <p:nvPr/>
        </p:nvSpPr>
        <p:spPr>
          <a:xfrm>
            <a:off x="1111790" y="3061979"/>
            <a:ext cx="4905285" cy="1171777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algn="just" defTabSz="912927"/>
            <a:r>
              <a:rPr lang="en-US" sz="3200" dirty="0">
                <a:solidFill>
                  <a:prstClr val="black"/>
                </a:solidFill>
                <a:latin typeface="Times New Roman"/>
              </a:rPr>
              <a:t>A.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Một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món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canh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thường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ăn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ngày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tết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4640E6-A05C-4F7B-8E2B-E17318527ED3}"/>
              </a:ext>
            </a:extLst>
          </p:cNvPr>
          <p:cNvSpPr/>
          <p:nvPr/>
        </p:nvSpPr>
        <p:spPr>
          <a:xfrm>
            <a:off x="6130635" y="3020463"/>
            <a:ext cx="4905285" cy="1171777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4">
              <a:defRPr/>
            </a:pPr>
            <a:r>
              <a:rPr lang="en-US" sz="3200" dirty="0">
                <a:solidFill>
                  <a:prstClr val="black"/>
                </a:solidFill>
                <a:latin typeface="Times New Roman"/>
              </a:rPr>
              <a:t>B.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Canh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nấu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bằng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xương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gà</a:t>
            </a:r>
            <a:endParaRPr lang="en-SG" sz="32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B271D7D-76B6-49C3-92B6-3896B4A8D046}"/>
              </a:ext>
            </a:extLst>
          </p:cNvPr>
          <p:cNvSpPr/>
          <p:nvPr/>
        </p:nvSpPr>
        <p:spPr>
          <a:xfrm>
            <a:off x="6130635" y="4472518"/>
            <a:ext cx="4905285" cy="1378348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200" dirty="0">
                <a:solidFill>
                  <a:prstClr val="black"/>
                </a:solidFill>
                <a:latin typeface="Times New Roman"/>
              </a:rPr>
              <a:t>D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Tiếng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chuông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Chùa</a:t>
            </a:r>
            <a:endParaRPr lang="vi-VN" sz="32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7D330E-51DA-44AC-AFE2-CB840EC1195F}"/>
              </a:ext>
            </a:extLst>
          </p:cNvPr>
          <p:cNvSpPr/>
          <p:nvPr/>
        </p:nvSpPr>
        <p:spPr>
          <a:xfrm>
            <a:off x="1071435" y="4472518"/>
            <a:ext cx="4905285" cy="1378348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C.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Tiếng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gà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gáy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báo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thời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gian</a:t>
            </a:r>
            <a:endParaRPr lang="vi-VN" sz="3200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6F0A83-9052-44DC-AB92-2BE827524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70" y="3300741"/>
            <a:ext cx="805474" cy="707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5D0896-97E5-42E3-90CA-22BE27BDF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712" y="4795095"/>
            <a:ext cx="732178" cy="643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2CA021-6CBE-42A2-A7B9-C02F52751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56" y="4790773"/>
            <a:ext cx="804494" cy="643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277369-3A22-461E-B26B-E829721E8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88" y="3395287"/>
            <a:ext cx="732366" cy="6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0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">
            <a:extLst>
              <a:ext uri="{FF2B5EF4-FFF2-40B4-BE49-F238E27FC236}">
                <a16:creationId xmlns:a16="http://schemas.microsoft.com/office/drawing/2014/main" xmlns="" id="{682FC1AC-AC4F-43D2-8A38-7E600E422567}"/>
              </a:ext>
            </a:extLst>
          </p:cNvPr>
          <p:cNvSpPr/>
          <p:nvPr/>
        </p:nvSpPr>
        <p:spPr>
          <a:xfrm>
            <a:off x="834260" y="519091"/>
            <a:ext cx="10523480" cy="2024822"/>
          </a:xfrm>
          <a:prstGeom prst="snip2DiagRect">
            <a:avLst/>
          </a:prstGeom>
          <a:solidFill>
            <a:srgbClr val="3B95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algn="just" defTabSz="912927">
              <a:lnSpc>
                <a:spcPct val="150000"/>
              </a:lnSpc>
            </a:pP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Yên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Thái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làng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400" b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chuyên</a:t>
            </a:r>
            <a:r>
              <a:rPr lang="en-US" sz="44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4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làm</a:t>
            </a:r>
            <a:r>
              <a:rPr lang="en-US" sz="44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:</a:t>
            </a:r>
            <a:endParaRPr lang="en-US" sz="36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F5D264-792A-4E44-B6E5-070BA53C014A}"/>
              </a:ext>
            </a:extLst>
          </p:cNvPr>
          <p:cNvSpPr/>
          <p:nvPr/>
        </p:nvSpPr>
        <p:spPr>
          <a:xfrm>
            <a:off x="1111790" y="3061979"/>
            <a:ext cx="4905285" cy="1171777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algn="just" defTabSz="912927"/>
            <a:r>
              <a:rPr lang="en-US" sz="3200" dirty="0">
                <a:solidFill>
                  <a:prstClr val="black"/>
                </a:solidFill>
                <a:latin typeface="Times New Roman"/>
              </a:rPr>
              <a:t>A. </a:t>
            </a:r>
            <a:r>
              <a:rPr lang="en-US" sz="3600" i="1" kern="100" dirty="0" err="1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Làm</a:t>
            </a:r>
            <a:r>
              <a:rPr lang="en-US" sz="3600" i="1" kern="100" dirty="0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cốm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4640E6-A05C-4F7B-8E2B-E17318527ED3}"/>
              </a:ext>
            </a:extLst>
          </p:cNvPr>
          <p:cNvSpPr/>
          <p:nvPr/>
        </p:nvSpPr>
        <p:spPr>
          <a:xfrm>
            <a:off x="6130635" y="3020463"/>
            <a:ext cx="4905285" cy="1171777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4">
              <a:defRPr/>
            </a:pPr>
            <a:r>
              <a:rPr lang="en-US" sz="3200" dirty="0">
                <a:solidFill>
                  <a:prstClr val="black"/>
                </a:solidFill>
                <a:latin typeface="Times New Roman"/>
              </a:rPr>
              <a:t>B. </a:t>
            </a:r>
            <a:r>
              <a:rPr lang="en-US" sz="3600" i="1" kern="100" dirty="0" err="1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Làm</a:t>
            </a:r>
            <a:r>
              <a:rPr lang="en-US" sz="3600" i="1" kern="100" dirty="0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mây</a:t>
            </a:r>
            <a:r>
              <a:rPr lang="en-US" sz="3600" i="1" kern="100" dirty="0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tre</a:t>
            </a:r>
            <a:r>
              <a:rPr lang="en-US" sz="3600" i="1" kern="100" dirty="0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đan</a:t>
            </a:r>
            <a:endParaRPr lang="en-SG" sz="32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B271D7D-76B6-49C3-92B6-3896B4A8D046}"/>
              </a:ext>
            </a:extLst>
          </p:cNvPr>
          <p:cNvSpPr/>
          <p:nvPr/>
        </p:nvSpPr>
        <p:spPr>
          <a:xfrm>
            <a:off x="6130635" y="4472518"/>
            <a:ext cx="4905285" cy="1378348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200" dirty="0">
                <a:solidFill>
                  <a:prstClr val="black"/>
                </a:solidFill>
                <a:latin typeface="Times New Roman"/>
              </a:rPr>
              <a:t>D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3600" i="1" kern="100" dirty="0" err="1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Làm</a:t>
            </a:r>
            <a:r>
              <a:rPr lang="en-US" sz="3600" i="1" kern="100" dirty="0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gạch</a:t>
            </a:r>
            <a:endParaRPr lang="vi-VN" sz="32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7D330E-51DA-44AC-AFE2-CB840EC1195F}"/>
              </a:ext>
            </a:extLst>
          </p:cNvPr>
          <p:cNvSpPr/>
          <p:nvPr/>
        </p:nvSpPr>
        <p:spPr>
          <a:xfrm>
            <a:off x="1071435" y="4472518"/>
            <a:ext cx="4905285" cy="1378348"/>
          </a:xfrm>
          <a:prstGeom prst="rect">
            <a:avLst/>
          </a:prstGeom>
          <a:solidFill>
            <a:schemeClr val="bg1"/>
          </a:solidFill>
          <a:ln w="28575">
            <a:solidFill>
              <a:srgbClr val="3B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05" rIns="91368" bIns="45705" rtlCol="0" anchor="ctr"/>
          <a:lstStyle/>
          <a:p>
            <a:pPr defTabSz="913600"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C. </a:t>
            </a:r>
            <a:r>
              <a:rPr lang="en-US" sz="3600" i="1" kern="100" dirty="0" err="1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Làm</a:t>
            </a:r>
            <a:r>
              <a:rPr lang="en-US" sz="3600" i="1" kern="100" dirty="0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giấy</a:t>
            </a:r>
            <a:endParaRPr lang="vi-VN" sz="3200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6F0A83-9052-44DC-AB92-2BE827524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70" y="3300741"/>
            <a:ext cx="805474" cy="707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5D0896-97E5-42E3-90CA-22BE27BDF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712" y="4795095"/>
            <a:ext cx="732178" cy="643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2CA021-6CBE-42A2-A7B9-C02F52751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56" y="4790773"/>
            <a:ext cx="804494" cy="643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277369-3A22-461E-B26B-E829721E8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88" y="3395287"/>
            <a:ext cx="732366" cy="6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12981</TotalTime>
  <Words>2043</Words>
  <Application>Microsoft Office PowerPoint</Application>
  <PresentationFormat>Widescreen</PresentationFormat>
  <Paragraphs>277</Paragraphs>
  <Slides>38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38</vt:i4>
      </vt:variant>
    </vt:vector>
  </HeadingPairs>
  <TitlesOfParts>
    <vt:vector size="69" baseType="lpstr">
      <vt:lpstr>MS Mincho</vt:lpstr>
      <vt:lpstr>宋体</vt:lpstr>
      <vt:lpstr>宋体</vt:lpstr>
      <vt:lpstr>Arial</vt:lpstr>
      <vt:lpstr>Calibri</vt:lpstr>
      <vt:lpstr>Calibri Light</vt:lpstr>
      <vt:lpstr>Open Sans</vt:lpstr>
      <vt:lpstr>Tahoma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2_Office 主题</vt:lpstr>
      <vt:lpstr>3_Office 主题</vt:lpstr>
      <vt:lpstr>1_Office Theme</vt:lpstr>
      <vt:lpstr>7_Office Theme</vt:lpstr>
      <vt:lpstr>11_Office Theme</vt:lpstr>
      <vt:lpstr>12_Office Theme</vt:lpstr>
      <vt:lpstr>13_Office Theme</vt:lpstr>
      <vt:lpstr>15_Office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3478</cp:revision>
  <dcterms:created xsi:type="dcterms:W3CDTF">2022-02-10T03:12:31Z</dcterms:created>
  <dcterms:modified xsi:type="dcterms:W3CDTF">2023-05-11T03:41:02Z</dcterms:modified>
</cp:coreProperties>
</file>