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4025" r:id="rId7"/>
    <p:sldMasterId id="2147484037" r:id="rId8"/>
    <p:sldMasterId id="2147484059" r:id="rId9"/>
    <p:sldMasterId id="2147484065" r:id="rId10"/>
    <p:sldMasterId id="2147484071" r:id="rId11"/>
    <p:sldMasterId id="2147484081" r:id="rId12"/>
    <p:sldMasterId id="2147484116" r:id="rId13"/>
    <p:sldMasterId id="2147484128" r:id="rId14"/>
  </p:sldMasterIdLst>
  <p:notesMasterIdLst>
    <p:notesMasterId r:id="rId38"/>
  </p:notesMasterIdLst>
  <p:sldIdLst>
    <p:sldId id="1275" r:id="rId15"/>
    <p:sldId id="1269" r:id="rId16"/>
    <p:sldId id="1271" r:id="rId17"/>
    <p:sldId id="1272" r:id="rId18"/>
    <p:sldId id="1282" r:id="rId19"/>
    <p:sldId id="1283" r:id="rId20"/>
    <p:sldId id="1270" r:id="rId21"/>
    <p:sldId id="1281" r:id="rId22"/>
    <p:sldId id="1284" r:id="rId23"/>
    <p:sldId id="1285" r:id="rId24"/>
    <p:sldId id="1286" r:id="rId25"/>
    <p:sldId id="1287" r:id="rId26"/>
    <p:sldId id="1288" r:id="rId27"/>
    <p:sldId id="1280" r:id="rId28"/>
    <p:sldId id="1289" r:id="rId29"/>
    <p:sldId id="1294" r:id="rId30"/>
    <p:sldId id="1260" r:id="rId31"/>
    <p:sldId id="1261" r:id="rId32"/>
    <p:sldId id="1262" r:id="rId33"/>
    <p:sldId id="1263" r:id="rId34"/>
    <p:sldId id="1264" r:id="rId35"/>
    <p:sldId id="1265" r:id="rId36"/>
    <p:sldId id="126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3F9FB"/>
    <a:srgbClr val="3B9580"/>
    <a:srgbClr val="2F7D52"/>
    <a:srgbClr val="00CC99"/>
    <a:srgbClr val="3A9C66"/>
    <a:srgbClr val="54C487"/>
    <a:srgbClr val="348C5C"/>
    <a:srgbClr val="FFEFBD"/>
    <a:srgbClr val="DD8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78" autoAdjust="0"/>
  </p:normalViewPr>
  <p:slideViewPr>
    <p:cSldViewPr snapToGrid="0">
      <p:cViewPr varScale="1">
        <p:scale>
          <a:sx n="69" d="100"/>
          <a:sy n="69" d="100"/>
        </p:scale>
        <p:origin x="7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66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26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54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91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27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04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4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8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67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45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50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69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04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F960-E996-416B-93DE-5FADE99B930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035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654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623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954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511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174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001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488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337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9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352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161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52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5/10/2023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5/10/2023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672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851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217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044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80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715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532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69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2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1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.png"/><Relationship Id="rId17" Type="http://schemas.openxmlformats.org/officeDocument/2006/relationships/image" Target="../media/image13.png"/><Relationship Id="rId2" Type="http://schemas.openxmlformats.org/officeDocument/2006/relationships/image" Target="../media/image12.png"/><Relationship Id="rId16" Type="http://schemas.openxmlformats.org/officeDocument/2006/relationships/image" Target="NULL"/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svg"/><Relationship Id="rId3" Type="http://schemas.openxmlformats.org/officeDocument/2006/relationships/image" Target="../media/image15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Relationship Id="rId10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1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108.xml"/><Relationship Id="rId23" Type="http://schemas.openxmlformats.org/officeDocument/2006/relationships/image" Target="../media/image39.png"/><Relationship Id="rId4" Type="http://schemas.microsoft.com/office/2007/relationships/hdphoto" Target="../media/hdphoto6.wdp"/><Relationship Id="rId22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18" Type="http://schemas.microsoft.com/office/2007/relationships/hdphoto" Target="../media/hdphoto3.wdp"/><Relationship Id="rId3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6" Type="http://schemas.openxmlformats.org/officeDocument/2006/relationships/image" Target="NULL"/><Relationship Id="rId1" Type="http://schemas.openxmlformats.org/officeDocument/2006/relationships/slideLayout" Target="../slideLayouts/slideLayout108.xml"/><Relationship Id="rId1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15" Type="http://schemas.openxmlformats.org/officeDocument/2006/relationships/image" Target="../media/image43.png"/><Relationship Id="rId10" Type="http://schemas.openxmlformats.org/officeDocument/2006/relationships/image" Target="../media/image15.png"/><Relationship Id="rId9" Type="http://schemas.openxmlformats.org/officeDocument/2006/relationships/image" Target="NULL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4.png"/><Relationship Id="rId17" Type="http://schemas.openxmlformats.org/officeDocument/2006/relationships/image" Target="../media/image13.png"/><Relationship Id="rId2" Type="http://schemas.openxmlformats.org/officeDocument/2006/relationships/image" Target="../media/image12.png"/><Relationship Id="rId16" Type="http://schemas.openxmlformats.org/officeDocument/2006/relationships/image" Target="NULL"/><Relationship Id="rId1" Type="http://schemas.openxmlformats.org/officeDocument/2006/relationships/slideLayout" Target="../slideLayouts/slideLayout10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gif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56.png"/><Relationship Id="rId7" Type="http://schemas.microsoft.com/office/2007/relationships/hdphoto" Target="../media/hdphoto8.wdp"/><Relationship Id="rId12" Type="http://schemas.openxmlformats.org/officeDocument/2006/relationships/image" Target="../media/image50.gif"/><Relationship Id="rId17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54.png"/><Relationship Id="rId20" Type="http://schemas.openxmlformats.org/officeDocument/2006/relationships/slide" Target="slide18.xml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5" Type="http://schemas.openxmlformats.org/officeDocument/2006/relationships/image" Target="../media/image53.gif"/><Relationship Id="rId10" Type="http://schemas.openxmlformats.org/officeDocument/2006/relationships/image" Target="../media/image49.png"/><Relationship Id="rId19" Type="http://schemas.microsoft.com/office/2007/relationships/hdphoto" Target="../media/hdphoto11.wdp"/><Relationship Id="rId4" Type="http://schemas.openxmlformats.org/officeDocument/2006/relationships/image" Target="../media/image45.png"/><Relationship Id="rId9" Type="http://schemas.openxmlformats.org/officeDocument/2006/relationships/image" Target="../media/image48.gif"/><Relationship Id="rId14" Type="http://schemas.openxmlformats.org/officeDocument/2006/relationships/image" Target="../media/image52.gif"/><Relationship Id="rId22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4.wdp"/><Relationship Id="rId18" Type="http://schemas.openxmlformats.org/officeDocument/2006/relationships/slide" Target="slide21.xml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57.png"/><Relationship Id="rId7" Type="http://schemas.openxmlformats.org/officeDocument/2006/relationships/image" Target="../media/image49.png"/><Relationship Id="rId12" Type="http://schemas.openxmlformats.org/officeDocument/2006/relationships/image" Target="../media/image62.png"/><Relationship Id="rId17" Type="http://schemas.openxmlformats.org/officeDocument/2006/relationships/slide" Target="slide20.xml"/><Relationship Id="rId2" Type="http://schemas.openxmlformats.org/officeDocument/2006/relationships/audio" Target="../media/media2.mp3"/><Relationship Id="rId16" Type="http://schemas.openxmlformats.org/officeDocument/2006/relationships/slide" Target="slide19.xml"/><Relationship Id="rId20" Type="http://schemas.openxmlformats.org/officeDocument/2006/relationships/slide" Target="slide23.xml"/><Relationship Id="rId1" Type="http://schemas.microsoft.com/office/2007/relationships/media" Target="../media/media2.mp3"/><Relationship Id="rId6" Type="http://schemas.microsoft.com/office/2007/relationships/hdphoto" Target="../media/hdphoto12.wdp"/><Relationship Id="rId11" Type="http://schemas.microsoft.com/office/2007/relationships/hdphoto" Target="../media/hdphoto13.wdp"/><Relationship Id="rId5" Type="http://schemas.openxmlformats.org/officeDocument/2006/relationships/image" Target="../media/image59.png"/><Relationship Id="rId15" Type="http://schemas.microsoft.com/office/2007/relationships/hdphoto" Target="../media/hdphoto15.wdp"/><Relationship Id="rId10" Type="http://schemas.openxmlformats.org/officeDocument/2006/relationships/image" Target="../media/image61.png"/><Relationship Id="rId19" Type="http://schemas.openxmlformats.org/officeDocument/2006/relationships/slide" Target="slide22.xml"/><Relationship Id="rId4" Type="http://schemas.openxmlformats.org/officeDocument/2006/relationships/image" Target="../media/image58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5.png"/><Relationship Id="rId5" Type="http://schemas.openxmlformats.org/officeDocument/2006/relationships/slide" Target="slide18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svg"/><Relationship Id="rId3" Type="http://schemas.openxmlformats.org/officeDocument/2006/relationships/image" Target="../media/image15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08.xml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1.xml"/><Relationship Id="rId6" Type="http://schemas.openxmlformats.org/officeDocument/2006/relationships/slide" Target="slide18.xml"/><Relationship Id="rId5" Type="http://schemas.openxmlformats.org/officeDocument/2006/relationships/image" Target="../media/image66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5.png"/><Relationship Id="rId5" Type="http://schemas.openxmlformats.org/officeDocument/2006/relationships/slide" Target="slide18.xml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5.png"/><Relationship Id="rId5" Type="http://schemas.openxmlformats.org/officeDocument/2006/relationships/slide" Target="slide18.xml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5.png"/><Relationship Id="rId5" Type="http://schemas.openxmlformats.org/officeDocument/2006/relationships/slide" Target="slide18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.png"/><Relationship Id="rId3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NULL"/><Relationship Id="rId1" Type="http://schemas.openxmlformats.org/officeDocument/2006/relationships/slideLayout" Target="../slideLayouts/slideLayout108.xml"/><Relationship Id="rId1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1" Type="http://schemas.openxmlformats.org/officeDocument/2006/relationships/image" Target="../media/image33.png"/><Relationship Id="rId17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108.xml"/><Relationship Id="rId15" Type="http://schemas.openxmlformats.org/officeDocument/2006/relationships/image" Target="../media/image31.png"/><Relationship Id="rId23" Type="http://schemas.openxmlformats.org/officeDocument/2006/relationships/image" Target="../media/image34.png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18" Type="http://schemas.microsoft.com/office/2007/relationships/hdphoto" Target="../media/hdphoto3.wdp"/><Relationship Id="rId3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NULL"/><Relationship Id="rId1" Type="http://schemas.openxmlformats.org/officeDocument/2006/relationships/slideLayout" Target="../slideLayouts/slideLayout108.xml"/><Relationship Id="rId1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15" Type="http://schemas.openxmlformats.org/officeDocument/2006/relationships/image" Target="../media/image13.png"/><Relationship Id="rId10" Type="http://schemas.openxmlformats.org/officeDocument/2006/relationships/image" Target="../media/image15.png"/><Relationship Id="rId9" Type="http://schemas.openxmlformats.org/officeDocument/2006/relationships/image" Target="NULL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62115">
            <a:off x="3900987" y="1739165"/>
            <a:ext cx="8668402" cy="4442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7006961">
            <a:off x="6083139" y="-16092"/>
            <a:ext cx="5306290" cy="7160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6918" y="151177"/>
            <a:ext cx="4163929" cy="64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677179">
            <a:off x="10906655" y="-927416"/>
            <a:ext cx="2570690" cy="350947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5268">
            <a:off x="9677582" y="-15177"/>
            <a:ext cx="2492473" cy="66985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355600" y="-482773"/>
            <a:ext cx="2361445" cy="26201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1458" y="0"/>
            <a:ext cx="4794681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5696" y="717322"/>
            <a:ext cx="49138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Con chào mào đốm trắng mũ đỏ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Hót trên cây cao chót vót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triu… uýt… huýt… tu hìu</a:t>
            </a:r>
            <a:r>
              <a:rPr lang="vi-VN" sz="2800" dirty="0" smtClean="0">
                <a:latin typeface="Times New Roman" panose="02020603050405020304" pitchFamily="18" charset="0"/>
              </a:rPr>
              <a:t>…</a:t>
            </a:r>
            <a:r>
              <a:rPr lang="vi-VN" sz="2800" dirty="0">
                <a:latin typeface="Times New Roman" panose="02020603050405020304" pitchFamily="18" charset="0"/>
              </a:rPr>
              <a:t> </a:t>
            </a:r>
          </a:p>
        </p:txBody>
      </p:sp>
      <p:grpSp>
        <p:nvGrpSpPr>
          <p:cNvPr id="10" name="Group 9"/>
          <p:cNvGrpSpPr/>
          <p:nvPr/>
        </p:nvGrpSpPr>
        <p:grpSpPr>
          <a:xfrm flipH="1">
            <a:off x="121762" y="4098134"/>
            <a:ext cx="4381431" cy="2603293"/>
            <a:chOff x="0" y="0"/>
            <a:chExt cx="12192000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93964" y="1039091"/>
              <a:ext cx="6774872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82436" y="2078182"/>
              <a:ext cx="4613564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67344" y="4765964"/>
              <a:ext cx="1821873" cy="997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A148BE78-0E37-364B-99F6-915234049A31}"/>
              </a:ext>
            </a:extLst>
          </p:cNvPr>
          <p:cNvSpPr/>
          <p:nvPr/>
        </p:nvSpPr>
        <p:spPr>
          <a:xfrm>
            <a:off x="4978172" y="302658"/>
            <a:ext cx="2579916" cy="8186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520D9E17-FC37-3345-A890-8E48088375D8}"/>
              </a:ext>
            </a:extLst>
          </p:cNvPr>
          <p:cNvSpPr/>
          <p:nvPr/>
        </p:nvSpPr>
        <p:spPr>
          <a:xfrm>
            <a:off x="4942475" y="1715581"/>
            <a:ext cx="2579916" cy="818696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DA89C3EF-E214-AD4E-9BDC-E370AC8A137B}"/>
              </a:ext>
            </a:extLst>
          </p:cNvPr>
          <p:cNvSpPr/>
          <p:nvPr/>
        </p:nvSpPr>
        <p:spPr>
          <a:xfrm>
            <a:off x="4942475" y="3091490"/>
            <a:ext cx="2579916" cy="81869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16C42FEC-2DCD-1C41-B55C-406FEADCEB04}"/>
              </a:ext>
            </a:extLst>
          </p:cNvPr>
          <p:cNvSpPr/>
          <p:nvPr/>
        </p:nvSpPr>
        <p:spPr>
          <a:xfrm>
            <a:off x="8033067" y="172032"/>
            <a:ext cx="3958755" cy="10865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Đốm trắng mũ đỏ </a:t>
            </a:r>
          </a:p>
          <a:p>
            <a:pPr algn="ctr"/>
            <a:r>
              <a:rPr lang="x-none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30056B82-6CDC-D643-9D56-FCAD18B88325}"/>
              </a:ext>
            </a:extLst>
          </p:cNvPr>
          <p:cNvSpPr/>
          <p:nvPr/>
        </p:nvSpPr>
        <p:spPr>
          <a:xfrm>
            <a:off x="7997370" y="1578373"/>
            <a:ext cx="3958755" cy="1086530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dài, </a:t>
            </a:r>
          </a:p>
          <a:p>
            <a:pPr algn="ctr"/>
            <a:r>
              <a:rPr lang="x-none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38B185BC-5BF6-E049-BDF1-FF8D64BE3322}"/>
              </a:ext>
            </a:extLst>
          </p:cNvPr>
          <p:cNvSpPr/>
          <p:nvPr/>
        </p:nvSpPr>
        <p:spPr>
          <a:xfrm>
            <a:off x="7997370" y="2952247"/>
            <a:ext cx="3958755" cy="108653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cao chót vót → thoáng đãng, bình yên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D7988F6A-6B02-D342-856A-6CAF50C62AD1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7558088" y="712006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7522391" y="2119992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7522391" y="3490964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114551" y="1063070"/>
            <a:ext cx="2662961" cy="45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đốm trắng mũ đỏ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00015" y="1903529"/>
            <a:ext cx="771530" cy="45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5747" y="2794580"/>
            <a:ext cx="4503192" cy="45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triu… uýt… huýt… tu hìu…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07490" y="1951407"/>
            <a:ext cx="2662961" cy="45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cao trót vót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reeform 5"/>
          <p:cNvSpPr>
            <a:spLocks/>
          </p:cNvSpPr>
          <p:nvPr/>
        </p:nvSpPr>
        <p:spPr bwMode="auto">
          <a:xfrm rot="5400000">
            <a:off x="7886685" y="2396946"/>
            <a:ext cx="417511" cy="3943586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78172" y="4368739"/>
            <a:ext cx="70136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NT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ngôn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đọng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hàm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súc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)</a:t>
            </a: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x-none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</a:t>
            </a:r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ra vẻ đẹp của chú chim chào mào, vừa gợi ra vẻ đẹp của thiên nhiên</a:t>
            </a:r>
          </a:p>
        </p:txBody>
      </p:sp>
    </p:spTree>
    <p:extLst>
      <p:ext uri="{BB962C8B-B14F-4D97-AF65-F5344CB8AC3E}">
        <p14:creationId xmlns:p14="http://schemas.microsoft.com/office/powerpoint/2010/main" val="21985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86126" flipV="1">
            <a:off x="7856659" y="-814028"/>
            <a:ext cx="5558747" cy="2840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32" y="106366"/>
            <a:ext cx="7248655" cy="13438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77073" y="1504458"/>
            <a:ext cx="2945148" cy="3428201"/>
            <a:chOff x="8892884" y="1192091"/>
            <a:chExt cx="2945148" cy="3428201"/>
          </a:xfrm>
        </p:grpSpPr>
        <p:grpSp>
          <p:nvGrpSpPr>
            <p:cNvPr id="6" name="Group 2"/>
            <p:cNvGrpSpPr>
              <a:grpSpLocks noChangeAspect="1"/>
            </p:cNvGrpSpPr>
            <p:nvPr/>
          </p:nvGrpSpPr>
          <p:grpSpPr>
            <a:xfrm>
              <a:off x="8892884" y="1192091"/>
              <a:ext cx="2945148" cy="3428201"/>
              <a:chOff x="-2540" y="0"/>
              <a:chExt cx="4312920" cy="5020310"/>
            </a:xfrm>
          </p:grpSpPr>
          <p:sp>
            <p:nvSpPr>
              <p:cNvPr id="8" name="Freeform 3"/>
              <p:cNvSpPr/>
              <p:nvPr/>
            </p:nvSpPr>
            <p:spPr>
              <a:xfrm>
                <a:off x="325120" y="509270"/>
                <a:ext cx="3675380" cy="3553460"/>
              </a:xfrm>
              <a:custGeom>
                <a:avLst/>
                <a:gdLst/>
                <a:ahLst/>
                <a:cxnLst/>
                <a:rect l="l" t="t" r="r" b="b"/>
                <a:pathLst>
                  <a:path w="3675380" h="3553460">
                    <a:moveTo>
                      <a:pt x="3382010" y="1270"/>
                    </a:moveTo>
                    <a:lnTo>
                      <a:pt x="12700" y="290830"/>
                    </a:lnTo>
                    <a:cubicBezTo>
                      <a:pt x="5080" y="290830"/>
                      <a:pt x="0" y="298450"/>
                      <a:pt x="0" y="306070"/>
                    </a:cubicBezTo>
                    <a:lnTo>
                      <a:pt x="278130" y="3540760"/>
                    </a:lnTo>
                    <a:cubicBezTo>
                      <a:pt x="279400" y="3548380"/>
                      <a:pt x="285750" y="3553460"/>
                      <a:pt x="293370" y="3553460"/>
                    </a:cubicBezTo>
                    <a:lnTo>
                      <a:pt x="3662680" y="3262630"/>
                    </a:lnTo>
                    <a:cubicBezTo>
                      <a:pt x="3670300" y="3261360"/>
                      <a:pt x="3675380" y="3255010"/>
                      <a:pt x="3675380" y="3247390"/>
                    </a:cubicBezTo>
                    <a:lnTo>
                      <a:pt x="3397250" y="13970"/>
                    </a:lnTo>
                    <a:cubicBezTo>
                      <a:pt x="3395980" y="6350"/>
                      <a:pt x="3389630" y="0"/>
                      <a:pt x="3382010" y="12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9" name="Freeform 4"/>
              <p:cNvSpPr/>
              <p:nvPr/>
            </p:nvSpPr>
            <p:spPr>
              <a:xfrm>
                <a:off x="-2540" y="172720"/>
                <a:ext cx="429514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4295140" h="4847590">
                    <a:moveTo>
                      <a:pt x="3916680" y="127000"/>
                    </a:moveTo>
                    <a:cubicBezTo>
                      <a:pt x="3915410" y="119380"/>
                      <a:pt x="3909060" y="114300"/>
                      <a:pt x="3901440" y="114300"/>
                    </a:cubicBezTo>
                    <a:lnTo>
                      <a:pt x="3792220" y="123190"/>
                    </a:lnTo>
                    <a:lnTo>
                      <a:pt x="3792220" y="13970"/>
                    </a:lnTo>
                    <a:cubicBezTo>
                      <a:pt x="3792220" y="6350"/>
                      <a:pt x="3785870" y="0"/>
                      <a:pt x="3778250" y="0"/>
                    </a:cubicBez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480060" y="4425950"/>
                    </a:lnTo>
                    <a:lnTo>
                      <a:pt x="515620" y="4834890"/>
                    </a:lnTo>
                    <a:cubicBezTo>
                      <a:pt x="515620" y="4842510"/>
                      <a:pt x="523240" y="4847590"/>
                      <a:pt x="530860" y="4847590"/>
                    </a:cubicBezTo>
                    <a:lnTo>
                      <a:pt x="4282440" y="4525010"/>
                    </a:lnTo>
                    <a:cubicBezTo>
                      <a:pt x="4290060" y="4525010"/>
                      <a:pt x="4295140" y="4517390"/>
                      <a:pt x="4295140" y="4511040"/>
                    </a:cubicBezTo>
                    <a:lnTo>
                      <a:pt x="3916680" y="127000"/>
                    </a:lnTo>
                    <a:close/>
                    <a:moveTo>
                      <a:pt x="3581400" y="349250"/>
                    </a:moveTo>
                    <a:lnTo>
                      <a:pt x="3581400" y="3465830"/>
                    </a:lnTo>
                    <a:cubicBezTo>
                      <a:pt x="3581400" y="3473450"/>
                      <a:pt x="3575050" y="3479800"/>
                      <a:pt x="3567430" y="3479800"/>
                    </a:cubicBezTo>
                    <a:lnTo>
                      <a:pt x="571500" y="3479800"/>
                    </a:lnTo>
                    <a:lnTo>
                      <a:pt x="327660" y="642620"/>
                    </a:lnTo>
                    <a:cubicBezTo>
                      <a:pt x="327660" y="635000"/>
                      <a:pt x="332740" y="628650"/>
                      <a:pt x="340360" y="627380"/>
                    </a:cubicBezTo>
                    <a:lnTo>
                      <a:pt x="3581400" y="349250"/>
                    </a:lnTo>
                    <a:close/>
                    <a:moveTo>
                      <a:pt x="186690" y="205740"/>
                    </a:moveTo>
                    <a:lnTo>
                      <a:pt x="2835910" y="205740"/>
                    </a:lnTo>
                    <a:lnTo>
                      <a:pt x="172720" y="434340"/>
                    </a:lnTo>
                    <a:lnTo>
                      <a:pt x="172720" y="219710"/>
                    </a:lnTo>
                    <a:cubicBezTo>
                      <a:pt x="172720" y="212090"/>
                      <a:pt x="179070" y="205740"/>
                      <a:pt x="186690" y="205740"/>
                    </a:cubicBezTo>
                    <a:close/>
                    <a:moveTo>
                      <a:pt x="186690" y="3479800"/>
                    </a:moveTo>
                    <a:cubicBezTo>
                      <a:pt x="179070" y="3479800"/>
                      <a:pt x="172720" y="3473450"/>
                      <a:pt x="172720" y="3465830"/>
                    </a:cubicBezTo>
                    <a:lnTo>
                      <a:pt x="172720" y="854710"/>
                    </a:lnTo>
                    <a:lnTo>
                      <a:pt x="398780" y="3479800"/>
                    </a:lnTo>
                    <a:lnTo>
                      <a:pt x="186690" y="3479800"/>
                    </a:lnTo>
                    <a:close/>
                    <a:moveTo>
                      <a:pt x="3990340" y="3597910"/>
                    </a:moveTo>
                    <a:lnTo>
                      <a:pt x="3792220" y="3614419"/>
                    </a:lnTo>
                    <a:lnTo>
                      <a:pt x="3792220" y="1137919"/>
                    </a:lnTo>
                    <a:lnTo>
                      <a:pt x="4003040" y="3583940"/>
                    </a:lnTo>
                    <a:cubicBezTo>
                      <a:pt x="4003040" y="3591560"/>
                      <a:pt x="3997960" y="3597910"/>
                      <a:pt x="3990340" y="359791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</p:sp>
          <p:sp>
            <p:nvSpPr>
              <p:cNvPr id="10" name="Freeform 6"/>
              <p:cNvSpPr/>
              <p:nvPr/>
            </p:nvSpPr>
            <p:spPr>
              <a:xfrm>
                <a:off x="1270" y="177800"/>
                <a:ext cx="4305300" cy="4842510"/>
              </a:xfrm>
              <a:custGeom>
                <a:avLst/>
                <a:gdLst/>
                <a:ahLst/>
                <a:cxnLst/>
                <a:rect l="l" t="t" r="r" b="b"/>
                <a:pathLst>
                  <a:path w="4305300" h="4842510">
                    <a:moveTo>
                      <a:pt x="3810000" y="1483360"/>
                    </a:moveTo>
                    <a:lnTo>
                      <a:pt x="3991610" y="3581400"/>
                    </a:lnTo>
                    <a:cubicBezTo>
                      <a:pt x="3991610" y="3586480"/>
                      <a:pt x="3990340" y="3590290"/>
                      <a:pt x="3986530" y="3594100"/>
                    </a:cubicBezTo>
                    <a:lnTo>
                      <a:pt x="3990340" y="3594100"/>
                    </a:lnTo>
                    <a:cubicBezTo>
                      <a:pt x="3996690" y="3594100"/>
                      <a:pt x="4001770" y="3587750"/>
                      <a:pt x="4001770" y="3581400"/>
                    </a:cubicBezTo>
                    <a:lnTo>
                      <a:pt x="3810000" y="1380490"/>
                    </a:lnTo>
                    <a:lnTo>
                      <a:pt x="3810000" y="1483360"/>
                    </a:lnTo>
                    <a:close/>
                    <a:moveTo>
                      <a:pt x="3581400" y="209550"/>
                    </a:moveTo>
                    <a:cubicBezTo>
                      <a:pt x="3581400" y="209550"/>
                      <a:pt x="3578860" y="201930"/>
                      <a:pt x="3568700" y="200660"/>
                    </a:cubicBezTo>
                    <a:lnTo>
                      <a:pt x="173990" y="200660"/>
                    </a:lnTo>
                    <a:cubicBezTo>
                      <a:pt x="167640" y="200660"/>
                      <a:pt x="160020" y="203200"/>
                      <a:pt x="160020" y="210820"/>
                    </a:cubicBezTo>
                    <a:lnTo>
                      <a:pt x="162560" y="217170"/>
                    </a:lnTo>
                    <a:cubicBezTo>
                      <a:pt x="165100" y="213360"/>
                      <a:pt x="170180" y="212090"/>
                      <a:pt x="173990" y="212090"/>
                    </a:cubicBezTo>
                    <a:lnTo>
                      <a:pt x="3571240" y="212090"/>
                    </a:lnTo>
                    <a:lnTo>
                      <a:pt x="3571240" y="3463290"/>
                    </a:lnTo>
                    <a:cubicBezTo>
                      <a:pt x="3571240" y="3468370"/>
                      <a:pt x="3568700" y="3472180"/>
                      <a:pt x="3566160" y="3474720"/>
                    </a:cubicBezTo>
                    <a:lnTo>
                      <a:pt x="3569970" y="3474720"/>
                    </a:lnTo>
                    <a:cubicBezTo>
                      <a:pt x="3576320" y="3474720"/>
                      <a:pt x="3581400" y="3469640"/>
                      <a:pt x="3581400" y="3463290"/>
                    </a:cubicBezTo>
                    <a:lnTo>
                      <a:pt x="3581400" y="209550"/>
                    </a:lnTo>
                    <a:close/>
                    <a:moveTo>
                      <a:pt x="4296410" y="4518660"/>
                    </a:moveTo>
                    <a:lnTo>
                      <a:pt x="543560" y="4841240"/>
                    </a:lnTo>
                    <a:lnTo>
                      <a:pt x="529590" y="4842510"/>
                    </a:lnTo>
                    <a:lnTo>
                      <a:pt x="528320" y="4842510"/>
                    </a:lnTo>
                    <a:cubicBezTo>
                      <a:pt x="520700" y="4842510"/>
                      <a:pt x="514350" y="4837430"/>
                      <a:pt x="513080" y="4829810"/>
                    </a:cubicBezTo>
                    <a:lnTo>
                      <a:pt x="511810" y="4815840"/>
                    </a:lnTo>
                    <a:cubicBezTo>
                      <a:pt x="511810" y="4817110"/>
                      <a:pt x="513080" y="4819650"/>
                      <a:pt x="513080" y="4820920"/>
                    </a:cubicBezTo>
                    <a:lnTo>
                      <a:pt x="478790" y="4422140"/>
                    </a:lnTo>
                    <a:lnTo>
                      <a:pt x="13970" y="4422140"/>
                    </a:lnTo>
                    <a:cubicBezTo>
                      <a:pt x="6350" y="4422140"/>
                      <a:pt x="0" y="4415790"/>
                      <a:pt x="0" y="4408170"/>
                    </a:cubicBezTo>
                    <a:lnTo>
                      <a:pt x="0" y="8890"/>
                    </a:lnTo>
                    <a:cubicBezTo>
                      <a:pt x="0" y="5080"/>
                      <a:pt x="1270" y="2540"/>
                      <a:pt x="3810" y="0"/>
                    </a:cubicBezTo>
                    <a:lnTo>
                      <a:pt x="13970" y="8890"/>
                    </a:lnTo>
                    <a:lnTo>
                      <a:pt x="13970" y="4408170"/>
                    </a:lnTo>
                    <a:lnTo>
                      <a:pt x="3790950" y="4408170"/>
                    </a:lnTo>
                    <a:lnTo>
                      <a:pt x="3804920" y="4418330"/>
                    </a:lnTo>
                    <a:cubicBezTo>
                      <a:pt x="3802380" y="4420870"/>
                      <a:pt x="3799840" y="4422140"/>
                      <a:pt x="3796030" y="4422140"/>
                    </a:cubicBezTo>
                    <a:lnTo>
                      <a:pt x="491490" y="4422140"/>
                    </a:lnTo>
                    <a:lnTo>
                      <a:pt x="527050" y="4828540"/>
                    </a:lnTo>
                    <a:lnTo>
                      <a:pt x="4290060" y="4505960"/>
                    </a:lnTo>
                    <a:lnTo>
                      <a:pt x="4305300" y="4514850"/>
                    </a:lnTo>
                    <a:cubicBezTo>
                      <a:pt x="4302760" y="4517390"/>
                      <a:pt x="4300220" y="4518660"/>
                      <a:pt x="4296410" y="4518660"/>
                    </a:cubicBezTo>
                    <a:close/>
                  </a:path>
                </a:pathLst>
              </a:custGeom>
              <a:solidFill>
                <a:srgbClr val="3C3333"/>
              </a:solidFill>
            </p:spPr>
          </p:sp>
          <p:sp>
            <p:nvSpPr>
              <p:cNvPr id="11" name="Freeform 7"/>
              <p:cNvSpPr/>
              <p:nvPr/>
            </p:nvSpPr>
            <p:spPr>
              <a:xfrm>
                <a:off x="5080" y="172720"/>
                <a:ext cx="4305300" cy="4519930"/>
              </a:xfrm>
              <a:custGeom>
                <a:avLst/>
                <a:gdLst/>
                <a:ahLst/>
                <a:cxnLst/>
                <a:rect l="l" t="t" r="r" b="b"/>
                <a:pathLst>
                  <a:path w="4305300" h="4519930">
                    <a:moveTo>
                      <a:pt x="3573780" y="3478530"/>
                    </a:moveTo>
                    <a:cubicBezTo>
                      <a:pt x="3571240" y="3481070"/>
                      <a:pt x="3567430" y="3483610"/>
                      <a:pt x="3563620" y="3483610"/>
                    </a:cubicBezTo>
                    <a:lnTo>
                      <a:pt x="170180" y="3483610"/>
                    </a:lnTo>
                    <a:cubicBezTo>
                      <a:pt x="163830" y="3483610"/>
                      <a:pt x="160020" y="3479800"/>
                      <a:pt x="157480" y="3474720"/>
                    </a:cubicBezTo>
                    <a:cubicBezTo>
                      <a:pt x="154940" y="3472180"/>
                      <a:pt x="153670" y="3469640"/>
                      <a:pt x="153670" y="3465830"/>
                    </a:cubicBezTo>
                    <a:lnTo>
                      <a:pt x="153670" y="219710"/>
                    </a:lnTo>
                    <a:cubicBezTo>
                      <a:pt x="153670" y="215900"/>
                      <a:pt x="156210" y="212090"/>
                      <a:pt x="158750" y="209550"/>
                    </a:cubicBezTo>
                    <a:lnTo>
                      <a:pt x="167640" y="217170"/>
                    </a:lnTo>
                    <a:lnTo>
                      <a:pt x="167640" y="3465830"/>
                    </a:lnTo>
                    <a:cubicBezTo>
                      <a:pt x="167640" y="3467100"/>
                      <a:pt x="167640" y="3468370"/>
                      <a:pt x="168910" y="3469640"/>
                    </a:cubicBezTo>
                    <a:lnTo>
                      <a:pt x="3563620" y="3469640"/>
                    </a:lnTo>
                    <a:cubicBezTo>
                      <a:pt x="3564890" y="3469640"/>
                      <a:pt x="3566160" y="3468370"/>
                      <a:pt x="3567430" y="3468370"/>
                    </a:cubicBezTo>
                    <a:lnTo>
                      <a:pt x="3573780" y="3478530"/>
                    </a:lnTo>
                    <a:close/>
                    <a:moveTo>
                      <a:pt x="4305300" y="4508500"/>
                    </a:moveTo>
                    <a:cubicBezTo>
                      <a:pt x="4305300" y="4512310"/>
                      <a:pt x="4304030" y="4516120"/>
                      <a:pt x="4298950" y="4519930"/>
                    </a:cubicBezTo>
                    <a:lnTo>
                      <a:pt x="4283710" y="4511040"/>
                    </a:lnTo>
                    <a:lnTo>
                      <a:pt x="3907790" y="132080"/>
                    </a:lnTo>
                    <a:lnTo>
                      <a:pt x="3906520" y="124460"/>
                    </a:lnTo>
                    <a:cubicBezTo>
                      <a:pt x="3906520" y="124460"/>
                      <a:pt x="3906520" y="114300"/>
                      <a:pt x="3893820" y="114300"/>
                    </a:cubicBezTo>
                    <a:lnTo>
                      <a:pt x="3806190" y="121920"/>
                    </a:lnTo>
                    <a:lnTo>
                      <a:pt x="3806190" y="3604260"/>
                    </a:lnTo>
                    <a:lnTo>
                      <a:pt x="3982720" y="3589020"/>
                    </a:lnTo>
                    <a:cubicBezTo>
                      <a:pt x="3983990" y="3589020"/>
                      <a:pt x="3985260" y="3587750"/>
                      <a:pt x="3986530" y="3587750"/>
                    </a:cubicBezTo>
                    <a:lnTo>
                      <a:pt x="3992880" y="3595370"/>
                    </a:lnTo>
                    <a:cubicBezTo>
                      <a:pt x="3990340" y="3599180"/>
                      <a:pt x="3986530" y="3601720"/>
                      <a:pt x="3982720" y="3601720"/>
                    </a:cubicBezTo>
                    <a:lnTo>
                      <a:pt x="3806190" y="3616960"/>
                    </a:lnTo>
                    <a:lnTo>
                      <a:pt x="3806190" y="4413250"/>
                    </a:lnTo>
                    <a:cubicBezTo>
                      <a:pt x="3806190" y="4417060"/>
                      <a:pt x="3803650" y="4420871"/>
                      <a:pt x="3801110" y="4423410"/>
                    </a:cubicBezTo>
                    <a:lnTo>
                      <a:pt x="3785870" y="4413250"/>
                    </a:lnTo>
                    <a:lnTo>
                      <a:pt x="3785870" y="13970"/>
                    </a:lnTo>
                    <a:lnTo>
                      <a:pt x="8890" y="13970"/>
                    </a:lnTo>
                    <a:lnTo>
                      <a:pt x="0" y="5080"/>
                    </a:lnTo>
                    <a:cubicBezTo>
                      <a:pt x="2540" y="2540"/>
                      <a:pt x="6350" y="0"/>
                      <a:pt x="10160" y="0"/>
                    </a:cubicBezTo>
                    <a:lnTo>
                      <a:pt x="3792220" y="0"/>
                    </a:lnTo>
                    <a:cubicBezTo>
                      <a:pt x="3799840" y="0"/>
                      <a:pt x="3806190" y="6350"/>
                      <a:pt x="3806190" y="13970"/>
                    </a:cubicBezTo>
                    <a:lnTo>
                      <a:pt x="3806190" y="101600"/>
                    </a:lnTo>
                    <a:lnTo>
                      <a:pt x="3900170" y="92710"/>
                    </a:lnTo>
                    <a:cubicBezTo>
                      <a:pt x="3900170" y="92710"/>
                      <a:pt x="3923030" y="92710"/>
                      <a:pt x="3926840" y="109220"/>
                    </a:cubicBezTo>
                    <a:lnTo>
                      <a:pt x="3931920" y="171450"/>
                    </a:lnTo>
                    <a:lnTo>
                      <a:pt x="4305300" y="4508500"/>
                    </a:lnTo>
                    <a:close/>
                    <a:moveTo>
                      <a:pt x="3797300" y="15240"/>
                    </a:moveTo>
                    <a:cubicBezTo>
                      <a:pt x="3799840" y="17780"/>
                      <a:pt x="3802380" y="19050"/>
                      <a:pt x="3803650" y="21590"/>
                    </a:cubicBezTo>
                    <a:cubicBezTo>
                      <a:pt x="3802380" y="17780"/>
                      <a:pt x="3799840" y="16510"/>
                      <a:pt x="3797300" y="152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8"/>
              <p:cNvSpPr/>
              <p:nvPr/>
            </p:nvSpPr>
            <p:spPr>
              <a:xfrm>
                <a:off x="3409951" y="0"/>
                <a:ext cx="274319" cy="1045210"/>
              </a:xfrm>
              <a:custGeom>
                <a:avLst/>
                <a:gdLst/>
                <a:ahLst/>
                <a:cxnLst/>
                <a:rect l="l" t="t" r="r" b="b"/>
                <a:pathLst>
                  <a:path w="274319" h="1045210">
                    <a:moveTo>
                      <a:pt x="265429" y="966470"/>
                    </a:moveTo>
                    <a:cubicBezTo>
                      <a:pt x="270509" y="953770"/>
                      <a:pt x="273049" y="941070"/>
                      <a:pt x="274319" y="927100"/>
                    </a:cubicBezTo>
                    <a:lnTo>
                      <a:pt x="274319" y="762000"/>
                    </a:lnTo>
                    <a:lnTo>
                      <a:pt x="273049" y="762000"/>
                    </a:lnTo>
                    <a:lnTo>
                      <a:pt x="273049" y="369570"/>
                    </a:lnTo>
                    <a:cubicBezTo>
                      <a:pt x="269239" y="328930"/>
                      <a:pt x="217169" y="298450"/>
                      <a:pt x="184149" y="298450"/>
                    </a:cubicBezTo>
                    <a:lnTo>
                      <a:pt x="152399" y="298450"/>
                    </a:lnTo>
                    <a:cubicBezTo>
                      <a:pt x="102869" y="298450"/>
                      <a:pt x="63499" y="337820"/>
                      <a:pt x="63499" y="387350"/>
                    </a:cubicBezTo>
                    <a:lnTo>
                      <a:pt x="63499" y="852170"/>
                    </a:lnTo>
                    <a:lnTo>
                      <a:pt x="97789" y="852170"/>
                    </a:lnTo>
                    <a:lnTo>
                      <a:pt x="97789" y="387350"/>
                    </a:lnTo>
                    <a:cubicBezTo>
                      <a:pt x="97789" y="356870"/>
                      <a:pt x="121919" y="332740"/>
                      <a:pt x="152399" y="332740"/>
                    </a:cubicBezTo>
                    <a:lnTo>
                      <a:pt x="184149" y="332740"/>
                    </a:lnTo>
                    <a:cubicBezTo>
                      <a:pt x="210819" y="332740"/>
                      <a:pt x="237489" y="360680"/>
                      <a:pt x="238759" y="378460"/>
                    </a:cubicBezTo>
                    <a:lnTo>
                      <a:pt x="238759" y="924560"/>
                    </a:lnTo>
                    <a:cubicBezTo>
                      <a:pt x="238759" y="988060"/>
                      <a:pt x="184149" y="1010920"/>
                      <a:pt x="151129" y="1010920"/>
                    </a:cubicBezTo>
                    <a:lnTo>
                      <a:pt x="151129" y="1012190"/>
                    </a:lnTo>
                    <a:lnTo>
                      <a:pt x="109219" y="1012190"/>
                    </a:lnTo>
                    <a:cubicBezTo>
                      <a:pt x="62229" y="1012190"/>
                      <a:pt x="35559" y="974090"/>
                      <a:pt x="35559" y="927100"/>
                    </a:cubicBezTo>
                    <a:lnTo>
                      <a:pt x="35559" y="118110"/>
                    </a:lnTo>
                    <a:cubicBezTo>
                      <a:pt x="35559" y="71120"/>
                      <a:pt x="73659" y="33020"/>
                      <a:pt x="120649" y="33020"/>
                    </a:cubicBezTo>
                    <a:lnTo>
                      <a:pt x="161290" y="33020"/>
                    </a:lnTo>
                    <a:cubicBezTo>
                      <a:pt x="208280" y="33020"/>
                      <a:pt x="233680" y="74930"/>
                      <a:pt x="233680" y="121920"/>
                    </a:cubicBezTo>
                    <a:lnTo>
                      <a:pt x="233680" y="172720"/>
                    </a:lnTo>
                    <a:lnTo>
                      <a:pt x="265430" y="172720"/>
                    </a:lnTo>
                    <a:lnTo>
                      <a:pt x="266700" y="121920"/>
                    </a:lnTo>
                    <a:cubicBezTo>
                      <a:pt x="266700" y="57150"/>
                      <a:pt x="226060" y="0"/>
                      <a:pt x="160020" y="0"/>
                    </a:cubicBezTo>
                    <a:lnTo>
                      <a:pt x="119380" y="0"/>
                    </a:lnTo>
                    <a:cubicBezTo>
                      <a:pt x="53340" y="0"/>
                      <a:pt x="0" y="53340"/>
                      <a:pt x="0" y="119380"/>
                    </a:cubicBezTo>
                    <a:lnTo>
                      <a:pt x="0" y="925830"/>
                    </a:lnTo>
                    <a:cubicBezTo>
                      <a:pt x="0" y="991870"/>
                      <a:pt x="41910" y="1045210"/>
                      <a:pt x="107950" y="1045210"/>
                    </a:cubicBezTo>
                    <a:lnTo>
                      <a:pt x="152400" y="1045210"/>
                    </a:lnTo>
                    <a:cubicBezTo>
                      <a:pt x="181610" y="1045210"/>
                      <a:pt x="208280" y="1035050"/>
                      <a:pt x="228600" y="1017270"/>
                    </a:cubicBezTo>
                    <a:cubicBezTo>
                      <a:pt x="242570" y="1005840"/>
                      <a:pt x="254000" y="991870"/>
                      <a:pt x="261620" y="974090"/>
                    </a:cubicBezTo>
                    <a:cubicBezTo>
                      <a:pt x="262890" y="972820"/>
                      <a:pt x="262890" y="970280"/>
                      <a:pt x="264160" y="969010"/>
                    </a:cubicBezTo>
                    <a:cubicBezTo>
                      <a:pt x="265430" y="969010"/>
                      <a:pt x="265430" y="967740"/>
                      <a:pt x="265430" y="966470"/>
                    </a:cubicBezTo>
                    <a:close/>
                  </a:path>
                </a:pathLst>
              </a:custGeom>
              <a:solidFill>
                <a:srgbClr val="A99D9D"/>
              </a:solidFill>
            </p:spPr>
          </p:sp>
          <p:sp>
            <p:nvSpPr>
              <p:cNvPr id="13" name="Freeform 9"/>
              <p:cNvSpPr/>
              <p:nvPr/>
            </p:nvSpPr>
            <p:spPr>
              <a:xfrm>
                <a:off x="3415028" y="15240"/>
                <a:ext cx="266700" cy="103251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032510">
                    <a:moveTo>
                      <a:pt x="261622" y="749300"/>
                    </a:moveTo>
                    <a:lnTo>
                      <a:pt x="261622" y="723900"/>
                    </a:lnTo>
                    <a:cubicBezTo>
                      <a:pt x="259082" y="598170"/>
                      <a:pt x="257812" y="490220"/>
                      <a:pt x="256542" y="364490"/>
                    </a:cubicBezTo>
                    <a:lnTo>
                      <a:pt x="256542" y="358140"/>
                    </a:lnTo>
                    <a:lnTo>
                      <a:pt x="252732" y="359410"/>
                    </a:lnTo>
                    <a:lnTo>
                      <a:pt x="252732" y="364490"/>
                    </a:lnTo>
                    <a:lnTo>
                      <a:pt x="250192" y="521970"/>
                    </a:lnTo>
                    <a:lnTo>
                      <a:pt x="246382" y="695960"/>
                    </a:lnTo>
                    <a:lnTo>
                      <a:pt x="245112" y="745490"/>
                    </a:lnTo>
                    <a:lnTo>
                      <a:pt x="245112" y="750570"/>
                    </a:lnTo>
                    <a:lnTo>
                      <a:pt x="242572" y="872490"/>
                    </a:lnTo>
                    <a:cubicBezTo>
                      <a:pt x="242572" y="887730"/>
                      <a:pt x="242572" y="901700"/>
                      <a:pt x="241302" y="916940"/>
                    </a:cubicBezTo>
                    <a:cubicBezTo>
                      <a:pt x="240032" y="927100"/>
                      <a:pt x="238762" y="935990"/>
                      <a:pt x="234952" y="944880"/>
                    </a:cubicBezTo>
                    <a:cubicBezTo>
                      <a:pt x="232412" y="949960"/>
                      <a:pt x="231142" y="955040"/>
                      <a:pt x="227332" y="960120"/>
                    </a:cubicBezTo>
                    <a:cubicBezTo>
                      <a:pt x="218442" y="972820"/>
                      <a:pt x="207012" y="982980"/>
                      <a:pt x="193042" y="989330"/>
                    </a:cubicBezTo>
                    <a:cubicBezTo>
                      <a:pt x="182882" y="994410"/>
                      <a:pt x="162562" y="1000760"/>
                      <a:pt x="148592" y="1003300"/>
                    </a:cubicBezTo>
                    <a:lnTo>
                      <a:pt x="104142" y="1003300"/>
                    </a:lnTo>
                    <a:lnTo>
                      <a:pt x="90172" y="1002030"/>
                    </a:lnTo>
                    <a:cubicBezTo>
                      <a:pt x="85092" y="1000760"/>
                      <a:pt x="81281" y="999490"/>
                      <a:pt x="76202" y="998220"/>
                    </a:cubicBezTo>
                    <a:cubicBezTo>
                      <a:pt x="58422" y="991870"/>
                      <a:pt x="53342" y="980440"/>
                      <a:pt x="41911" y="963930"/>
                    </a:cubicBezTo>
                    <a:cubicBezTo>
                      <a:pt x="36831" y="955040"/>
                      <a:pt x="31752" y="947420"/>
                      <a:pt x="29211" y="937260"/>
                    </a:cubicBezTo>
                    <a:lnTo>
                      <a:pt x="26671" y="929640"/>
                    </a:lnTo>
                    <a:cubicBezTo>
                      <a:pt x="26671" y="927100"/>
                      <a:pt x="26671" y="925830"/>
                      <a:pt x="25401" y="923290"/>
                    </a:cubicBezTo>
                    <a:lnTo>
                      <a:pt x="24131" y="916940"/>
                    </a:lnTo>
                    <a:lnTo>
                      <a:pt x="24131" y="909320"/>
                    </a:lnTo>
                    <a:lnTo>
                      <a:pt x="22861" y="855980"/>
                    </a:lnTo>
                    <a:lnTo>
                      <a:pt x="21591" y="749300"/>
                    </a:lnTo>
                    <a:lnTo>
                      <a:pt x="17781" y="537210"/>
                    </a:lnTo>
                    <a:cubicBezTo>
                      <a:pt x="16511" y="466090"/>
                      <a:pt x="15241" y="394970"/>
                      <a:pt x="15241" y="325120"/>
                    </a:cubicBezTo>
                    <a:cubicBezTo>
                      <a:pt x="13971" y="254000"/>
                      <a:pt x="13971" y="182880"/>
                      <a:pt x="13971" y="111760"/>
                    </a:cubicBezTo>
                    <a:cubicBezTo>
                      <a:pt x="13971" y="104140"/>
                      <a:pt x="15241" y="91440"/>
                      <a:pt x="16511" y="81280"/>
                    </a:cubicBezTo>
                    <a:lnTo>
                      <a:pt x="21591" y="66040"/>
                    </a:lnTo>
                    <a:cubicBezTo>
                      <a:pt x="22861" y="60960"/>
                      <a:pt x="26671" y="55880"/>
                      <a:pt x="29211" y="52070"/>
                    </a:cubicBezTo>
                    <a:cubicBezTo>
                      <a:pt x="40641" y="33020"/>
                      <a:pt x="57151" y="17780"/>
                      <a:pt x="76201" y="8890"/>
                    </a:cubicBezTo>
                    <a:cubicBezTo>
                      <a:pt x="86361" y="5080"/>
                      <a:pt x="100331" y="1270"/>
                      <a:pt x="107951" y="1270"/>
                    </a:cubicBezTo>
                    <a:lnTo>
                      <a:pt x="114301" y="0"/>
                    </a:lnTo>
                    <a:lnTo>
                      <a:pt x="156211" y="0"/>
                    </a:lnTo>
                    <a:lnTo>
                      <a:pt x="109221" y="0"/>
                    </a:lnTo>
                    <a:cubicBezTo>
                      <a:pt x="95251" y="1270"/>
                      <a:pt x="81281" y="5080"/>
                      <a:pt x="68581" y="11430"/>
                    </a:cubicBezTo>
                    <a:cubicBezTo>
                      <a:pt x="43181" y="24130"/>
                      <a:pt x="22861" y="49530"/>
                      <a:pt x="15241" y="77470"/>
                    </a:cubicBezTo>
                    <a:cubicBezTo>
                      <a:pt x="11431" y="91440"/>
                      <a:pt x="11431" y="106680"/>
                      <a:pt x="10161" y="123190"/>
                    </a:cubicBezTo>
                    <a:lnTo>
                      <a:pt x="8891" y="171450"/>
                    </a:lnTo>
                    <a:lnTo>
                      <a:pt x="6350" y="365760"/>
                    </a:lnTo>
                    <a:cubicBezTo>
                      <a:pt x="5080" y="495300"/>
                      <a:pt x="1270" y="624840"/>
                      <a:pt x="1270" y="755650"/>
                    </a:cubicBezTo>
                    <a:lnTo>
                      <a:pt x="0" y="853440"/>
                    </a:lnTo>
                    <a:lnTo>
                      <a:pt x="0" y="901700"/>
                    </a:lnTo>
                    <a:cubicBezTo>
                      <a:pt x="0" y="918210"/>
                      <a:pt x="0" y="934720"/>
                      <a:pt x="6350" y="949960"/>
                    </a:cubicBezTo>
                    <a:cubicBezTo>
                      <a:pt x="16510" y="980440"/>
                      <a:pt x="27941" y="1007110"/>
                      <a:pt x="57150" y="1021080"/>
                    </a:cubicBezTo>
                    <a:cubicBezTo>
                      <a:pt x="71120" y="1027430"/>
                      <a:pt x="87630" y="1031240"/>
                      <a:pt x="104141" y="1032510"/>
                    </a:cubicBezTo>
                    <a:lnTo>
                      <a:pt x="151131" y="1032510"/>
                    </a:lnTo>
                    <a:cubicBezTo>
                      <a:pt x="182881" y="1031240"/>
                      <a:pt x="213361" y="1017270"/>
                      <a:pt x="234951" y="995680"/>
                    </a:cubicBezTo>
                    <a:cubicBezTo>
                      <a:pt x="246381" y="985520"/>
                      <a:pt x="254001" y="971550"/>
                      <a:pt x="259081" y="957580"/>
                    </a:cubicBezTo>
                    <a:cubicBezTo>
                      <a:pt x="264161" y="943610"/>
                      <a:pt x="266701" y="929640"/>
                      <a:pt x="266701" y="913130"/>
                    </a:cubicBezTo>
                    <a:lnTo>
                      <a:pt x="261621" y="749300"/>
                    </a:lnTo>
                    <a:close/>
                  </a:path>
                </a:pathLst>
              </a:custGeom>
              <a:solidFill>
                <a:srgbClr val="E2DADA"/>
              </a:solidFill>
            </p:spPr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9063217" y="1440767"/>
              <a:ext cx="2209891" cy="2252029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029541" y="1734098"/>
            <a:ext cx="61566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Điệp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triu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… uýt… huýt… tu hìu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02409">
            <a:off x="9128308" y="-1604287"/>
            <a:ext cx="3742614" cy="358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634" y="188765"/>
            <a:ext cx="8461981" cy="1176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750" y="1662545"/>
            <a:ext cx="7104314" cy="490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769601" y="-548553"/>
            <a:ext cx="2068739" cy="1955899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507820" y="5430563"/>
            <a:ext cx="1996761" cy="1834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37634" y="188765"/>
            <a:ext cx="8461981" cy="117663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880720"/>
              </p:ext>
            </p:extLst>
          </p:nvPr>
        </p:nvGraphicFramePr>
        <p:xfrm>
          <a:off x="480291" y="1407346"/>
          <a:ext cx="10519324" cy="445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9662"/>
                <a:gridCol w="52596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Vội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đuổi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Thích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tiếng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chim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muốn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chiếm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vẻ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đẹp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mổ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à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Vẫn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rất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thích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tiếng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chim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nhưng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hiểu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một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phần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nhiên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à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trọng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tiếng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chim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lưu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giữ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ức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98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12360" y="862928"/>
            <a:ext cx="10769600" cy="4442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31" b="100000" l="0" r="100000"/>
                    </a14:imgEffect>
                  </a14:imgLayer>
                </a14:imgProps>
              </a:ext>
            </a:extLst>
          </a:blip>
          <a:srcRect t="36055"/>
          <a:stretch/>
        </p:blipFill>
        <p:spPr>
          <a:xfrm>
            <a:off x="262367" y="3272992"/>
            <a:ext cx="3532509" cy="3336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46020" y="2095426"/>
            <a:ext cx="464149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9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7625">
            <a:off x="-57702" y="2438517"/>
            <a:ext cx="891563" cy="164550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3677179">
            <a:off x="-1409148" y="4457384"/>
            <a:ext cx="2570690" cy="3509475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527096" y="-1013303"/>
            <a:ext cx="2361445" cy="2620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6915" y="1556086"/>
            <a:ext cx="10262214" cy="1815882"/>
          </a:xfrm>
          <a:prstGeom prst="rect">
            <a:avLst/>
          </a:prstGeom>
          <a:noFill/>
          <a:ln w="28575" cmpd="dbl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- Thể thơ tự do, có những câu thơ lặp lại hoàn toàn gợi âm thanh thiên nhiên với nhiều âm vực ngân vang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- Hình ảnh thơ chân thực, giàu sức gợi.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- Cấu tứ bài thơ lạ, kết thúc mở tạo nhiều dư âm trong lòng người đọc</a:t>
            </a:r>
            <a:endParaRPr lang="en-US" sz="28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9879" y="162009"/>
            <a:ext cx="3164098" cy="1444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879" y="3099686"/>
            <a:ext cx="3164098" cy="14143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6915" y="4475971"/>
            <a:ext cx="10262214" cy="1815882"/>
          </a:xfrm>
          <a:prstGeom prst="rect">
            <a:avLst/>
          </a:prstGeom>
          <a:noFill/>
          <a:ln w="28575" cmpd="dbl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Bức tranh thiên nhiên trong sáng, khoáng đạt, thanh bình qua vẻ đẹp của con chim chào mào và tiếng chim trong trẻo.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Tình yêu thiên nhiên của tác giả được thể hiện qua thái độ tôn trọng, qua cách ứng xử của con người với thiên nhiên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3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62115">
            <a:off x="3900987" y="1739165"/>
            <a:ext cx="8668402" cy="4442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7006961">
            <a:off x="6083139" y="-16092"/>
            <a:ext cx="5306290" cy="7160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18" y="151177"/>
            <a:ext cx="4755292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63778" y="-1394699"/>
            <a:ext cx="13827278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759900" y="1731732"/>
            <a:ext cx="1593551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1" y="459060"/>
            <a:ext cx="1491005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310286"/>
            <a:ext cx="1254310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043804"/>
            <a:ext cx="1245555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795" y="1809065"/>
            <a:ext cx="1738067" cy="1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63" y="1092348"/>
            <a:ext cx="1245555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12779964" y="52850"/>
            <a:ext cx="1997167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6679" y="818669"/>
            <a:ext cx="1443108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-381577" y="2662173"/>
            <a:ext cx="4020153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66" y="-18462"/>
            <a:ext cx="3385180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54140" y="1259196"/>
            <a:ext cx="2326279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35" y="3491544"/>
            <a:ext cx="1245491" cy="7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868375" y="4465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2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8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19" y="3220295"/>
            <a:ext cx="1370239" cy="1357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2582672"/>
            <a:ext cx="1154388" cy="194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08" y="484210"/>
            <a:ext cx="2537923" cy="20275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23" y="346259"/>
            <a:ext cx="1154388" cy="1943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4879" y="972698"/>
            <a:ext cx="1770743" cy="1688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85" y="324722"/>
            <a:ext cx="1154388" cy="19431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4917" y1="87282" x2="64917" y2="87282"/>
                        <a14:foregroundMark x1="34254" y1="24439" x2="35912" y2="32170"/>
                        <a14:foregroundMark x1="61050" y1="95012" x2="61050" y2="95012"/>
                        <a14:foregroundMark x1="63260" y1="79551" x2="48343" y2="77057"/>
                        <a14:foregroundMark x1="70718" y1="88279" x2="37845" y2="80798"/>
                        <a14:foregroundMark x1="51657" y1="96259" x2="43923" y2="88030"/>
                        <a14:foregroundMark x1="64365" y1="95511" x2="64365" y2="95511"/>
                        <a14:foregroundMark x1="35912" y1="26185" x2="40884" y2="33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8030" flipV="1">
            <a:off x="9177971" y="859799"/>
            <a:ext cx="1208740" cy="12619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34" y="378183"/>
            <a:ext cx="1072006" cy="18044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4203645" y="3217586"/>
            <a:ext cx="1367942" cy="13514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01" y="2557753"/>
            <a:ext cx="1154388" cy="1943100"/>
          </a:xfrm>
          <a:prstGeom prst="rect">
            <a:avLst/>
          </a:prstGeom>
        </p:spPr>
      </p:pic>
      <p:sp>
        <p:nvSpPr>
          <p:cNvPr id="4" name="Oval 3">
            <a:hlinkClick r:id="rId16" action="ppaction://hlinksldjump"/>
          </p:cNvPr>
          <p:cNvSpPr/>
          <p:nvPr/>
        </p:nvSpPr>
        <p:spPr>
          <a:xfrm>
            <a:off x="3013504" y="57775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1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56" name="Oval 55">
            <a:hlinkClick r:id="rId17" action="ppaction://hlinksldjump"/>
          </p:cNvPr>
          <p:cNvSpPr/>
          <p:nvPr/>
        </p:nvSpPr>
        <p:spPr>
          <a:xfrm>
            <a:off x="6531524" y="73158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57" name="Oval 56">
            <a:hlinkClick r:id="rId18" action="ppaction://hlinksldjump"/>
          </p:cNvPr>
          <p:cNvSpPr/>
          <p:nvPr/>
        </p:nvSpPr>
        <p:spPr>
          <a:xfrm>
            <a:off x="9682314" y="130776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3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466353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4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9" name="Oval 68">
            <a:hlinkClick r:id="rId20" action="ppaction://hlinksldjump"/>
          </p:cNvPr>
          <p:cNvSpPr/>
          <p:nvPr/>
        </p:nvSpPr>
        <p:spPr>
          <a:xfrm>
            <a:off x="792361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5</a:t>
            </a:r>
            <a:endParaRPr lang="en-US" sz="3600" dirty="0">
              <a:solidFill>
                <a:srgbClr val="009900"/>
              </a:solidFill>
            </a:endParaRPr>
          </a:p>
        </p:txBody>
      </p:sp>
      <p:pic>
        <p:nvPicPr>
          <p:cNvPr id="1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-1258367" y="-1635549"/>
            <a:ext cx="609600" cy="609600"/>
          </a:xfrm>
          <a:prstGeom prst="rect">
            <a:avLst/>
          </a:prstGeom>
        </p:spPr>
      </p:pic>
      <p:pic>
        <p:nvPicPr>
          <p:cNvPr id="1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371033" y="-2378499"/>
            <a:ext cx="609600" cy="609600"/>
          </a:xfrm>
          <a:prstGeom prst="rect">
            <a:avLst/>
          </a:prstGeom>
        </p:spPr>
      </p:pic>
      <p:pic>
        <p:nvPicPr>
          <p:cNvPr id="2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523433" y="-2226099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675833" y="-2073699"/>
            <a:ext cx="609600" cy="609600"/>
          </a:xfrm>
          <a:prstGeom prst="rect">
            <a:avLst/>
          </a:prstGeom>
        </p:spPr>
      </p:pic>
      <p:pic>
        <p:nvPicPr>
          <p:cNvPr id="2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828233" y="-1921299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980633" y="-1768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13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31237 -0.7824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0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1406 -0.72338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995 -0.69467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2279 -0.41319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0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7722 -0.6703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181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1818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1818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31818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1818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31818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57" grpId="0" animBg="1"/>
      <p:bldP spid="68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9131" y="934856"/>
            <a:ext cx="7089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thức biểu đạt chính của 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</a:t>
            </a:r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Nghị luận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Biểu cảm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5531" y="5079160"/>
            <a:ext cx="419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14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677179">
            <a:off x="10906655" y="-927416"/>
            <a:ext cx="2570690" cy="350947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5268">
            <a:off x="9677582" y="-15177"/>
            <a:ext cx="2492473" cy="66985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355600" y="-482773"/>
            <a:ext cx="2361445" cy="2620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8000" l="10000" r="96364">
                        <a14:foregroundMark x1="43636" y1="35667" x2="50000" y2="38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5600" y="-1771846"/>
            <a:ext cx="6871855" cy="9370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39767" y="-84482"/>
            <a:ext cx="4096867" cy="6584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97189" y="5647352"/>
            <a:ext cx="3300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Mai Văn Phấn- </a:t>
            </a:r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63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0" y="5450774"/>
            <a:ext cx="3158837" cy="167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7627" y="1220514"/>
            <a:ext cx="68688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3655" y="5779810"/>
            <a:ext cx="419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92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1"/>
            <a:ext cx="9098704" cy="54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92" y="5023262"/>
            <a:ext cx="3705102" cy="210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1379" y="994889"/>
            <a:ext cx="6916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 không phải ý nghĩa của việc lặp lại câu thơ "triu... uýt... huýt... tu hiu..."?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Tạo điểm nhấn.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Tạo âm thanh.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Tạo nhịp điệu.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Tạo hình tượng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9282" y="5625425"/>
            <a:ext cx="419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705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86992"/>
            <a:ext cx="5943600" cy="284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09036" y="866405"/>
            <a:ext cx="67105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Câu thơ “triu…uýt …huýt…tu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hìu” trong bài thơ “Con chào mào” được lặp lại mấy lần ?</a:t>
            </a:r>
            <a:endParaRPr lang="x-none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0732" y="5150410"/>
            <a:ext cx="433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 LẦN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842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13271" y="1113642"/>
            <a:ext cx="6263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 Nhân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“tôi” trong bài thơ “Con chào mào” nghĩ con chào mào sẽ ăn trái cây loại nào ?</a:t>
            </a:r>
            <a:endParaRPr lang="x-non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7406" y="4794152"/>
            <a:ext cx="419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Trái cây chín đỏ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208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12360" y="862928"/>
            <a:ext cx="10769600" cy="4442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32609" y="2167488"/>
            <a:ext cx="7258933" cy="1105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31" b="100000" l="0" r="100000"/>
                    </a14:imgEffect>
                  </a14:imgLayer>
                </a14:imgProps>
              </a:ext>
            </a:extLst>
          </a:blip>
          <a:srcRect t="36055"/>
          <a:stretch/>
        </p:blipFill>
        <p:spPr>
          <a:xfrm>
            <a:off x="262367" y="3272992"/>
            <a:ext cx="3532509" cy="33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91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86126" flipV="1">
            <a:off x="7856659" y="-814028"/>
            <a:ext cx="5558747" cy="2840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109" y="282813"/>
            <a:ext cx="519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8768" y="2398208"/>
            <a:ext cx="3247159" cy="3171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80109" y="2025908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Con chào mào đốm trắng mũ đỏ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Hót trên cây cao chót vót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triu… uýt… huýt… tu hìu…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Tôi vội vẽ chiếc lồng trong ý nghĩ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Sợ chim bay đi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Vừa vẽ xong nó cất cánh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Tôi ôm khung nắng, khung gió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Nhành cây xanh hối hả đuổi theo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73091" y="2034222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Trong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vô tăm tích* tôi nghĩ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Lát nữa chào mào sẽ mổ những con sâu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Trái cây chín đỏ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Từng giọt nước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Thanh sạch của tôi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triu… uýt… huýt… tu hìu…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Chẳng cần chim lại bay về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Tiếng hót ấy giờ tôi nghe rất rõ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0110" y="1165187"/>
            <a:ext cx="768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86126" flipV="1">
            <a:off x="7856659" y="-814028"/>
            <a:ext cx="5558747" cy="2840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109" y="282813"/>
            <a:ext cx="519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9464" t="2861" r="6242" b="15295"/>
          <a:stretch/>
        </p:blipFill>
        <p:spPr>
          <a:xfrm>
            <a:off x="7753928" y="929144"/>
            <a:ext cx="4253346" cy="57080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2055" y="1764917"/>
            <a:ext cx="70663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1955 </a:t>
            </a:r>
            <a:endParaRPr lang="vi-VN" sz="2800" dirty="0" smtClean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Kim Sơn- Ninh Bình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 cách sáng tác</a:t>
            </a: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</a:t>
            </a:r>
            <a:r>
              <a:rPr lang="vi-VN" sz="2800" b="1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ẩm</a:t>
            </a:r>
            <a:r>
              <a:rPr lang="en-US" sz="2800" b="1" dirty="0" smtClean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nguyện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055" y="1054643"/>
            <a:ext cx="7437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9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02409">
            <a:off x="9128308" y="-1604287"/>
            <a:ext cx="3742614" cy="35861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65" y="1523999"/>
            <a:ext cx="3288323" cy="50339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863" y="1523998"/>
            <a:ext cx="3467101" cy="50339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300" y="1531104"/>
            <a:ext cx="3614737" cy="5027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7930" y="96982"/>
            <a:ext cx="7279361" cy="14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0" y="228601"/>
            <a:ext cx="41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6401" y="1447801"/>
            <a:ext cx="2600959" cy="2181499"/>
            <a:chOff x="609600" y="2171700"/>
            <a:chExt cx="3901439" cy="327224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24000" y="2628900"/>
              <a:ext cx="220980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67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667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endPara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6401" y="2209979"/>
            <a:ext cx="248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rích 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“Bầu trời không mái che”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66044" y="1166699"/>
            <a:ext cx="2600959" cy="2181499"/>
            <a:chOff x="609600" y="2171700"/>
            <a:chExt cx="3901439" cy="3272249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24000" y="2628900"/>
              <a:ext cx="220980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67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667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72443" y="2118176"/>
            <a:ext cx="179188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6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34430" y="4277402"/>
            <a:ext cx="2600959" cy="2181499"/>
            <a:chOff x="609600" y="2171700"/>
            <a:chExt cx="3901439" cy="3272249"/>
          </a:xfrm>
        </p:grpSpPr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00099" y="2631359"/>
              <a:ext cx="352044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PTBĐ </a:t>
              </a:r>
              <a:r>
                <a:rPr lang="en-US" sz="2667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endPara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405591" y="5307945"/>
            <a:ext cx="230279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6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46859" y="1290166"/>
            <a:ext cx="4470400" cy="4706301"/>
            <a:chOff x="609600" y="2171700"/>
            <a:chExt cx="3901439" cy="3272249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9600" y="2171700"/>
              <a:ext cx="3901439" cy="327224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040127" y="2605819"/>
              <a:ext cx="2209800" cy="349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6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66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endPara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226353" y="2255367"/>
            <a:ext cx="4216400" cy="349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6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66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6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6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,3,4,5</a:t>
            </a:r>
            <a:r>
              <a:rPr lang="vi-VN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Ý nghĩ, cảm xúc của nhân vật tôi về con chim chào mào.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6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vi-VN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Những thay đổi trong suy nghĩ của nhân vật tôi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769601" y="-548553"/>
            <a:ext cx="2068739" cy="1955899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507820" y="5430563"/>
            <a:ext cx="1996761" cy="1834524"/>
          </a:xfrm>
          <a:prstGeom prst="rect">
            <a:avLst/>
          </a:prstGeom>
        </p:spPr>
      </p:pic>
      <p:pic>
        <p:nvPicPr>
          <p:cNvPr id="28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="" xmlns:a16="http://schemas.microsoft.com/office/drawing/2014/main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3197"/>
            <a:ext cx="2984552" cy="305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0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12360" y="862928"/>
            <a:ext cx="10769600" cy="4442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31" b="100000" l="0" r="100000"/>
                    </a14:imgEffect>
                  </a14:imgLayer>
                </a14:imgProps>
              </a:ext>
            </a:extLst>
          </a:blip>
          <a:srcRect t="36055"/>
          <a:stretch/>
        </p:blipFill>
        <p:spPr>
          <a:xfrm>
            <a:off x="262367" y="3272992"/>
            <a:ext cx="3532509" cy="3336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43219" y="2167488"/>
            <a:ext cx="7258933" cy="1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78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7625">
            <a:off x="-57702" y="2438517"/>
            <a:ext cx="891563" cy="164550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3677179">
            <a:off x="-1409148" y="4457384"/>
            <a:ext cx="2570690" cy="3509475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527096" y="-1013303"/>
            <a:ext cx="2361445" cy="26201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032" y="106366"/>
            <a:ext cx="7248655" cy="13438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149364" y="299360"/>
            <a:ext cx="2945148" cy="3428201"/>
            <a:chOff x="8892884" y="1192091"/>
            <a:chExt cx="2945148" cy="3428201"/>
          </a:xfrm>
        </p:grpSpPr>
        <p:grpSp>
          <p:nvGrpSpPr>
            <p:cNvPr id="16" name="Group 2"/>
            <p:cNvGrpSpPr>
              <a:grpSpLocks noChangeAspect="1"/>
            </p:cNvGrpSpPr>
            <p:nvPr/>
          </p:nvGrpSpPr>
          <p:grpSpPr>
            <a:xfrm>
              <a:off x="8892884" y="1192091"/>
              <a:ext cx="2945148" cy="3428201"/>
              <a:chOff x="-2540" y="0"/>
              <a:chExt cx="4312920" cy="5020310"/>
            </a:xfrm>
          </p:grpSpPr>
          <p:sp>
            <p:nvSpPr>
              <p:cNvPr id="17" name="Freeform 3"/>
              <p:cNvSpPr/>
              <p:nvPr/>
            </p:nvSpPr>
            <p:spPr>
              <a:xfrm>
                <a:off x="325120" y="509270"/>
                <a:ext cx="3675380" cy="3553460"/>
              </a:xfrm>
              <a:custGeom>
                <a:avLst/>
                <a:gdLst/>
                <a:ahLst/>
                <a:cxnLst/>
                <a:rect l="l" t="t" r="r" b="b"/>
                <a:pathLst>
                  <a:path w="3675380" h="3553460">
                    <a:moveTo>
                      <a:pt x="3382010" y="1270"/>
                    </a:moveTo>
                    <a:lnTo>
                      <a:pt x="12700" y="290830"/>
                    </a:lnTo>
                    <a:cubicBezTo>
                      <a:pt x="5080" y="290830"/>
                      <a:pt x="0" y="298450"/>
                      <a:pt x="0" y="306070"/>
                    </a:cubicBezTo>
                    <a:lnTo>
                      <a:pt x="278130" y="3540760"/>
                    </a:lnTo>
                    <a:cubicBezTo>
                      <a:pt x="279400" y="3548380"/>
                      <a:pt x="285750" y="3553460"/>
                      <a:pt x="293370" y="3553460"/>
                    </a:cubicBezTo>
                    <a:lnTo>
                      <a:pt x="3662680" y="3262630"/>
                    </a:lnTo>
                    <a:cubicBezTo>
                      <a:pt x="3670300" y="3261360"/>
                      <a:pt x="3675380" y="3255010"/>
                      <a:pt x="3675380" y="3247390"/>
                    </a:cubicBezTo>
                    <a:lnTo>
                      <a:pt x="3397250" y="13970"/>
                    </a:lnTo>
                    <a:cubicBezTo>
                      <a:pt x="3395980" y="6350"/>
                      <a:pt x="3389630" y="0"/>
                      <a:pt x="3382010" y="12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8" name="Freeform 4"/>
              <p:cNvSpPr/>
              <p:nvPr/>
            </p:nvSpPr>
            <p:spPr>
              <a:xfrm>
                <a:off x="-2540" y="172720"/>
                <a:ext cx="429514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4295140" h="4847590">
                    <a:moveTo>
                      <a:pt x="3916680" y="127000"/>
                    </a:moveTo>
                    <a:cubicBezTo>
                      <a:pt x="3915410" y="119380"/>
                      <a:pt x="3909060" y="114300"/>
                      <a:pt x="3901440" y="114300"/>
                    </a:cubicBezTo>
                    <a:lnTo>
                      <a:pt x="3792220" y="123190"/>
                    </a:lnTo>
                    <a:lnTo>
                      <a:pt x="3792220" y="13970"/>
                    </a:lnTo>
                    <a:cubicBezTo>
                      <a:pt x="3792220" y="6350"/>
                      <a:pt x="3785870" y="0"/>
                      <a:pt x="3778250" y="0"/>
                    </a:cubicBez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480060" y="4425950"/>
                    </a:lnTo>
                    <a:lnTo>
                      <a:pt x="515620" y="4834890"/>
                    </a:lnTo>
                    <a:cubicBezTo>
                      <a:pt x="515620" y="4842510"/>
                      <a:pt x="523240" y="4847590"/>
                      <a:pt x="530860" y="4847590"/>
                    </a:cubicBezTo>
                    <a:lnTo>
                      <a:pt x="4282440" y="4525010"/>
                    </a:lnTo>
                    <a:cubicBezTo>
                      <a:pt x="4290060" y="4525010"/>
                      <a:pt x="4295140" y="4517390"/>
                      <a:pt x="4295140" y="4511040"/>
                    </a:cubicBezTo>
                    <a:lnTo>
                      <a:pt x="3916680" y="127000"/>
                    </a:lnTo>
                    <a:close/>
                    <a:moveTo>
                      <a:pt x="3581400" y="349250"/>
                    </a:moveTo>
                    <a:lnTo>
                      <a:pt x="3581400" y="3465830"/>
                    </a:lnTo>
                    <a:cubicBezTo>
                      <a:pt x="3581400" y="3473450"/>
                      <a:pt x="3575050" y="3479800"/>
                      <a:pt x="3567430" y="3479800"/>
                    </a:cubicBezTo>
                    <a:lnTo>
                      <a:pt x="571500" y="3479800"/>
                    </a:lnTo>
                    <a:lnTo>
                      <a:pt x="327660" y="642620"/>
                    </a:lnTo>
                    <a:cubicBezTo>
                      <a:pt x="327660" y="635000"/>
                      <a:pt x="332740" y="628650"/>
                      <a:pt x="340360" y="627380"/>
                    </a:cubicBezTo>
                    <a:lnTo>
                      <a:pt x="3581400" y="349250"/>
                    </a:lnTo>
                    <a:close/>
                    <a:moveTo>
                      <a:pt x="186690" y="205740"/>
                    </a:moveTo>
                    <a:lnTo>
                      <a:pt x="2835910" y="205740"/>
                    </a:lnTo>
                    <a:lnTo>
                      <a:pt x="172720" y="434340"/>
                    </a:lnTo>
                    <a:lnTo>
                      <a:pt x="172720" y="219710"/>
                    </a:lnTo>
                    <a:cubicBezTo>
                      <a:pt x="172720" y="212090"/>
                      <a:pt x="179070" y="205740"/>
                      <a:pt x="186690" y="205740"/>
                    </a:cubicBezTo>
                    <a:close/>
                    <a:moveTo>
                      <a:pt x="186690" y="3479800"/>
                    </a:moveTo>
                    <a:cubicBezTo>
                      <a:pt x="179070" y="3479800"/>
                      <a:pt x="172720" y="3473450"/>
                      <a:pt x="172720" y="3465830"/>
                    </a:cubicBezTo>
                    <a:lnTo>
                      <a:pt x="172720" y="854710"/>
                    </a:lnTo>
                    <a:lnTo>
                      <a:pt x="398780" y="3479800"/>
                    </a:lnTo>
                    <a:lnTo>
                      <a:pt x="186690" y="3479800"/>
                    </a:lnTo>
                    <a:close/>
                    <a:moveTo>
                      <a:pt x="3990340" y="3597910"/>
                    </a:moveTo>
                    <a:lnTo>
                      <a:pt x="3792220" y="3614419"/>
                    </a:lnTo>
                    <a:lnTo>
                      <a:pt x="3792220" y="1137919"/>
                    </a:lnTo>
                    <a:lnTo>
                      <a:pt x="4003040" y="3583940"/>
                    </a:lnTo>
                    <a:cubicBezTo>
                      <a:pt x="4003040" y="3591560"/>
                      <a:pt x="3997960" y="3597910"/>
                      <a:pt x="3990340" y="359791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</p:sp>
          <p:sp>
            <p:nvSpPr>
              <p:cNvPr id="20" name="Freeform 6"/>
              <p:cNvSpPr/>
              <p:nvPr/>
            </p:nvSpPr>
            <p:spPr>
              <a:xfrm>
                <a:off x="1270" y="177800"/>
                <a:ext cx="4305300" cy="4842510"/>
              </a:xfrm>
              <a:custGeom>
                <a:avLst/>
                <a:gdLst/>
                <a:ahLst/>
                <a:cxnLst/>
                <a:rect l="l" t="t" r="r" b="b"/>
                <a:pathLst>
                  <a:path w="4305300" h="4842510">
                    <a:moveTo>
                      <a:pt x="3810000" y="1483360"/>
                    </a:moveTo>
                    <a:lnTo>
                      <a:pt x="3991610" y="3581400"/>
                    </a:lnTo>
                    <a:cubicBezTo>
                      <a:pt x="3991610" y="3586480"/>
                      <a:pt x="3990340" y="3590290"/>
                      <a:pt x="3986530" y="3594100"/>
                    </a:cubicBezTo>
                    <a:lnTo>
                      <a:pt x="3990340" y="3594100"/>
                    </a:lnTo>
                    <a:cubicBezTo>
                      <a:pt x="3996690" y="3594100"/>
                      <a:pt x="4001770" y="3587750"/>
                      <a:pt x="4001770" y="3581400"/>
                    </a:cubicBezTo>
                    <a:lnTo>
                      <a:pt x="3810000" y="1380490"/>
                    </a:lnTo>
                    <a:lnTo>
                      <a:pt x="3810000" y="1483360"/>
                    </a:lnTo>
                    <a:close/>
                    <a:moveTo>
                      <a:pt x="3581400" y="209550"/>
                    </a:moveTo>
                    <a:cubicBezTo>
                      <a:pt x="3581400" y="209550"/>
                      <a:pt x="3578860" y="201930"/>
                      <a:pt x="3568700" y="200660"/>
                    </a:cubicBezTo>
                    <a:lnTo>
                      <a:pt x="173990" y="200660"/>
                    </a:lnTo>
                    <a:cubicBezTo>
                      <a:pt x="167640" y="200660"/>
                      <a:pt x="160020" y="203200"/>
                      <a:pt x="160020" y="210820"/>
                    </a:cubicBezTo>
                    <a:lnTo>
                      <a:pt x="162560" y="217170"/>
                    </a:lnTo>
                    <a:cubicBezTo>
                      <a:pt x="165100" y="213360"/>
                      <a:pt x="170180" y="212090"/>
                      <a:pt x="173990" y="212090"/>
                    </a:cubicBezTo>
                    <a:lnTo>
                      <a:pt x="3571240" y="212090"/>
                    </a:lnTo>
                    <a:lnTo>
                      <a:pt x="3571240" y="3463290"/>
                    </a:lnTo>
                    <a:cubicBezTo>
                      <a:pt x="3571240" y="3468370"/>
                      <a:pt x="3568700" y="3472180"/>
                      <a:pt x="3566160" y="3474720"/>
                    </a:cubicBezTo>
                    <a:lnTo>
                      <a:pt x="3569970" y="3474720"/>
                    </a:lnTo>
                    <a:cubicBezTo>
                      <a:pt x="3576320" y="3474720"/>
                      <a:pt x="3581400" y="3469640"/>
                      <a:pt x="3581400" y="3463290"/>
                    </a:cubicBezTo>
                    <a:lnTo>
                      <a:pt x="3581400" y="209550"/>
                    </a:lnTo>
                    <a:close/>
                    <a:moveTo>
                      <a:pt x="4296410" y="4518660"/>
                    </a:moveTo>
                    <a:lnTo>
                      <a:pt x="543560" y="4841240"/>
                    </a:lnTo>
                    <a:lnTo>
                      <a:pt x="529590" y="4842510"/>
                    </a:lnTo>
                    <a:lnTo>
                      <a:pt x="528320" y="4842510"/>
                    </a:lnTo>
                    <a:cubicBezTo>
                      <a:pt x="520700" y="4842510"/>
                      <a:pt x="514350" y="4837430"/>
                      <a:pt x="513080" y="4829810"/>
                    </a:cubicBezTo>
                    <a:lnTo>
                      <a:pt x="511810" y="4815840"/>
                    </a:lnTo>
                    <a:cubicBezTo>
                      <a:pt x="511810" y="4817110"/>
                      <a:pt x="513080" y="4819650"/>
                      <a:pt x="513080" y="4820920"/>
                    </a:cubicBezTo>
                    <a:lnTo>
                      <a:pt x="478790" y="4422140"/>
                    </a:lnTo>
                    <a:lnTo>
                      <a:pt x="13970" y="4422140"/>
                    </a:lnTo>
                    <a:cubicBezTo>
                      <a:pt x="6350" y="4422140"/>
                      <a:pt x="0" y="4415790"/>
                      <a:pt x="0" y="4408170"/>
                    </a:cubicBezTo>
                    <a:lnTo>
                      <a:pt x="0" y="8890"/>
                    </a:lnTo>
                    <a:cubicBezTo>
                      <a:pt x="0" y="5080"/>
                      <a:pt x="1270" y="2540"/>
                      <a:pt x="3810" y="0"/>
                    </a:cubicBezTo>
                    <a:lnTo>
                      <a:pt x="13970" y="8890"/>
                    </a:lnTo>
                    <a:lnTo>
                      <a:pt x="13970" y="4408170"/>
                    </a:lnTo>
                    <a:lnTo>
                      <a:pt x="3790950" y="4408170"/>
                    </a:lnTo>
                    <a:lnTo>
                      <a:pt x="3804920" y="4418330"/>
                    </a:lnTo>
                    <a:cubicBezTo>
                      <a:pt x="3802380" y="4420870"/>
                      <a:pt x="3799840" y="4422140"/>
                      <a:pt x="3796030" y="4422140"/>
                    </a:cubicBezTo>
                    <a:lnTo>
                      <a:pt x="491490" y="4422140"/>
                    </a:lnTo>
                    <a:lnTo>
                      <a:pt x="527050" y="4828540"/>
                    </a:lnTo>
                    <a:lnTo>
                      <a:pt x="4290060" y="4505960"/>
                    </a:lnTo>
                    <a:lnTo>
                      <a:pt x="4305300" y="4514850"/>
                    </a:lnTo>
                    <a:cubicBezTo>
                      <a:pt x="4302760" y="4517390"/>
                      <a:pt x="4300220" y="4518660"/>
                      <a:pt x="4296410" y="4518660"/>
                    </a:cubicBezTo>
                    <a:close/>
                  </a:path>
                </a:pathLst>
              </a:custGeom>
              <a:solidFill>
                <a:srgbClr val="3C3333"/>
              </a:solidFill>
            </p:spPr>
          </p:sp>
          <p:sp>
            <p:nvSpPr>
              <p:cNvPr id="21" name="Freeform 7"/>
              <p:cNvSpPr/>
              <p:nvPr/>
            </p:nvSpPr>
            <p:spPr>
              <a:xfrm>
                <a:off x="5080" y="172720"/>
                <a:ext cx="4305300" cy="4519930"/>
              </a:xfrm>
              <a:custGeom>
                <a:avLst/>
                <a:gdLst/>
                <a:ahLst/>
                <a:cxnLst/>
                <a:rect l="l" t="t" r="r" b="b"/>
                <a:pathLst>
                  <a:path w="4305300" h="4519930">
                    <a:moveTo>
                      <a:pt x="3573780" y="3478530"/>
                    </a:moveTo>
                    <a:cubicBezTo>
                      <a:pt x="3571240" y="3481070"/>
                      <a:pt x="3567430" y="3483610"/>
                      <a:pt x="3563620" y="3483610"/>
                    </a:cubicBezTo>
                    <a:lnTo>
                      <a:pt x="170180" y="3483610"/>
                    </a:lnTo>
                    <a:cubicBezTo>
                      <a:pt x="163830" y="3483610"/>
                      <a:pt x="160020" y="3479800"/>
                      <a:pt x="157480" y="3474720"/>
                    </a:cubicBezTo>
                    <a:cubicBezTo>
                      <a:pt x="154940" y="3472180"/>
                      <a:pt x="153670" y="3469640"/>
                      <a:pt x="153670" y="3465830"/>
                    </a:cubicBezTo>
                    <a:lnTo>
                      <a:pt x="153670" y="219710"/>
                    </a:lnTo>
                    <a:cubicBezTo>
                      <a:pt x="153670" y="215900"/>
                      <a:pt x="156210" y="212090"/>
                      <a:pt x="158750" y="209550"/>
                    </a:cubicBezTo>
                    <a:lnTo>
                      <a:pt x="167640" y="217170"/>
                    </a:lnTo>
                    <a:lnTo>
                      <a:pt x="167640" y="3465830"/>
                    </a:lnTo>
                    <a:cubicBezTo>
                      <a:pt x="167640" y="3467100"/>
                      <a:pt x="167640" y="3468370"/>
                      <a:pt x="168910" y="3469640"/>
                    </a:cubicBezTo>
                    <a:lnTo>
                      <a:pt x="3563620" y="3469640"/>
                    </a:lnTo>
                    <a:cubicBezTo>
                      <a:pt x="3564890" y="3469640"/>
                      <a:pt x="3566160" y="3468370"/>
                      <a:pt x="3567430" y="3468370"/>
                    </a:cubicBezTo>
                    <a:lnTo>
                      <a:pt x="3573780" y="3478530"/>
                    </a:lnTo>
                    <a:close/>
                    <a:moveTo>
                      <a:pt x="4305300" y="4508500"/>
                    </a:moveTo>
                    <a:cubicBezTo>
                      <a:pt x="4305300" y="4512310"/>
                      <a:pt x="4304030" y="4516120"/>
                      <a:pt x="4298950" y="4519930"/>
                    </a:cubicBezTo>
                    <a:lnTo>
                      <a:pt x="4283710" y="4511040"/>
                    </a:lnTo>
                    <a:lnTo>
                      <a:pt x="3907790" y="132080"/>
                    </a:lnTo>
                    <a:lnTo>
                      <a:pt x="3906520" y="124460"/>
                    </a:lnTo>
                    <a:cubicBezTo>
                      <a:pt x="3906520" y="124460"/>
                      <a:pt x="3906520" y="114300"/>
                      <a:pt x="3893820" y="114300"/>
                    </a:cubicBezTo>
                    <a:lnTo>
                      <a:pt x="3806190" y="121920"/>
                    </a:lnTo>
                    <a:lnTo>
                      <a:pt x="3806190" y="3604260"/>
                    </a:lnTo>
                    <a:lnTo>
                      <a:pt x="3982720" y="3589020"/>
                    </a:lnTo>
                    <a:cubicBezTo>
                      <a:pt x="3983990" y="3589020"/>
                      <a:pt x="3985260" y="3587750"/>
                      <a:pt x="3986530" y="3587750"/>
                    </a:cubicBezTo>
                    <a:lnTo>
                      <a:pt x="3992880" y="3595370"/>
                    </a:lnTo>
                    <a:cubicBezTo>
                      <a:pt x="3990340" y="3599180"/>
                      <a:pt x="3986530" y="3601720"/>
                      <a:pt x="3982720" y="3601720"/>
                    </a:cubicBezTo>
                    <a:lnTo>
                      <a:pt x="3806190" y="3616960"/>
                    </a:lnTo>
                    <a:lnTo>
                      <a:pt x="3806190" y="4413250"/>
                    </a:lnTo>
                    <a:cubicBezTo>
                      <a:pt x="3806190" y="4417060"/>
                      <a:pt x="3803650" y="4420871"/>
                      <a:pt x="3801110" y="4423410"/>
                    </a:cubicBezTo>
                    <a:lnTo>
                      <a:pt x="3785870" y="4413250"/>
                    </a:lnTo>
                    <a:lnTo>
                      <a:pt x="3785870" y="13970"/>
                    </a:lnTo>
                    <a:lnTo>
                      <a:pt x="8890" y="13970"/>
                    </a:lnTo>
                    <a:lnTo>
                      <a:pt x="0" y="5080"/>
                    </a:lnTo>
                    <a:cubicBezTo>
                      <a:pt x="2540" y="2540"/>
                      <a:pt x="6350" y="0"/>
                      <a:pt x="10160" y="0"/>
                    </a:cubicBezTo>
                    <a:lnTo>
                      <a:pt x="3792220" y="0"/>
                    </a:lnTo>
                    <a:cubicBezTo>
                      <a:pt x="3799840" y="0"/>
                      <a:pt x="3806190" y="6350"/>
                      <a:pt x="3806190" y="13970"/>
                    </a:cubicBezTo>
                    <a:lnTo>
                      <a:pt x="3806190" y="101600"/>
                    </a:lnTo>
                    <a:lnTo>
                      <a:pt x="3900170" y="92710"/>
                    </a:lnTo>
                    <a:cubicBezTo>
                      <a:pt x="3900170" y="92710"/>
                      <a:pt x="3923030" y="92710"/>
                      <a:pt x="3926840" y="109220"/>
                    </a:cubicBezTo>
                    <a:lnTo>
                      <a:pt x="3931920" y="171450"/>
                    </a:lnTo>
                    <a:lnTo>
                      <a:pt x="4305300" y="4508500"/>
                    </a:lnTo>
                    <a:close/>
                    <a:moveTo>
                      <a:pt x="3797300" y="15240"/>
                    </a:moveTo>
                    <a:cubicBezTo>
                      <a:pt x="3799840" y="17780"/>
                      <a:pt x="3802380" y="19050"/>
                      <a:pt x="3803650" y="21590"/>
                    </a:cubicBezTo>
                    <a:cubicBezTo>
                      <a:pt x="3802380" y="17780"/>
                      <a:pt x="3799840" y="16510"/>
                      <a:pt x="3797300" y="152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Freeform 8"/>
              <p:cNvSpPr/>
              <p:nvPr/>
            </p:nvSpPr>
            <p:spPr>
              <a:xfrm>
                <a:off x="3409951" y="0"/>
                <a:ext cx="274319" cy="1045210"/>
              </a:xfrm>
              <a:custGeom>
                <a:avLst/>
                <a:gdLst/>
                <a:ahLst/>
                <a:cxnLst/>
                <a:rect l="l" t="t" r="r" b="b"/>
                <a:pathLst>
                  <a:path w="274319" h="1045210">
                    <a:moveTo>
                      <a:pt x="265429" y="966470"/>
                    </a:moveTo>
                    <a:cubicBezTo>
                      <a:pt x="270509" y="953770"/>
                      <a:pt x="273049" y="941070"/>
                      <a:pt x="274319" y="927100"/>
                    </a:cubicBezTo>
                    <a:lnTo>
                      <a:pt x="274319" y="762000"/>
                    </a:lnTo>
                    <a:lnTo>
                      <a:pt x="273049" y="762000"/>
                    </a:lnTo>
                    <a:lnTo>
                      <a:pt x="273049" y="369570"/>
                    </a:lnTo>
                    <a:cubicBezTo>
                      <a:pt x="269239" y="328930"/>
                      <a:pt x="217169" y="298450"/>
                      <a:pt x="184149" y="298450"/>
                    </a:cubicBezTo>
                    <a:lnTo>
                      <a:pt x="152399" y="298450"/>
                    </a:lnTo>
                    <a:cubicBezTo>
                      <a:pt x="102869" y="298450"/>
                      <a:pt x="63499" y="337820"/>
                      <a:pt x="63499" y="387350"/>
                    </a:cubicBezTo>
                    <a:lnTo>
                      <a:pt x="63499" y="852170"/>
                    </a:lnTo>
                    <a:lnTo>
                      <a:pt x="97789" y="852170"/>
                    </a:lnTo>
                    <a:lnTo>
                      <a:pt x="97789" y="387350"/>
                    </a:lnTo>
                    <a:cubicBezTo>
                      <a:pt x="97789" y="356870"/>
                      <a:pt x="121919" y="332740"/>
                      <a:pt x="152399" y="332740"/>
                    </a:cubicBezTo>
                    <a:lnTo>
                      <a:pt x="184149" y="332740"/>
                    </a:lnTo>
                    <a:cubicBezTo>
                      <a:pt x="210819" y="332740"/>
                      <a:pt x="237489" y="360680"/>
                      <a:pt x="238759" y="378460"/>
                    </a:cubicBezTo>
                    <a:lnTo>
                      <a:pt x="238759" y="924560"/>
                    </a:lnTo>
                    <a:cubicBezTo>
                      <a:pt x="238759" y="988060"/>
                      <a:pt x="184149" y="1010920"/>
                      <a:pt x="151129" y="1010920"/>
                    </a:cubicBezTo>
                    <a:lnTo>
                      <a:pt x="151129" y="1012190"/>
                    </a:lnTo>
                    <a:lnTo>
                      <a:pt x="109219" y="1012190"/>
                    </a:lnTo>
                    <a:cubicBezTo>
                      <a:pt x="62229" y="1012190"/>
                      <a:pt x="35559" y="974090"/>
                      <a:pt x="35559" y="927100"/>
                    </a:cubicBezTo>
                    <a:lnTo>
                      <a:pt x="35559" y="118110"/>
                    </a:lnTo>
                    <a:cubicBezTo>
                      <a:pt x="35559" y="71120"/>
                      <a:pt x="73659" y="33020"/>
                      <a:pt x="120649" y="33020"/>
                    </a:cubicBezTo>
                    <a:lnTo>
                      <a:pt x="161290" y="33020"/>
                    </a:lnTo>
                    <a:cubicBezTo>
                      <a:pt x="208280" y="33020"/>
                      <a:pt x="233680" y="74930"/>
                      <a:pt x="233680" y="121920"/>
                    </a:cubicBezTo>
                    <a:lnTo>
                      <a:pt x="233680" y="172720"/>
                    </a:lnTo>
                    <a:lnTo>
                      <a:pt x="265430" y="172720"/>
                    </a:lnTo>
                    <a:lnTo>
                      <a:pt x="266700" y="121920"/>
                    </a:lnTo>
                    <a:cubicBezTo>
                      <a:pt x="266700" y="57150"/>
                      <a:pt x="226060" y="0"/>
                      <a:pt x="160020" y="0"/>
                    </a:cubicBezTo>
                    <a:lnTo>
                      <a:pt x="119380" y="0"/>
                    </a:lnTo>
                    <a:cubicBezTo>
                      <a:pt x="53340" y="0"/>
                      <a:pt x="0" y="53340"/>
                      <a:pt x="0" y="119380"/>
                    </a:cubicBezTo>
                    <a:lnTo>
                      <a:pt x="0" y="925830"/>
                    </a:lnTo>
                    <a:cubicBezTo>
                      <a:pt x="0" y="991870"/>
                      <a:pt x="41910" y="1045210"/>
                      <a:pt x="107950" y="1045210"/>
                    </a:cubicBezTo>
                    <a:lnTo>
                      <a:pt x="152400" y="1045210"/>
                    </a:lnTo>
                    <a:cubicBezTo>
                      <a:pt x="181610" y="1045210"/>
                      <a:pt x="208280" y="1035050"/>
                      <a:pt x="228600" y="1017270"/>
                    </a:cubicBezTo>
                    <a:cubicBezTo>
                      <a:pt x="242570" y="1005840"/>
                      <a:pt x="254000" y="991870"/>
                      <a:pt x="261620" y="974090"/>
                    </a:cubicBezTo>
                    <a:cubicBezTo>
                      <a:pt x="262890" y="972820"/>
                      <a:pt x="262890" y="970280"/>
                      <a:pt x="264160" y="969010"/>
                    </a:cubicBezTo>
                    <a:cubicBezTo>
                      <a:pt x="265430" y="969010"/>
                      <a:pt x="265430" y="967740"/>
                      <a:pt x="265430" y="966470"/>
                    </a:cubicBezTo>
                    <a:close/>
                  </a:path>
                </a:pathLst>
              </a:custGeom>
              <a:solidFill>
                <a:srgbClr val="A99D9D"/>
              </a:solidFill>
            </p:spPr>
          </p:sp>
          <p:sp>
            <p:nvSpPr>
              <p:cNvPr id="23" name="Freeform 9"/>
              <p:cNvSpPr/>
              <p:nvPr/>
            </p:nvSpPr>
            <p:spPr>
              <a:xfrm>
                <a:off x="3415028" y="15240"/>
                <a:ext cx="266700" cy="103251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1032510">
                    <a:moveTo>
                      <a:pt x="261622" y="749300"/>
                    </a:moveTo>
                    <a:lnTo>
                      <a:pt x="261622" y="723900"/>
                    </a:lnTo>
                    <a:cubicBezTo>
                      <a:pt x="259082" y="598170"/>
                      <a:pt x="257812" y="490220"/>
                      <a:pt x="256542" y="364490"/>
                    </a:cubicBezTo>
                    <a:lnTo>
                      <a:pt x="256542" y="358140"/>
                    </a:lnTo>
                    <a:lnTo>
                      <a:pt x="252732" y="359410"/>
                    </a:lnTo>
                    <a:lnTo>
                      <a:pt x="252732" y="364490"/>
                    </a:lnTo>
                    <a:lnTo>
                      <a:pt x="250192" y="521970"/>
                    </a:lnTo>
                    <a:lnTo>
                      <a:pt x="246382" y="695960"/>
                    </a:lnTo>
                    <a:lnTo>
                      <a:pt x="245112" y="745490"/>
                    </a:lnTo>
                    <a:lnTo>
                      <a:pt x="245112" y="750570"/>
                    </a:lnTo>
                    <a:lnTo>
                      <a:pt x="242572" y="872490"/>
                    </a:lnTo>
                    <a:cubicBezTo>
                      <a:pt x="242572" y="887730"/>
                      <a:pt x="242572" y="901700"/>
                      <a:pt x="241302" y="916940"/>
                    </a:cubicBezTo>
                    <a:cubicBezTo>
                      <a:pt x="240032" y="927100"/>
                      <a:pt x="238762" y="935990"/>
                      <a:pt x="234952" y="944880"/>
                    </a:cubicBezTo>
                    <a:cubicBezTo>
                      <a:pt x="232412" y="949960"/>
                      <a:pt x="231142" y="955040"/>
                      <a:pt x="227332" y="960120"/>
                    </a:cubicBezTo>
                    <a:cubicBezTo>
                      <a:pt x="218442" y="972820"/>
                      <a:pt x="207012" y="982980"/>
                      <a:pt x="193042" y="989330"/>
                    </a:cubicBezTo>
                    <a:cubicBezTo>
                      <a:pt x="182882" y="994410"/>
                      <a:pt x="162562" y="1000760"/>
                      <a:pt x="148592" y="1003300"/>
                    </a:cubicBezTo>
                    <a:lnTo>
                      <a:pt x="104142" y="1003300"/>
                    </a:lnTo>
                    <a:lnTo>
                      <a:pt x="90172" y="1002030"/>
                    </a:lnTo>
                    <a:cubicBezTo>
                      <a:pt x="85092" y="1000760"/>
                      <a:pt x="81281" y="999490"/>
                      <a:pt x="76202" y="998220"/>
                    </a:cubicBezTo>
                    <a:cubicBezTo>
                      <a:pt x="58422" y="991870"/>
                      <a:pt x="53342" y="980440"/>
                      <a:pt x="41911" y="963930"/>
                    </a:cubicBezTo>
                    <a:cubicBezTo>
                      <a:pt x="36831" y="955040"/>
                      <a:pt x="31752" y="947420"/>
                      <a:pt x="29211" y="937260"/>
                    </a:cubicBezTo>
                    <a:lnTo>
                      <a:pt x="26671" y="929640"/>
                    </a:lnTo>
                    <a:cubicBezTo>
                      <a:pt x="26671" y="927100"/>
                      <a:pt x="26671" y="925830"/>
                      <a:pt x="25401" y="923290"/>
                    </a:cubicBezTo>
                    <a:lnTo>
                      <a:pt x="24131" y="916940"/>
                    </a:lnTo>
                    <a:lnTo>
                      <a:pt x="24131" y="909320"/>
                    </a:lnTo>
                    <a:lnTo>
                      <a:pt x="22861" y="855980"/>
                    </a:lnTo>
                    <a:lnTo>
                      <a:pt x="21591" y="749300"/>
                    </a:lnTo>
                    <a:lnTo>
                      <a:pt x="17781" y="537210"/>
                    </a:lnTo>
                    <a:cubicBezTo>
                      <a:pt x="16511" y="466090"/>
                      <a:pt x="15241" y="394970"/>
                      <a:pt x="15241" y="325120"/>
                    </a:cubicBezTo>
                    <a:cubicBezTo>
                      <a:pt x="13971" y="254000"/>
                      <a:pt x="13971" y="182880"/>
                      <a:pt x="13971" y="111760"/>
                    </a:cubicBezTo>
                    <a:cubicBezTo>
                      <a:pt x="13971" y="104140"/>
                      <a:pt x="15241" y="91440"/>
                      <a:pt x="16511" y="81280"/>
                    </a:cubicBezTo>
                    <a:lnTo>
                      <a:pt x="21591" y="66040"/>
                    </a:lnTo>
                    <a:cubicBezTo>
                      <a:pt x="22861" y="60960"/>
                      <a:pt x="26671" y="55880"/>
                      <a:pt x="29211" y="52070"/>
                    </a:cubicBezTo>
                    <a:cubicBezTo>
                      <a:pt x="40641" y="33020"/>
                      <a:pt x="57151" y="17780"/>
                      <a:pt x="76201" y="8890"/>
                    </a:cubicBezTo>
                    <a:cubicBezTo>
                      <a:pt x="86361" y="5080"/>
                      <a:pt x="100331" y="1270"/>
                      <a:pt x="107951" y="1270"/>
                    </a:cubicBezTo>
                    <a:lnTo>
                      <a:pt x="114301" y="0"/>
                    </a:lnTo>
                    <a:lnTo>
                      <a:pt x="156211" y="0"/>
                    </a:lnTo>
                    <a:lnTo>
                      <a:pt x="109221" y="0"/>
                    </a:lnTo>
                    <a:cubicBezTo>
                      <a:pt x="95251" y="1270"/>
                      <a:pt x="81281" y="5080"/>
                      <a:pt x="68581" y="11430"/>
                    </a:cubicBezTo>
                    <a:cubicBezTo>
                      <a:pt x="43181" y="24130"/>
                      <a:pt x="22861" y="49530"/>
                      <a:pt x="15241" y="77470"/>
                    </a:cubicBezTo>
                    <a:cubicBezTo>
                      <a:pt x="11431" y="91440"/>
                      <a:pt x="11431" y="106680"/>
                      <a:pt x="10161" y="123190"/>
                    </a:cubicBezTo>
                    <a:lnTo>
                      <a:pt x="8891" y="171450"/>
                    </a:lnTo>
                    <a:lnTo>
                      <a:pt x="6350" y="365760"/>
                    </a:lnTo>
                    <a:cubicBezTo>
                      <a:pt x="5080" y="495300"/>
                      <a:pt x="1270" y="624840"/>
                      <a:pt x="1270" y="755650"/>
                    </a:cubicBezTo>
                    <a:lnTo>
                      <a:pt x="0" y="853440"/>
                    </a:lnTo>
                    <a:lnTo>
                      <a:pt x="0" y="901700"/>
                    </a:lnTo>
                    <a:cubicBezTo>
                      <a:pt x="0" y="918210"/>
                      <a:pt x="0" y="934720"/>
                      <a:pt x="6350" y="949960"/>
                    </a:cubicBezTo>
                    <a:cubicBezTo>
                      <a:pt x="16510" y="980440"/>
                      <a:pt x="27941" y="1007110"/>
                      <a:pt x="57150" y="1021080"/>
                    </a:cubicBezTo>
                    <a:cubicBezTo>
                      <a:pt x="71120" y="1027430"/>
                      <a:pt x="87630" y="1031240"/>
                      <a:pt x="104141" y="1032510"/>
                    </a:cubicBezTo>
                    <a:lnTo>
                      <a:pt x="151131" y="1032510"/>
                    </a:lnTo>
                    <a:cubicBezTo>
                      <a:pt x="182881" y="1031240"/>
                      <a:pt x="213361" y="1017270"/>
                      <a:pt x="234951" y="995680"/>
                    </a:cubicBezTo>
                    <a:cubicBezTo>
                      <a:pt x="246381" y="985520"/>
                      <a:pt x="254001" y="971550"/>
                      <a:pt x="259081" y="957580"/>
                    </a:cubicBezTo>
                    <a:cubicBezTo>
                      <a:pt x="264161" y="943610"/>
                      <a:pt x="266701" y="929640"/>
                      <a:pt x="266701" y="913130"/>
                    </a:cubicBezTo>
                    <a:lnTo>
                      <a:pt x="261621" y="749300"/>
                    </a:lnTo>
                    <a:close/>
                  </a:path>
                </a:pathLst>
              </a:custGeom>
              <a:solidFill>
                <a:srgbClr val="E2DADA"/>
              </a:solidFill>
            </p:spPr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6200000">
              <a:off x="9063217" y="1440767"/>
              <a:ext cx="2209891" cy="2252029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847556" y="3926889"/>
            <a:ext cx="51541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latin typeface="+mj-lt"/>
              </a:rPr>
              <a:t>Con chào mào đốm trắng mũ đỏ</a:t>
            </a:r>
          </a:p>
          <a:p>
            <a:pPr algn="just">
              <a:lnSpc>
                <a:spcPct val="200000"/>
              </a:lnSpc>
            </a:pPr>
            <a:r>
              <a:rPr lang="vi-VN" sz="2800" b="1" dirty="0">
                <a:latin typeface="+mj-lt"/>
              </a:rPr>
              <a:t>Hót trên cây cao chót vót</a:t>
            </a:r>
          </a:p>
          <a:p>
            <a:pPr algn="just">
              <a:lnSpc>
                <a:spcPct val="200000"/>
              </a:lnSpc>
            </a:pPr>
            <a:r>
              <a:rPr lang="vi-VN" sz="2800" b="1" dirty="0">
                <a:latin typeface="+mj-lt"/>
              </a:rPr>
              <a:t>triu… uýt… huýt… tu hìu</a:t>
            </a:r>
            <a:r>
              <a:rPr lang="vi-VN" sz="2800" b="1" dirty="0" smtClean="0">
                <a:latin typeface="+mj-lt"/>
              </a:rPr>
              <a:t>…</a:t>
            </a:r>
            <a:r>
              <a:rPr lang="vi-VN" sz="2800" b="1" dirty="0">
                <a:latin typeface="+mj-lt"/>
              </a:rPr>
              <a:t> </a:t>
            </a:r>
          </a:p>
        </p:txBody>
      </p:sp>
      <p:grpSp>
        <p:nvGrpSpPr>
          <p:cNvPr id="25" name="Google Shape;1022;p52"/>
          <p:cNvGrpSpPr/>
          <p:nvPr/>
        </p:nvGrpSpPr>
        <p:grpSpPr>
          <a:xfrm>
            <a:off x="1428422" y="1618820"/>
            <a:ext cx="4902866" cy="4347899"/>
            <a:chOff x="4852681" y="4457861"/>
            <a:chExt cx="719788" cy="652561"/>
          </a:xfrm>
        </p:grpSpPr>
        <p:sp>
          <p:nvSpPr>
            <p:cNvPr id="26" name="Google Shape;1023;p52"/>
            <p:cNvSpPr/>
            <p:nvPr/>
          </p:nvSpPr>
          <p:spPr>
            <a:xfrm>
              <a:off x="5209000" y="4739226"/>
              <a:ext cx="363469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24;p52"/>
            <p:cNvSpPr/>
            <p:nvPr/>
          </p:nvSpPr>
          <p:spPr>
            <a:xfrm>
              <a:off x="4852681" y="4739226"/>
              <a:ext cx="363265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025;p52"/>
            <p:cNvSpPr/>
            <p:nvPr/>
          </p:nvSpPr>
          <p:spPr>
            <a:xfrm>
              <a:off x="5044529" y="4457861"/>
              <a:ext cx="336092" cy="363011"/>
            </a:xfrm>
            <a:custGeom>
              <a:avLst/>
              <a:gdLst/>
              <a:ahLst/>
              <a:cxnLst/>
              <a:rect l="l" t="t" r="r" b="b"/>
              <a:pathLst>
                <a:path w="582" h="627" extrusionOk="0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786694" y="1762019"/>
            <a:ext cx="2137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Màu </a:t>
            </a:r>
          </a:p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73153" y="3852952"/>
            <a:ext cx="2137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Âm </a:t>
            </a:r>
          </a:p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00734" y="3852952"/>
            <a:ext cx="213762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Không gian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8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9744</TotalTime>
  <Words>838</Words>
  <Application>Microsoft Office PowerPoint</Application>
  <PresentationFormat>Widescreen</PresentationFormat>
  <Paragraphs>138</Paragraphs>
  <Slides>23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宋体</vt:lpstr>
      <vt:lpstr>Arial</vt:lpstr>
      <vt:lpstr>Calibri</vt:lpstr>
      <vt:lpstr>Calibri Light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3405</cp:revision>
  <dcterms:created xsi:type="dcterms:W3CDTF">2022-02-10T03:12:31Z</dcterms:created>
  <dcterms:modified xsi:type="dcterms:W3CDTF">2023-05-10T10:23:34Z</dcterms:modified>
</cp:coreProperties>
</file>