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129" r:id="rId14"/>
    <p:sldMasterId id="2147484146" r:id="rId15"/>
    <p:sldMasterId id="2147484187" r:id="rId16"/>
  </p:sldMasterIdLst>
  <p:notesMasterIdLst>
    <p:notesMasterId r:id="rId58"/>
  </p:notesMasterIdLst>
  <p:sldIdLst>
    <p:sldId id="1296" r:id="rId17"/>
    <p:sldId id="1314" r:id="rId18"/>
    <p:sldId id="1315" r:id="rId19"/>
    <p:sldId id="1316" r:id="rId20"/>
    <p:sldId id="1299" r:id="rId21"/>
    <p:sldId id="1300" r:id="rId22"/>
    <p:sldId id="1319" r:id="rId23"/>
    <p:sldId id="1302" r:id="rId24"/>
    <p:sldId id="1320" r:id="rId25"/>
    <p:sldId id="1321" r:id="rId26"/>
    <p:sldId id="1318" r:id="rId27"/>
    <p:sldId id="1322" r:id="rId28"/>
    <p:sldId id="1326" r:id="rId29"/>
    <p:sldId id="1325" r:id="rId30"/>
    <p:sldId id="1304" r:id="rId31"/>
    <p:sldId id="1298" r:id="rId32"/>
    <p:sldId id="1327" r:id="rId33"/>
    <p:sldId id="1328" r:id="rId34"/>
    <p:sldId id="1333" r:id="rId35"/>
    <p:sldId id="1334" r:id="rId36"/>
    <p:sldId id="1330" r:id="rId37"/>
    <p:sldId id="1332" r:id="rId38"/>
    <p:sldId id="1329" r:id="rId39"/>
    <p:sldId id="1335" r:id="rId40"/>
    <p:sldId id="1336" r:id="rId41"/>
    <p:sldId id="1337" r:id="rId42"/>
    <p:sldId id="1317" r:id="rId43"/>
    <p:sldId id="1338" r:id="rId44"/>
    <p:sldId id="1339" r:id="rId45"/>
    <p:sldId id="1340" r:id="rId46"/>
    <p:sldId id="1341" r:id="rId47"/>
    <p:sldId id="1293" r:id="rId48"/>
    <p:sldId id="1295" r:id="rId49"/>
    <p:sldId id="1342" r:id="rId50"/>
    <p:sldId id="1346" r:id="rId51"/>
    <p:sldId id="1345" r:id="rId52"/>
    <p:sldId id="1344" r:id="rId53"/>
    <p:sldId id="1349" r:id="rId54"/>
    <p:sldId id="1348" r:id="rId55"/>
    <p:sldId id="1347" r:id="rId56"/>
    <p:sldId id="134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8FA"/>
    <a:srgbClr val="3C969A"/>
    <a:srgbClr val="FFE48F"/>
    <a:srgbClr val="FEF1E6"/>
    <a:srgbClr val="F2F6EA"/>
    <a:srgbClr val="F3F0F6"/>
    <a:srgbClr val="FFFFFF"/>
    <a:srgbClr val="2F7D52"/>
    <a:srgbClr val="00CC99"/>
    <a:srgbClr val="3A9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3178" autoAdjust="0"/>
  </p:normalViewPr>
  <p:slideViewPr>
    <p:cSldViewPr snapToGrid="0">
      <p:cViewPr varScale="1">
        <p:scale>
          <a:sx n="67" d="100"/>
          <a:sy n="67" d="100"/>
        </p:scale>
        <p:origin x="858" y="8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18892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Tree>
    <p:extLst>
      <p:ext uri="{BB962C8B-B14F-4D97-AF65-F5344CB8AC3E}">
        <p14:creationId xmlns:p14="http://schemas.microsoft.com/office/powerpoint/2010/main" val="1730051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rtl="0"/>
            <a:endParaRPr lang="vi-VN" b="0" dirty="0" smtClean="0">
              <a:effectLst/>
            </a:endParaRPr>
          </a:p>
        </p:txBody>
      </p:sp>
    </p:spTree>
    <p:extLst>
      <p:ext uri="{BB962C8B-B14F-4D97-AF65-F5344CB8AC3E}">
        <p14:creationId xmlns:p14="http://schemas.microsoft.com/office/powerpoint/2010/main" val="1531108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1822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5400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err="1" smtClean="0">
                <a:solidFill>
                  <a:schemeClr val="tx1"/>
                </a:solidFill>
                <a:effectLst/>
                <a:latin typeface="+mn-lt"/>
                <a:ea typeface="+mn-ea"/>
                <a:cs typeface="+mn-cs"/>
              </a:rPr>
              <a:t>Giáo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án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của</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Thảo</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Nguyên</a:t>
            </a:r>
            <a:r>
              <a:rPr lang="en-US" sz="1200" i="0" kern="1200" baseline="0" dirty="0" smtClean="0">
                <a:solidFill>
                  <a:schemeClr val="tx1"/>
                </a:solidFill>
                <a:effectLst/>
                <a:latin typeface="+mn-lt"/>
                <a:ea typeface="+mn-ea"/>
                <a:cs typeface="+mn-cs"/>
              </a:rPr>
              <a:t> 0979818956</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9D2C4F-990B-46D3-B80F-3160CB15F3A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544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827921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34ac14693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34ac14693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859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Tree>
    <p:extLst>
      <p:ext uri="{BB962C8B-B14F-4D97-AF65-F5344CB8AC3E}">
        <p14:creationId xmlns:p14="http://schemas.microsoft.com/office/powerpoint/2010/main" val="280303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15891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12808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24340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692987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42860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759825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Tree>
    <p:extLst>
      <p:ext uri="{BB962C8B-B14F-4D97-AF65-F5344CB8AC3E}">
        <p14:creationId xmlns:p14="http://schemas.microsoft.com/office/powerpoint/2010/main" val="269171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680389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380281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34ac14693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34ac14693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10630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rtl="0"/>
            <a:endParaRPr lang="vi-VN" b="0" dirty="0" smtClean="0">
              <a:effectLst/>
            </a:endParaRPr>
          </a:p>
        </p:txBody>
      </p:sp>
    </p:spTree>
    <p:extLst>
      <p:ext uri="{BB962C8B-B14F-4D97-AF65-F5344CB8AC3E}">
        <p14:creationId xmlns:p14="http://schemas.microsoft.com/office/powerpoint/2010/main" val="2479726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9256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041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3a754dda9a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3a754dda9a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6424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331191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451920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32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4172949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0133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28719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36930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4741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78483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09298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4959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rtl="0"/>
            <a:endParaRPr lang="vi-VN" b="0" dirty="0" smtClean="0">
              <a:effectLst/>
            </a:endParaRPr>
          </a:p>
        </p:txBody>
      </p:sp>
    </p:spTree>
    <p:extLst>
      <p:ext uri="{BB962C8B-B14F-4D97-AF65-F5344CB8AC3E}">
        <p14:creationId xmlns:p14="http://schemas.microsoft.com/office/powerpoint/2010/main" val="20956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1917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a754dda9a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a754dda9a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0138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5643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06877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6258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615476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409244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4.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4.xml"/><Relationship Id="rId4" Type="http://schemas.openxmlformats.org/officeDocument/2006/relationships/image" Target="../media/image1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4.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4.xml"/><Relationship Id="rId4" Type="http://schemas.openxmlformats.org/officeDocument/2006/relationships/image" Target="../media/image1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4.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4.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1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5.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5.xml"/><Relationship Id="rId5" Type="http://schemas.openxmlformats.org/officeDocument/2006/relationships/image" Target="../media/image15.png"/><Relationship Id="rId4"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5.xml"/><Relationship Id="rId4" Type="http://schemas.openxmlformats.org/officeDocument/2006/relationships/image" Target="../media/image1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2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5.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5.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3">
            <a:alphaModFix/>
          </a:blip>
          <a:srcRect l="61312" t="6610" r="119" b="6296"/>
          <a:stretch/>
        </p:blipFill>
        <p:spPr>
          <a:xfrm rot="-5400000">
            <a:off x="2671681" y="705714"/>
            <a:ext cx="3521235" cy="8864597"/>
          </a:xfrm>
          <a:prstGeom prst="rect">
            <a:avLst/>
          </a:prstGeom>
          <a:noFill/>
          <a:ln>
            <a:noFill/>
          </a:ln>
        </p:spPr>
      </p:pic>
      <p:pic>
        <p:nvPicPr>
          <p:cNvPr id="15" name="Google Shape;15;p3"/>
          <p:cNvPicPr preferRelativeResize="0"/>
          <p:nvPr/>
        </p:nvPicPr>
        <p:blipFill rotWithShape="1">
          <a:blip r:embed="rId4">
            <a:alphaModFix/>
          </a:blip>
          <a:srcRect l="49367" t="19435" b="12393"/>
          <a:stretch/>
        </p:blipFill>
        <p:spPr>
          <a:xfrm rot="10800000">
            <a:off x="8381999" y="-25403"/>
            <a:ext cx="3816268" cy="6959603"/>
          </a:xfrm>
          <a:prstGeom prst="rect">
            <a:avLst/>
          </a:prstGeom>
          <a:noFill/>
          <a:ln>
            <a:noFill/>
          </a:ln>
        </p:spPr>
      </p:pic>
      <p:sp>
        <p:nvSpPr>
          <p:cNvPr id="16" name="Google Shape;16;p3"/>
          <p:cNvSpPr txBox="1">
            <a:spLocks noGrp="1"/>
          </p:cNvSpPr>
          <p:nvPr>
            <p:ph type="title"/>
          </p:nvPr>
        </p:nvSpPr>
        <p:spPr>
          <a:xfrm>
            <a:off x="953467" y="4244200"/>
            <a:ext cx="76480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1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1094667" y="1555167"/>
            <a:ext cx="17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953467" y="5366600"/>
            <a:ext cx="7648000" cy="5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72309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5280651" y="1071867"/>
            <a:ext cx="5672400" cy="169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7"/>
          <p:cNvSpPr txBox="1">
            <a:spLocks noGrp="1"/>
          </p:cNvSpPr>
          <p:nvPr>
            <p:ph type="body" idx="1"/>
          </p:nvPr>
        </p:nvSpPr>
        <p:spPr>
          <a:xfrm>
            <a:off x="5280667" y="2764667"/>
            <a:ext cx="5672400" cy="260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41" name="Google Shape;41;p7"/>
          <p:cNvPicPr preferRelativeResize="0"/>
          <p:nvPr/>
        </p:nvPicPr>
        <p:blipFill>
          <a:blip r:embed="rId3">
            <a:alphaModFix/>
          </a:blip>
          <a:stretch>
            <a:fillRect/>
          </a:stretch>
        </p:blipFill>
        <p:spPr>
          <a:xfrm rot="-5400000">
            <a:off x="-2601268" y="2557766"/>
            <a:ext cx="6904703" cy="1712700"/>
          </a:xfrm>
          <a:prstGeom prst="rect">
            <a:avLst/>
          </a:prstGeom>
          <a:noFill/>
          <a:ln>
            <a:noFill/>
          </a:ln>
        </p:spPr>
      </p:pic>
      <p:pic>
        <p:nvPicPr>
          <p:cNvPr id="42" name="Google Shape;42;p7"/>
          <p:cNvPicPr preferRelativeResize="0"/>
          <p:nvPr/>
        </p:nvPicPr>
        <p:blipFill>
          <a:blip r:embed="rId4">
            <a:alphaModFix/>
          </a:blip>
          <a:stretch>
            <a:fillRect/>
          </a:stretch>
        </p:blipFill>
        <p:spPr>
          <a:xfrm rot="-5400000">
            <a:off x="-1701615" y="2563351"/>
            <a:ext cx="6895732" cy="1700367"/>
          </a:xfrm>
          <a:prstGeom prst="rect">
            <a:avLst/>
          </a:prstGeom>
          <a:noFill/>
          <a:ln>
            <a:noFill/>
          </a:ln>
        </p:spPr>
      </p:pic>
    </p:spTree>
    <p:extLst>
      <p:ext uri="{BB962C8B-B14F-4D97-AF65-F5344CB8AC3E}">
        <p14:creationId xmlns:p14="http://schemas.microsoft.com/office/powerpoint/2010/main" val="2743898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9"/>
          <p:cNvPicPr preferRelativeResize="0"/>
          <p:nvPr/>
        </p:nvPicPr>
        <p:blipFill>
          <a:blip r:embed="rId3">
            <a:alphaModFix/>
          </a:blip>
          <a:stretch>
            <a:fillRect/>
          </a:stretch>
        </p:blipFill>
        <p:spPr>
          <a:xfrm rot="8100000">
            <a:off x="9067765" y="-232566"/>
            <a:ext cx="3457419" cy="2923401"/>
          </a:xfrm>
          <a:prstGeom prst="rect">
            <a:avLst/>
          </a:prstGeom>
          <a:noFill/>
          <a:ln>
            <a:noFill/>
          </a:ln>
        </p:spPr>
      </p:pic>
      <p:pic>
        <p:nvPicPr>
          <p:cNvPr id="49" name="Google Shape;49;p9"/>
          <p:cNvPicPr preferRelativeResize="0"/>
          <p:nvPr/>
        </p:nvPicPr>
        <p:blipFill>
          <a:blip r:embed="rId4">
            <a:alphaModFix/>
          </a:blip>
          <a:stretch>
            <a:fillRect/>
          </a:stretch>
        </p:blipFill>
        <p:spPr>
          <a:xfrm rot="-1066333">
            <a:off x="10946147" y="1247125"/>
            <a:ext cx="2027607" cy="1944416"/>
          </a:xfrm>
          <a:prstGeom prst="rect">
            <a:avLst/>
          </a:prstGeom>
          <a:noFill/>
          <a:ln>
            <a:noFill/>
          </a:ln>
        </p:spPr>
      </p:pic>
      <p:pic>
        <p:nvPicPr>
          <p:cNvPr id="50" name="Google Shape;50;p9"/>
          <p:cNvPicPr preferRelativeResize="0"/>
          <p:nvPr/>
        </p:nvPicPr>
        <p:blipFill>
          <a:blip r:embed="rId5">
            <a:alphaModFix/>
          </a:blip>
          <a:stretch>
            <a:fillRect/>
          </a:stretch>
        </p:blipFill>
        <p:spPr>
          <a:xfrm>
            <a:off x="3327400" y="-411585"/>
            <a:ext cx="8864597" cy="2198829"/>
          </a:xfrm>
          <a:prstGeom prst="rect">
            <a:avLst/>
          </a:prstGeom>
          <a:noFill/>
          <a:ln>
            <a:noFill/>
          </a:ln>
        </p:spPr>
      </p:pic>
      <p:pic>
        <p:nvPicPr>
          <p:cNvPr id="51" name="Google Shape;51;p9"/>
          <p:cNvPicPr preferRelativeResize="0"/>
          <p:nvPr/>
        </p:nvPicPr>
        <p:blipFill rotWithShape="1">
          <a:blip r:embed="rId6">
            <a:alphaModFix/>
          </a:blip>
          <a:srcRect l="61312" t="6610" r="119" b="6296"/>
          <a:stretch/>
        </p:blipFill>
        <p:spPr>
          <a:xfrm rot="-5400000" flipH="1">
            <a:off x="5999081" y="-5058609"/>
            <a:ext cx="3521235" cy="8864597"/>
          </a:xfrm>
          <a:prstGeom prst="rect">
            <a:avLst/>
          </a:prstGeom>
          <a:noFill/>
          <a:ln>
            <a:noFill/>
          </a:ln>
        </p:spPr>
      </p:pic>
      <p:sp>
        <p:nvSpPr>
          <p:cNvPr id="52" name="Google Shape;52;p9"/>
          <p:cNvSpPr txBox="1">
            <a:spLocks noGrp="1"/>
          </p:cNvSpPr>
          <p:nvPr>
            <p:ph type="title"/>
          </p:nvPr>
        </p:nvSpPr>
        <p:spPr>
          <a:xfrm>
            <a:off x="4895100" y="3078633"/>
            <a:ext cx="58984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 name="Google Shape;53;p9"/>
          <p:cNvSpPr txBox="1">
            <a:spLocks noGrp="1"/>
          </p:cNvSpPr>
          <p:nvPr>
            <p:ph type="subTitle" idx="1"/>
          </p:nvPr>
        </p:nvSpPr>
        <p:spPr>
          <a:xfrm>
            <a:off x="4895227" y="4133067"/>
            <a:ext cx="5898400" cy="201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54" name="Google Shape;54;p9"/>
          <p:cNvPicPr preferRelativeResize="0"/>
          <p:nvPr/>
        </p:nvPicPr>
        <p:blipFill rotWithShape="1">
          <a:blip r:embed="rId7">
            <a:alphaModFix/>
          </a:blip>
          <a:srcRect l="49367" t="19435" b="12393"/>
          <a:stretch/>
        </p:blipFill>
        <p:spPr>
          <a:xfrm rot="10800000" flipH="1">
            <a:off x="-1" y="-50803"/>
            <a:ext cx="3816268" cy="6959603"/>
          </a:xfrm>
          <a:prstGeom prst="rect">
            <a:avLst/>
          </a:prstGeom>
          <a:noFill/>
          <a:ln>
            <a:noFill/>
          </a:ln>
        </p:spPr>
      </p:pic>
    </p:spTree>
    <p:extLst>
      <p:ext uri="{BB962C8B-B14F-4D97-AF65-F5344CB8AC3E}">
        <p14:creationId xmlns:p14="http://schemas.microsoft.com/office/powerpoint/2010/main" val="367152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3" name="Google Shape;83;p14"/>
          <p:cNvPicPr preferRelativeResize="0"/>
          <p:nvPr/>
        </p:nvPicPr>
        <p:blipFill rotWithShape="1">
          <a:blip r:embed="rId3">
            <a:alphaModFix/>
          </a:blip>
          <a:srcRect t="68992"/>
          <a:stretch/>
        </p:blipFill>
        <p:spPr>
          <a:xfrm rot="10800000">
            <a:off x="-34598" y="6275801"/>
            <a:ext cx="12261199" cy="937433"/>
          </a:xfrm>
          <a:prstGeom prst="rect">
            <a:avLst/>
          </a:prstGeom>
          <a:noFill/>
          <a:ln>
            <a:noFill/>
          </a:ln>
        </p:spPr>
      </p:pic>
    </p:spTree>
    <p:extLst>
      <p:ext uri="{BB962C8B-B14F-4D97-AF65-F5344CB8AC3E}">
        <p14:creationId xmlns:p14="http://schemas.microsoft.com/office/powerpoint/2010/main" val="20011539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08213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953481" y="3475467"/>
            <a:ext cx="5876400" cy="70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 name="Google Shape;92;p17"/>
          <p:cNvSpPr txBox="1">
            <a:spLocks noGrp="1"/>
          </p:cNvSpPr>
          <p:nvPr>
            <p:ph type="subTitle" idx="1"/>
          </p:nvPr>
        </p:nvSpPr>
        <p:spPr>
          <a:xfrm>
            <a:off x="953467" y="1377549"/>
            <a:ext cx="5876400" cy="202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93" name="Google Shape;93;p17"/>
          <p:cNvPicPr preferRelativeResize="0"/>
          <p:nvPr/>
        </p:nvPicPr>
        <p:blipFill rotWithShape="1">
          <a:blip r:embed="rId3">
            <a:alphaModFix/>
          </a:blip>
          <a:srcRect l="49367" t="19435" b="12393"/>
          <a:stretch/>
        </p:blipFill>
        <p:spPr>
          <a:xfrm rot="10800000">
            <a:off x="8375733" y="-41564"/>
            <a:ext cx="3816268" cy="6959603"/>
          </a:xfrm>
          <a:prstGeom prst="rect">
            <a:avLst/>
          </a:prstGeom>
          <a:noFill/>
          <a:ln>
            <a:noFill/>
          </a:ln>
        </p:spPr>
      </p:pic>
      <p:pic>
        <p:nvPicPr>
          <p:cNvPr id="94" name="Google Shape;94;p17"/>
          <p:cNvPicPr preferRelativeResize="0"/>
          <p:nvPr/>
        </p:nvPicPr>
        <p:blipFill>
          <a:blip r:embed="rId4">
            <a:alphaModFix/>
          </a:blip>
          <a:stretch>
            <a:fillRect/>
          </a:stretch>
        </p:blipFill>
        <p:spPr>
          <a:xfrm rot="5400000" flipH="1">
            <a:off x="4583899" y="2581883"/>
            <a:ext cx="6904703" cy="1712700"/>
          </a:xfrm>
          <a:prstGeom prst="rect">
            <a:avLst/>
          </a:prstGeom>
          <a:noFill/>
          <a:ln>
            <a:noFill/>
          </a:ln>
        </p:spPr>
      </p:pic>
    </p:spTree>
    <p:extLst>
      <p:ext uri="{BB962C8B-B14F-4D97-AF65-F5344CB8AC3E}">
        <p14:creationId xmlns:p14="http://schemas.microsoft.com/office/powerpoint/2010/main" val="2281740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subTitle" idx="1"/>
          </p:nvPr>
        </p:nvSpPr>
        <p:spPr>
          <a:xfrm>
            <a:off x="953467" y="4624267"/>
            <a:ext cx="5058000" cy="15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p:nvPr>
        </p:nvSpPr>
        <p:spPr>
          <a:xfrm>
            <a:off x="953467" y="2310700"/>
            <a:ext cx="5058000" cy="2468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8" name="Google Shape;98;p18"/>
          <p:cNvPicPr preferRelativeResize="0"/>
          <p:nvPr/>
        </p:nvPicPr>
        <p:blipFill>
          <a:blip r:embed="rId3">
            <a:alphaModFix/>
          </a:blip>
          <a:stretch>
            <a:fillRect/>
          </a:stretch>
        </p:blipFill>
        <p:spPr>
          <a:xfrm flipH="1">
            <a:off x="-28223" y="-50801"/>
            <a:ext cx="8864597" cy="2198829"/>
          </a:xfrm>
          <a:prstGeom prst="rect">
            <a:avLst/>
          </a:prstGeom>
          <a:noFill/>
          <a:ln>
            <a:noFill/>
          </a:ln>
        </p:spPr>
      </p:pic>
      <p:pic>
        <p:nvPicPr>
          <p:cNvPr id="99" name="Google Shape;99;p18"/>
          <p:cNvPicPr preferRelativeResize="0"/>
          <p:nvPr/>
        </p:nvPicPr>
        <p:blipFill rotWithShape="1">
          <a:blip r:embed="rId4">
            <a:alphaModFix/>
          </a:blip>
          <a:srcRect l="49367" t="19435" b="12393"/>
          <a:stretch/>
        </p:blipFill>
        <p:spPr>
          <a:xfrm rot="10800000">
            <a:off x="8375730" y="-50803"/>
            <a:ext cx="3816268" cy="6959603"/>
          </a:xfrm>
          <a:prstGeom prst="rect">
            <a:avLst/>
          </a:prstGeom>
          <a:noFill/>
          <a:ln>
            <a:noFill/>
          </a:ln>
        </p:spPr>
      </p:pic>
    </p:spTree>
    <p:extLst>
      <p:ext uri="{BB962C8B-B14F-4D97-AF65-F5344CB8AC3E}">
        <p14:creationId xmlns:p14="http://schemas.microsoft.com/office/powerpoint/2010/main" val="40047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5/10/2023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2"/>
          <p:cNvSpPr txBox="1">
            <a:spLocks noGrp="1"/>
          </p:cNvSpPr>
          <p:nvPr>
            <p:ph type="subTitle" idx="1"/>
          </p:nvPr>
        </p:nvSpPr>
        <p:spPr>
          <a:xfrm>
            <a:off x="960000" y="3196100"/>
            <a:ext cx="3115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Aleo"/>
                <a:ea typeface="Aleo"/>
                <a:cs typeface="Aleo"/>
                <a:sym typeface="Aleo"/>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22"/>
          <p:cNvSpPr txBox="1">
            <a:spLocks noGrp="1"/>
          </p:cNvSpPr>
          <p:nvPr>
            <p:ph type="subTitle" idx="2"/>
          </p:nvPr>
        </p:nvSpPr>
        <p:spPr>
          <a:xfrm>
            <a:off x="960000" y="3872133"/>
            <a:ext cx="3115200" cy="101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22"/>
          <p:cNvSpPr txBox="1">
            <a:spLocks noGrp="1"/>
          </p:cNvSpPr>
          <p:nvPr>
            <p:ph type="subTitle" idx="3"/>
          </p:nvPr>
        </p:nvSpPr>
        <p:spPr>
          <a:xfrm>
            <a:off x="4538400" y="3872133"/>
            <a:ext cx="3115200" cy="101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2"/>
          <p:cNvSpPr txBox="1">
            <a:spLocks noGrp="1"/>
          </p:cNvSpPr>
          <p:nvPr>
            <p:ph type="subTitle" idx="4"/>
          </p:nvPr>
        </p:nvSpPr>
        <p:spPr>
          <a:xfrm>
            <a:off x="8116800" y="3872133"/>
            <a:ext cx="3115200" cy="101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22"/>
          <p:cNvSpPr txBox="1">
            <a:spLocks noGrp="1"/>
          </p:cNvSpPr>
          <p:nvPr>
            <p:ph type="subTitle" idx="5"/>
          </p:nvPr>
        </p:nvSpPr>
        <p:spPr>
          <a:xfrm>
            <a:off x="4538400" y="3196100"/>
            <a:ext cx="3115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Aleo"/>
                <a:ea typeface="Aleo"/>
                <a:cs typeface="Aleo"/>
                <a:sym typeface="Aleo"/>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22"/>
          <p:cNvSpPr txBox="1">
            <a:spLocks noGrp="1"/>
          </p:cNvSpPr>
          <p:nvPr>
            <p:ph type="subTitle" idx="6"/>
          </p:nvPr>
        </p:nvSpPr>
        <p:spPr>
          <a:xfrm>
            <a:off x="8116800" y="3196100"/>
            <a:ext cx="3115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Aleo"/>
                <a:ea typeface="Aleo"/>
                <a:cs typeface="Aleo"/>
                <a:sym typeface="Aleo"/>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125" name="Google Shape;125;p22"/>
          <p:cNvPicPr preferRelativeResize="0"/>
          <p:nvPr/>
        </p:nvPicPr>
        <p:blipFill rotWithShape="1">
          <a:blip r:embed="rId3">
            <a:alphaModFix/>
          </a:blip>
          <a:srcRect l="21728"/>
          <a:stretch/>
        </p:blipFill>
        <p:spPr>
          <a:xfrm rot="-5400000">
            <a:off x="5166321" y="218502"/>
            <a:ext cx="1840067" cy="12313797"/>
          </a:xfrm>
          <a:prstGeom prst="rect">
            <a:avLst/>
          </a:prstGeom>
          <a:noFill/>
          <a:ln>
            <a:noFill/>
          </a:ln>
        </p:spPr>
      </p:pic>
    </p:spTree>
    <p:extLst>
      <p:ext uri="{BB962C8B-B14F-4D97-AF65-F5344CB8AC3E}">
        <p14:creationId xmlns:p14="http://schemas.microsoft.com/office/powerpoint/2010/main" val="39045014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28"/>
          <p:cNvPicPr preferRelativeResize="0"/>
          <p:nvPr/>
        </p:nvPicPr>
        <p:blipFill>
          <a:blip r:embed="rId3">
            <a:alphaModFix/>
          </a:blip>
          <a:stretch>
            <a:fillRect/>
          </a:stretch>
        </p:blipFill>
        <p:spPr>
          <a:xfrm rot="-9547568">
            <a:off x="8911134" y="3319685"/>
            <a:ext cx="3092933" cy="2959375"/>
          </a:xfrm>
          <a:prstGeom prst="rect">
            <a:avLst/>
          </a:prstGeom>
          <a:noFill/>
          <a:ln>
            <a:noFill/>
          </a:ln>
        </p:spPr>
      </p:pic>
      <p:pic>
        <p:nvPicPr>
          <p:cNvPr id="189" name="Google Shape;189;p28"/>
          <p:cNvPicPr preferRelativeResize="0"/>
          <p:nvPr/>
        </p:nvPicPr>
        <p:blipFill rotWithShape="1">
          <a:blip r:embed="rId4">
            <a:alphaModFix/>
          </a:blip>
          <a:srcRect t="23611"/>
          <a:stretch/>
        </p:blipFill>
        <p:spPr>
          <a:xfrm rot="10800000">
            <a:off x="-34598" y="5192532"/>
            <a:ext cx="12261199" cy="2309400"/>
          </a:xfrm>
          <a:prstGeom prst="rect">
            <a:avLst/>
          </a:prstGeom>
          <a:noFill/>
          <a:ln>
            <a:noFill/>
          </a:ln>
        </p:spPr>
      </p:pic>
      <p:pic>
        <p:nvPicPr>
          <p:cNvPr id="190" name="Google Shape;190;p28"/>
          <p:cNvPicPr preferRelativeResize="0"/>
          <p:nvPr/>
        </p:nvPicPr>
        <p:blipFill>
          <a:blip r:embed="rId5">
            <a:alphaModFix/>
          </a:blip>
          <a:stretch>
            <a:fillRect/>
          </a:stretch>
        </p:blipFill>
        <p:spPr>
          <a:xfrm rot="-5400000">
            <a:off x="-916865" y="2836900"/>
            <a:ext cx="7542832" cy="1870968"/>
          </a:xfrm>
          <a:prstGeom prst="rect">
            <a:avLst/>
          </a:prstGeom>
          <a:noFill/>
          <a:ln>
            <a:noFill/>
          </a:ln>
        </p:spPr>
      </p:pic>
      <p:pic>
        <p:nvPicPr>
          <p:cNvPr id="191" name="Google Shape;191;p28"/>
          <p:cNvPicPr preferRelativeResize="0"/>
          <p:nvPr/>
        </p:nvPicPr>
        <p:blipFill rotWithShape="1">
          <a:blip r:embed="rId6">
            <a:alphaModFix/>
          </a:blip>
          <a:srcRect l="68207" t="19435" b="12393"/>
          <a:stretch/>
        </p:blipFill>
        <p:spPr>
          <a:xfrm rot="10800000" flipH="1">
            <a:off x="2" y="-1"/>
            <a:ext cx="2590801" cy="7524735"/>
          </a:xfrm>
          <a:prstGeom prst="rect">
            <a:avLst/>
          </a:prstGeom>
          <a:noFill/>
          <a:ln>
            <a:noFill/>
          </a:ln>
        </p:spPr>
      </p:pic>
      <p:pic>
        <p:nvPicPr>
          <p:cNvPr id="192" name="Google Shape;192;p28"/>
          <p:cNvPicPr preferRelativeResize="0"/>
          <p:nvPr/>
        </p:nvPicPr>
        <p:blipFill>
          <a:blip r:embed="rId7">
            <a:alphaModFix/>
          </a:blip>
          <a:stretch>
            <a:fillRect/>
          </a:stretch>
        </p:blipFill>
        <p:spPr>
          <a:xfrm rot="-1546849">
            <a:off x="5215224" y="-919015"/>
            <a:ext cx="2608049" cy="2205224"/>
          </a:xfrm>
          <a:prstGeom prst="rect">
            <a:avLst/>
          </a:prstGeom>
          <a:noFill/>
          <a:ln>
            <a:noFill/>
          </a:ln>
        </p:spPr>
      </p:pic>
      <p:pic>
        <p:nvPicPr>
          <p:cNvPr id="193" name="Google Shape;193;p28"/>
          <p:cNvPicPr preferRelativeResize="0"/>
          <p:nvPr/>
        </p:nvPicPr>
        <p:blipFill>
          <a:blip r:embed="rId8">
            <a:alphaModFix/>
          </a:blip>
          <a:stretch>
            <a:fillRect/>
          </a:stretch>
        </p:blipFill>
        <p:spPr>
          <a:xfrm rot="-1790977">
            <a:off x="-1693868" y="3337668"/>
            <a:ext cx="3457419" cy="2923401"/>
          </a:xfrm>
          <a:prstGeom prst="rect">
            <a:avLst/>
          </a:prstGeom>
          <a:noFill/>
          <a:ln>
            <a:noFill/>
          </a:ln>
        </p:spPr>
      </p:pic>
    </p:spTree>
    <p:extLst>
      <p:ext uri="{BB962C8B-B14F-4D97-AF65-F5344CB8AC3E}">
        <p14:creationId xmlns:p14="http://schemas.microsoft.com/office/powerpoint/2010/main" val="26256748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rot="-1546849">
            <a:off x="-786593" y="2554985"/>
            <a:ext cx="2608049" cy="2205224"/>
          </a:xfrm>
          <a:prstGeom prst="rect">
            <a:avLst/>
          </a:prstGeom>
          <a:noFill/>
          <a:ln>
            <a:noFill/>
          </a:ln>
        </p:spPr>
      </p:pic>
      <p:pic>
        <p:nvPicPr>
          <p:cNvPr id="196" name="Google Shape;196;p29"/>
          <p:cNvPicPr preferRelativeResize="0"/>
          <p:nvPr/>
        </p:nvPicPr>
        <p:blipFill>
          <a:blip r:embed="rId4">
            <a:alphaModFix/>
          </a:blip>
          <a:stretch>
            <a:fillRect/>
          </a:stretch>
        </p:blipFill>
        <p:spPr>
          <a:xfrm rot="9249083">
            <a:off x="-982667" y="3405268"/>
            <a:ext cx="3457417" cy="2923401"/>
          </a:xfrm>
          <a:prstGeom prst="rect">
            <a:avLst/>
          </a:prstGeom>
          <a:noFill/>
          <a:ln>
            <a:noFill/>
          </a:ln>
        </p:spPr>
      </p:pic>
      <p:pic>
        <p:nvPicPr>
          <p:cNvPr id="197" name="Google Shape;197;p29"/>
          <p:cNvPicPr preferRelativeResize="0"/>
          <p:nvPr/>
        </p:nvPicPr>
        <p:blipFill>
          <a:blip r:embed="rId5">
            <a:alphaModFix/>
          </a:blip>
          <a:stretch>
            <a:fillRect/>
          </a:stretch>
        </p:blipFill>
        <p:spPr>
          <a:xfrm rot="-10799987">
            <a:off x="1" y="4971502"/>
            <a:ext cx="7275835" cy="1886471"/>
          </a:xfrm>
          <a:prstGeom prst="rect">
            <a:avLst/>
          </a:prstGeom>
          <a:noFill/>
          <a:ln>
            <a:noFill/>
          </a:ln>
        </p:spPr>
      </p:pic>
      <p:pic>
        <p:nvPicPr>
          <p:cNvPr id="198" name="Google Shape;198;p29"/>
          <p:cNvPicPr preferRelativeResize="0"/>
          <p:nvPr/>
        </p:nvPicPr>
        <p:blipFill rotWithShape="1">
          <a:blip r:embed="rId6">
            <a:alphaModFix/>
          </a:blip>
          <a:srcRect l="-120" t="6615" r="119" b="6789"/>
          <a:stretch/>
        </p:blipFill>
        <p:spPr>
          <a:xfrm flipH="1">
            <a:off x="7050917" y="-6240"/>
            <a:ext cx="7089467" cy="6844000"/>
          </a:xfrm>
          <a:prstGeom prst="rect">
            <a:avLst/>
          </a:prstGeom>
          <a:noFill/>
          <a:ln>
            <a:noFill/>
          </a:ln>
        </p:spPr>
      </p:pic>
      <p:pic>
        <p:nvPicPr>
          <p:cNvPr id="199" name="Google Shape;199;p29"/>
          <p:cNvPicPr preferRelativeResize="0"/>
          <p:nvPr/>
        </p:nvPicPr>
        <p:blipFill>
          <a:blip r:embed="rId7">
            <a:alphaModFix/>
          </a:blip>
          <a:stretch>
            <a:fillRect/>
          </a:stretch>
        </p:blipFill>
        <p:spPr>
          <a:xfrm rot="-9547568">
            <a:off x="10773867" y="-766366"/>
            <a:ext cx="3092933" cy="2959375"/>
          </a:xfrm>
          <a:prstGeom prst="rect">
            <a:avLst/>
          </a:prstGeom>
          <a:noFill/>
          <a:ln>
            <a:noFill/>
          </a:ln>
        </p:spPr>
      </p:pic>
    </p:spTree>
    <p:extLst>
      <p:ext uri="{BB962C8B-B14F-4D97-AF65-F5344CB8AC3E}">
        <p14:creationId xmlns:p14="http://schemas.microsoft.com/office/powerpoint/2010/main" val="2206755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rot="-10799987">
            <a:off x="4993135" y="5033702"/>
            <a:ext cx="7275835" cy="1886471"/>
          </a:xfrm>
          <a:prstGeom prst="rect">
            <a:avLst/>
          </a:prstGeom>
          <a:noFill/>
          <a:ln>
            <a:noFill/>
          </a:ln>
        </p:spPr>
      </p:pic>
      <p:pic>
        <p:nvPicPr>
          <p:cNvPr id="10" name="Google Shape;10;p2"/>
          <p:cNvPicPr preferRelativeResize="0"/>
          <p:nvPr/>
        </p:nvPicPr>
        <p:blipFill rotWithShape="1">
          <a:blip r:embed="rId4">
            <a:alphaModFix/>
          </a:blip>
          <a:srcRect l="8019" t="6615" r="119" b="6789"/>
          <a:stretch/>
        </p:blipFill>
        <p:spPr>
          <a:xfrm>
            <a:off x="-35132" y="7000"/>
            <a:ext cx="6512465" cy="6843965"/>
          </a:xfrm>
          <a:prstGeom prst="rect">
            <a:avLst/>
          </a:prstGeom>
          <a:noFill/>
          <a:ln>
            <a:noFill/>
          </a:ln>
        </p:spPr>
      </p:pic>
      <p:sp>
        <p:nvSpPr>
          <p:cNvPr id="11" name="Google Shape;11;p2"/>
          <p:cNvSpPr txBox="1">
            <a:spLocks noGrp="1"/>
          </p:cNvSpPr>
          <p:nvPr>
            <p:ph type="ctrTitle"/>
          </p:nvPr>
        </p:nvSpPr>
        <p:spPr>
          <a:xfrm>
            <a:off x="508000" y="713333"/>
            <a:ext cx="5588400" cy="217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rot="992">
            <a:off x="949465" y="3165067"/>
            <a:ext cx="41584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88425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3">
            <a:alphaModFix/>
          </a:blip>
          <a:srcRect l="61312" t="6610" r="119" b="6296"/>
          <a:stretch/>
        </p:blipFill>
        <p:spPr>
          <a:xfrm rot="-5400000">
            <a:off x="2671681" y="705714"/>
            <a:ext cx="3521235" cy="8864597"/>
          </a:xfrm>
          <a:prstGeom prst="rect">
            <a:avLst/>
          </a:prstGeom>
          <a:noFill/>
          <a:ln>
            <a:noFill/>
          </a:ln>
        </p:spPr>
      </p:pic>
      <p:pic>
        <p:nvPicPr>
          <p:cNvPr id="15" name="Google Shape;15;p3"/>
          <p:cNvPicPr preferRelativeResize="0"/>
          <p:nvPr/>
        </p:nvPicPr>
        <p:blipFill rotWithShape="1">
          <a:blip r:embed="rId4">
            <a:alphaModFix/>
          </a:blip>
          <a:srcRect l="49367" t="19435" b="12393"/>
          <a:stretch/>
        </p:blipFill>
        <p:spPr>
          <a:xfrm rot="10800000">
            <a:off x="8381999" y="-25403"/>
            <a:ext cx="3816268" cy="6959603"/>
          </a:xfrm>
          <a:prstGeom prst="rect">
            <a:avLst/>
          </a:prstGeom>
          <a:noFill/>
          <a:ln>
            <a:noFill/>
          </a:ln>
        </p:spPr>
      </p:pic>
      <p:sp>
        <p:nvSpPr>
          <p:cNvPr id="16" name="Google Shape;16;p3"/>
          <p:cNvSpPr txBox="1">
            <a:spLocks noGrp="1"/>
          </p:cNvSpPr>
          <p:nvPr>
            <p:ph type="title"/>
          </p:nvPr>
        </p:nvSpPr>
        <p:spPr>
          <a:xfrm>
            <a:off x="953467" y="4244200"/>
            <a:ext cx="76480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1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1094667" y="1555167"/>
            <a:ext cx="17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953467" y="5366600"/>
            <a:ext cx="7648000" cy="5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98051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5280651" y="1071867"/>
            <a:ext cx="5672400" cy="169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7"/>
          <p:cNvSpPr txBox="1">
            <a:spLocks noGrp="1"/>
          </p:cNvSpPr>
          <p:nvPr>
            <p:ph type="body" idx="1"/>
          </p:nvPr>
        </p:nvSpPr>
        <p:spPr>
          <a:xfrm>
            <a:off x="5280667" y="2764667"/>
            <a:ext cx="5672400" cy="260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41" name="Google Shape;41;p7"/>
          <p:cNvPicPr preferRelativeResize="0"/>
          <p:nvPr/>
        </p:nvPicPr>
        <p:blipFill>
          <a:blip r:embed="rId3">
            <a:alphaModFix/>
          </a:blip>
          <a:stretch>
            <a:fillRect/>
          </a:stretch>
        </p:blipFill>
        <p:spPr>
          <a:xfrm rot="-5400000">
            <a:off x="-2601268" y="2557766"/>
            <a:ext cx="6904703" cy="1712700"/>
          </a:xfrm>
          <a:prstGeom prst="rect">
            <a:avLst/>
          </a:prstGeom>
          <a:noFill/>
          <a:ln>
            <a:noFill/>
          </a:ln>
        </p:spPr>
      </p:pic>
      <p:pic>
        <p:nvPicPr>
          <p:cNvPr id="42" name="Google Shape;42;p7"/>
          <p:cNvPicPr preferRelativeResize="0"/>
          <p:nvPr/>
        </p:nvPicPr>
        <p:blipFill>
          <a:blip r:embed="rId4">
            <a:alphaModFix/>
          </a:blip>
          <a:stretch>
            <a:fillRect/>
          </a:stretch>
        </p:blipFill>
        <p:spPr>
          <a:xfrm rot="-5400000">
            <a:off x="-1701615" y="2563351"/>
            <a:ext cx="6895732" cy="1700367"/>
          </a:xfrm>
          <a:prstGeom prst="rect">
            <a:avLst/>
          </a:prstGeom>
          <a:noFill/>
          <a:ln>
            <a:noFill/>
          </a:ln>
        </p:spPr>
      </p:pic>
    </p:spTree>
    <p:extLst>
      <p:ext uri="{BB962C8B-B14F-4D97-AF65-F5344CB8AC3E}">
        <p14:creationId xmlns:p14="http://schemas.microsoft.com/office/powerpoint/2010/main" val="18384934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8"/>
          <p:cNvPicPr preferRelativeResize="0"/>
          <p:nvPr/>
        </p:nvPicPr>
        <p:blipFill>
          <a:blip r:embed="rId3">
            <a:alphaModFix/>
          </a:blip>
          <a:stretch>
            <a:fillRect/>
          </a:stretch>
        </p:blipFill>
        <p:spPr>
          <a:xfrm rot="-10799987">
            <a:off x="1" y="4971502"/>
            <a:ext cx="7275835" cy="1886471"/>
          </a:xfrm>
          <a:prstGeom prst="rect">
            <a:avLst/>
          </a:prstGeom>
          <a:noFill/>
          <a:ln>
            <a:noFill/>
          </a:ln>
        </p:spPr>
      </p:pic>
      <p:pic>
        <p:nvPicPr>
          <p:cNvPr id="45" name="Google Shape;45;p8"/>
          <p:cNvPicPr preferRelativeResize="0"/>
          <p:nvPr/>
        </p:nvPicPr>
        <p:blipFill rotWithShape="1">
          <a:blip r:embed="rId4">
            <a:alphaModFix/>
          </a:blip>
          <a:srcRect l="-120" t="6615" r="119" b="6789"/>
          <a:stretch/>
        </p:blipFill>
        <p:spPr>
          <a:xfrm flipH="1">
            <a:off x="5899117" y="7000"/>
            <a:ext cx="7089467" cy="6844000"/>
          </a:xfrm>
          <a:prstGeom prst="rect">
            <a:avLst/>
          </a:prstGeom>
          <a:noFill/>
          <a:ln>
            <a:noFill/>
          </a:ln>
        </p:spPr>
      </p:pic>
      <p:sp>
        <p:nvSpPr>
          <p:cNvPr id="46" name="Google Shape;46;p8"/>
          <p:cNvSpPr txBox="1">
            <a:spLocks noGrp="1"/>
          </p:cNvSpPr>
          <p:nvPr>
            <p:ph type="title"/>
          </p:nvPr>
        </p:nvSpPr>
        <p:spPr>
          <a:xfrm>
            <a:off x="6118533" y="1534700"/>
            <a:ext cx="5120000" cy="32880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278132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9"/>
          <p:cNvPicPr preferRelativeResize="0"/>
          <p:nvPr/>
        </p:nvPicPr>
        <p:blipFill>
          <a:blip r:embed="rId3">
            <a:alphaModFix/>
          </a:blip>
          <a:stretch>
            <a:fillRect/>
          </a:stretch>
        </p:blipFill>
        <p:spPr>
          <a:xfrm rot="8100000">
            <a:off x="9067765" y="-232566"/>
            <a:ext cx="3457419" cy="2923401"/>
          </a:xfrm>
          <a:prstGeom prst="rect">
            <a:avLst/>
          </a:prstGeom>
          <a:noFill/>
          <a:ln>
            <a:noFill/>
          </a:ln>
        </p:spPr>
      </p:pic>
      <p:pic>
        <p:nvPicPr>
          <p:cNvPr id="49" name="Google Shape;49;p9"/>
          <p:cNvPicPr preferRelativeResize="0"/>
          <p:nvPr/>
        </p:nvPicPr>
        <p:blipFill>
          <a:blip r:embed="rId4">
            <a:alphaModFix/>
          </a:blip>
          <a:stretch>
            <a:fillRect/>
          </a:stretch>
        </p:blipFill>
        <p:spPr>
          <a:xfrm rot="-1066333">
            <a:off x="10946147" y="1247125"/>
            <a:ext cx="2027607" cy="1944416"/>
          </a:xfrm>
          <a:prstGeom prst="rect">
            <a:avLst/>
          </a:prstGeom>
          <a:noFill/>
          <a:ln>
            <a:noFill/>
          </a:ln>
        </p:spPr>
      </p:pic>
      <p:pic>
        <p:nvPicPr>
          <p:cNvPr id="50" name="Google Shape;50;p9"/>
          <p:cNvPicPr preferRelativeResize="0"/>
          <p:nvPr/>
        </p:nvPicPr>
        <p:blipFill>
          <a:blip r:embed="rId5">
            <a:alphaModFix/>
          </a:blip>
          <a:stretch>
            <a:fillRect/>
          </a:stretch>
        </p:blipFill>
        <p:spPr>
          <a:xfrm>
            <a:off x="3327400" y="-411585"/>
            <a:ext cx="8864597" cy="2198829"/>
          </a:xfrm>
          <a:prstGeom prst="rect">
            <a:avLst/>
          </a:prstGeom>
          <a:noFill/>
          <a:ln>
            <a:noFill/>
          </a:ln>
        </p:spPr>
      </p:pic>
      <p:pic>
        <p:nvPicPr>
          <p:cNvPr id="51" name="Google Shape;51;p9"/>
          <p:cNvPicPr preferRelativeResize="0"/>
          <p:nvPr/>
        </p:nvPicPr>
        <p:blipFill rotWithShape="1">
          <a:blip r:embed="rId6">
            <a:alphaModFix/>
          </a:blip>
          <a:srcRect l="61312" t="6610" r="119" b="6296"/>
          <a:stretch/>
        </p:blipFill>
        <p:spPr>
          <a:xfrm rot="-5400000" flipH="1">
            <a:off x="5999081" y="-5058609"/>
            <a:ext cx="3521235" cy="8864597"/>
          </a:xfrm>
          <a:prstGeom prst="rect">
            <a:avLst/>
          </a:prstGeom>
          <a:noFill/>
          <a:ln>
            <a:noFill/>
          </a:ln>
        </p:spPr>
      </p:pic>
      <p:sp>
        <p:nvSpPr>
          <p:cNvPr id="52" name="Google Shape;52;p9"/>
          <p:cNvSpPr txBox="1">
            <a:spLocks noGrp="1"/>
          </p:cNvSpPr>
          <p:nvPr>
            <p:ph type="title"/>
          </p:nvPr>
        </p:nvSpPr>
        <p:spPr>
          <a:xfrm>
            <a:off x="4895100" y="3078633"/>
            <a:ext cx="58984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 name="Google Shape;53;p9"/>
          <p:cNvSpPr txBox="1">
            <a:spLocks noGrp="1"/>
          </p:cNvSpPr>
          <p:nvPr>
            <p:ph type="subTitle" idx="1"/>
          </p:nvPr>
        </p:nvSpPr>
        <p:spPr>
          <a:xfrm>
            <a:off x="4895227" y="4133067"/>
            <a:ext cx="5898400" cy="201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54" name="Google Shape;54;p9"/>
          <p:cNvPicPr preferRelativeResize="0"/>
          <p:nvPr/>
        </p:nvPicPr>
        <p:blipFill rotWithShape="1">
          <a:blip r:embed="rId7">
            <a:alphaModFix/>
          </a:blip>
          <a:srcRect l="49367" t="19435" b="12393"/>
          <a:stretch/>
        </p:blipFill>
        <p:spPr>
          <a:xfrm rot="10800000" flipH="1">
            <a:off x="-1" y="-50803"/>
            <a:ext cx="3816268" cy="6959603"/>
          </a:xfrm>
          <a:prstGeom prst="rect">
            <a:avLst/>
          </a:prstGeom>
          <a:noFill/>
          <a:ln>
            <a:noFill/>
          </a:ln>
        </p:spPr>
      </p:pic>
    </p:spTree>
    <p:extLst>
      <p:ext uri="{BB962C8B-B14F-4D97-AF65-F5344CB8AC3E}">
        <p14:creationId xmlns:p14="http://schemas.microsoft.com/office/powerpoint/2010/main" val="25425762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23611"/>
          <a:stretch/>
        </p:blipFill>
        <p:spPr>
          <a:xfrm rot="10800000">
            <a:off x="-28232" y="4602232"/>
            <a:ext cx="12261199" cy="2309400"/>
          </a:xfrm>
          <a:prstGeom prst="rect">
            <a:avLst/>
          </a:prstGeom>
          <a:noFill/>
          <a:ln>
            <a:noFill/>
          </a:ln>
        </p:spPr>
      </p:pic>
      <p:sp>
        <p:nvSpPr>
          <p:cNvPr id="57" name="Google Shape;57;p10"/>
          <p:cNvSpPr txBox="1">
            <a:spLocks noGrp="1"/>
          </p:cNvSpPr>
          <p:nvPr>
            <p:ph type="title"/>
          </p:nvPr>
        </p:nvSpPr>
        <p:spPr>
          <a:xfrm>
            <a:off x="960000" y="53810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5256681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title" hasCustomPrompt="1"/>
          </p:nvPr>
        </p:nvSpPr>
        <p:spPr>
          <a:xfrm>
            <a:off x="3336300" y="2784633"/>
            <a:ext cx="6322000" cy="2014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12266">
                <a:solidFill>
                  <a:schemeClr val="accent6"/>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0" name="Google Shape;60;p11"/>
          <p:cNvSpPr txBox="1">
            <a:spLocks noGrp="1"/>
          </p:cNvSpPr>
          <p:nvPr>
            <p:ph type="subTitle" idx="1"/>
          </p:nvPr>
        </p:nvSpPr>
        <p:spPr>
          <a:xfrm>
            <a:off x="3336300" y="4911267"/>
            <a:ext cx="5446800" cy="8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61" name="Google Shape;61;p11"/>
          <p:cNvPicPr preferRelativeResize="0"/>
          <p:nvPr/>
        </p:nvPicPr>
        <p:blipFill>
          <a:blip r:embed="rId3">
            <a:alphaModFix/>
          </a:blip>
          <a:stretch>
            <a:fillRect/>
          </a:stretch>
        </p:blipFill>
        <p:spPr>
          <a:xfrm rot="-5400000">
            <a:off x="-2264368" y="2572650"/>
            <a:ext cx="6904703" cy="1712700"/>
          </a:xfrm>
          <a:prstGeom prst="rect">
            <a:avLst/>
          </a:prstGeom>
          <a:noFill/>
          <a:ln>
            <a:noFill/>
          </a:ln>
        </p:spPr>
      </p:pic>
      <p:pic>
        <p:nvPicPr>
          <p:cNvPr id="62" name="Google Shape;62;p11"/>
          <p:cNvPicPr preferRelativeResize="0"/>
          <p:nvPr/>
        </p:nvPicPr>
        <p:blipFill>
          <a:blip r:embed="rId4">
            <a:alphaModFix/>
          </a:blip>
          <a:stretch>
            <a:fillRect/>
          </a:stretch>
        </p:blipFill>
        <p:spPr>
          <a:xfrm rot="-5400000">
            <a:off x="-3233834" y="2572650"/>
            <a:ext cx="6904703" cy="1712700"/>
          </a:xfrm>
          <a:prstGeom prst="rect">
            <a:avLst/>
          </a:prstGeom>
          <a:noFill/>
          <a:ln>
            <a:noFill/>
          </a:ln>
        </p:spPr>
      </p:pic>
      <p:pic>
        <p:nvPicPr>
          <p:cNvPr id="63" name="Google Shape;63;p11"/>
          <p:cNvPicPr preferRelativeResize="0"/>
          <p:nvPr/>
        </p:nvPicPr>
        <p:blipFill rotWithShape="1">
          <a:blip r:embed="rId5">
            <a:alphaModFix/>
          </a:blip>
          <a:srcRect t="23611"/>
          <a:stretch/>
        </p:blipFill>
        <p:spPr>
          <a:xfrm flipH="1">
            <a:off x="-28232" y="-1"/>
            <a:ext cx="12261199" cy="2309400"/>
          </a:xfrm>
          <a:prstGeom prst="rect">
            <a:avLst/>
          </a:prstGeom>
          <a:noFill/>
          <a:ln>
            <a:noFill/>
          </a:ln>
        </p:spPr>
      </p:pic>
    </p:spTree>
    <p:extLst>
      <p:ext uri="{BB962C8B-B14F-4D97-AF65-F5344CB8AC3E}">
        <p14:creationId xmlns:p14="http://schemas.microsoft.com/office/powerpoint/2010/main" val="2669714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3" name="Google Shape;83;p14"/>
          <p:cNvPicPr preferRelativeResize="0"/>
          <p:nvPr/>
        </p:nvPicPr>
        <p:blipFill rotWithShape="1">
          <a:blip r:embed="rId3">
            <a:alphaModFix/>
          </a:blip>
          <a:srcRect t="68992"/>
          <a:stretch/>
        </p:blipFill>
        <p:spPr>
          <a:xfrm rot="10800000">
            <a:off x="-34598" y="6275801"/>
            <a:ext cx="12261199" cy="937433"/>
          </a:xfrm>
          <a:prstGeom prst="rect">
            <a:avLst/>
          </a:prstGeom>
          <a:noFill/>
          <a:ln>
            <a:noFill/>
          </a:ln>
        </p:spPr>
      </p:pic>
    </p:spTree>
    <p:extLst>
      <p:ext uri="{BB962C8B-B14F-4D97-AF65-F5344CB8AC3E}">
        <p14:creationId xmlns:p14="http://schemas.microsoft.com/office/powerpoint/2010/main" val="23041036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6" name="Google Shape;86;p15"/>
          <p:cNvPicPr preferRelativeResize="0"/>
          <p:nvPr/>
        </p:nvPicPr>
        <p:blipFill rotWithShape="1">
          <a:blip r:embed="rId3">
            <a:alphaModFix/>
          </a:blip>
          <a:srcRect l="49367" t="19435" b="12393"/>
          <a:stretch/>
        </p:blipFill>
        <p:spPr>
          <a:xfrm rot="10800000" flipH="1">
            <a:off x="-2952701" y="-50803"/>
            <a:ext cx="3816268" cy="6959603"/>
          </a:xfrm>
          <a:prstGeom prst="rect">
            <a:avLst/>
          </a:prstGeom>
          <a:noFill/>
          <a:ln>
            <a:noFill/>
          </a:ln>
        </p:spPr>
      </p:pic>
      <p:pic>
        <p:nvPicPr>
          <p:cNvPr id="87" name="Google Shape;87;p15"/>
          <p:cNvPicPr preferRelativeResize="0"/>
          <p:nvPr/>
        </p:nvPicPr>
        <p:blipFill rotWithShape="1">
          <a:blip r:embed="rId3">
            <a:alphaModFix/>
          </a:blip>
          <a:srcRect l="49367" t="19435" b="12393"/>
          <a:stretch/>
        </p:blipFill>
        <p:spPr>
          <a:xfrm rot="10800000">
            <a:off x="11238533" y="-50803"/>
            <a:ext cx="3816268" cy="6959603"/>
          </a:xfrm>
          <a:prstGeom prst="rect">
            <a:avLst/>
          </a:prstGeom>
          <a:noFill/>
          <a:ln>
            <a:noFill/>
          </a:ln>
        </p:spPr>
      </p:pic>
    </p:spTree>
    <p:extLst>
      <p:ext uri="{BB962C8B-B14F-4D97-AF65-F5344CB8AC3E}">
        <p14:creationId xmlns:p14="http://schemas.microsoft.com/office/powerpoint/2010/main" val="31456630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2950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953481" y="3475467"/>
            <a:ext cx="5876400" cy="70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 name="Google Shape;92;p17"/>
          <p:cNvSpPr txBox="1">
            <a:spLocks noGrp="1"/>
          </p:cNvSpPr>
          <p:nvPr>
            <p:ph type="subTitle" idx="1"/>
          </p:nvPr>
        </p:nvSpPr>
        <p:spPr>
          <a:xfrm>
            <a:off x="953467" y="1377549"/>
            <a:ext cx="5876400" cy="202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93" name="Google Shape;93;p17"/>
          <p:cNvPicPr preferRelativeResize="0"/>
          <p:nvPr/>
        </p:nvPicPr>
        <p:blipFill rotWithShape="1">
          <a:blip r:embed="rId3">
            <a:alphaModFix/>
          </a:blip>
          <a:srcRect l="49367" t="19435" b="12393"/>
          <a:stretch/>
        </p:blipFill>
        <p:spPr>
          <a:xfrm rot="10800000">
            <a:off x="8375733" y="-41564"/>
            <a:ext cx="3816268" cy="6959603"/>
          </a:xfrm>
          <a:prstGeom prst="rect">
            <a:avLst/>
          </a:prstGeom>
          <a:noFill/>
          <a:ln>
            <a:noFill/>
          </a:ln>
        </p:spPr>
      </p:pic>
      <p:pic>
        <p:nvPicPr>
          <p:cNvPr id="94" name="Google Shape;94;p17"/>
          <p:cNvPicPr preferRelativeResize="0"/>
          <p:nvPr/>
        </p:nvPicPr>
        <p:blipFill>
          <a:blip r:embed="rId4">
            <a:alphaModFix/>
          </a:blip>
          <a:stretch>
            <a:fillRect/>
          </a:stretch>
        </p:blipFill>
        <p:spPr>
          <a:xfrm rot="5400000" flipH="1">
            <a:off x="4583899" y="2581883"/>
            <a:ext cx="6904703" cy="1712700"/>
          </a:xfrm>
          <a:prstGeom prst="rect">
            <a:avLst/>
          </a:prstGeom>
          <a:noFill/>
          <a:ln>
            <a:noFill/>
          </a:ln>
        </p:spPr>
      </p:pic>
    </p:spTree>
    <p:extLst>
      <p:ext uri="{BB962C8B-B14F-4D97-AF65-F5344CB8AC3E}">
        <p14:creationId xmlns:p14="http://schemas.microsoft.com/office/powerpoint/2010/main" val="38149444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subTitle" idx="1"/>
          </p:nvPr>
        </p:nvSpPr>
        <p:spPr>
          <a:xfrm>
            <a:off x="953467" y="4624267"/>
            <a:ext cx="5058000" cy="15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p:nvPr>
        </p:nvSpPr>
        <p:spPr>
          <a:xfrm>
            <a:off x="953467" y="2310700"/>
            <a:ext cx="5058000" cy="2468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8" name="Google Shape;98;p18"/>
          <p:cNvPicPr preferRelativeResize="0"/>
          <p:nvPr/>
        </p:nvPicPr>
        <p:blipFill>
          <a:blip r:embed="rId3">
            <a:alphaModFix/>
          </a:blip>
          <a:stretch>
            <a:fillRect/>
          </a:stretch>
        </p:blipFill>
        <p:spPr>
          <a:xfrm flipH="1">
            <a:off x="-28223" y="-50801"/>
            <a:ext cx="8864597" cy="2198829"/>
          </a:xfrm>
          <a:prstGeom prst="rect">
            <a:avLst/>
          </a:prstGeom>
          <a:noFill/>
          <a:ln>
            <a:noFill/>
          </a:ln>
        </p:spPr>
      </p:pic>
      <p:pic>
        <p:nvPicPr>
          <p:cNvPr id="99" name="Google Shape;99;p18"/>
          <p:cNvPicPr preferRelativeResize="0"/>
          <p:nvPr/>
        </p:nvPicPr>
        <p:blipFill rotWithShape="1">
          <a:blip r:embed="rId4">
            <a:alphaModFix/>
          </a:blip>
          <a:srcRect l="49367" t="19435" b="12393"/>
          <a:stretch/>
        </p:blipFill>
        <p:spPr>
          <a:xfrm rot="10800000">
            <a:off x="8375730" y="-50803"/>
            <a:ext cx="3816268" cy="6959603"/>
          </a:xfrm>
          <a:prstGeom prst="rect">
            <a:avLst/>
          </a:prstGeom>
          <a:noFill/>
          <a:ln>
            <a:noFill/>
          </a:ln>
        </p:spPr>
      </p:pic>
    </p:spTree>
    <p:extLst>
      <p:ext uri="{BB962C8B-B14F-4D97-AF65-F5344CB8AC3E}">
        <p14:creationId xmlns:p14="http://schemas.microsoft.com/office/powerpoint/2010/main" val="3163276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subTitle" idx="1"/>
          </p:nvPr>
        </p:nvSpPr>
        <p:spPr>
          <a:xfrm>
            <a:off x="5997233" y="3211845"/>
            <a:ext cx="5234800" cy="249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102" name="Google Shape;102;p19"/>
          <p:cNvSpPr txBox="1">
            <a:spLocks noGrp="1"/>
          </p:cNvSpPr>
          <p:nvPr>
            <p:ph type="title"/>
          </p:nvPr>
        </p:nvSpPr>
        <p:spPr>
          <a:xfrm>
            <a:off x="5997233" y="713323"/>
            <a:ext cx="523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3" name="Google Shape;103;p19"/>
          <p:cNvPicPr preferRelativeResize="0"/>
          <p:nvPr/>
        </p:nvPicPr>
        <p:blipFill rotWithShape="1">
          <a:blip r:embed="rId3">
            <a:alphaModFix/>
          </a:blip>
          <a:srcRect l="21728"/>
          <a:stretch/>
        </p:blipFill>
        <p:spPr>
          <a:xfrm rot="5400000" flipH="1">
            <a:off x="5166321" y="217754"/>
            <a:ext cx="1840067" cy="12313797"/>
          </a:xfrm>
          <a:prstGeom prst="rect">
            <a:avLst/>
          </a:prstGeom>
          <a:noFill/>
          <a:ln>
            <a:noFill/>
          </a:ln>
        </p:spPr>
      </p:pic>
    </p:spTree>
    <p:extLst>
      <p:ext uri="{BB962C8B-B14F-4D97-AF65-F5344CB8AC3E}">
        <p14:creationId xmlns:p14="http://schemas.microsoft.com/office/powerpoint/2010/main" val="31424485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2"/>
          <p:cNvSpPr txBox="1">
            <a:spLocks noGrp="1"/>
          </p:cNvSpPr>
          <p:nvPr>
            <p:ph type="subTitle" idx="1"/>
          </p:nvPr>
        </p:nvSpPr>
        <p:spPr>
          <a:xfrm>
            <a:off x="960000" y="3196100"/>
            <a:ext cx="3115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Aleo"/>
                <a:ea typeface="Aleo"/>
                <a:cs typeface="Aleo"/>
                <a:sym typeface="Aleo"/>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22"/>
          <p:cNvSpPr txBox="1">
            <a:spLocks noGrp="1"/>
          </p:cNvSpPr>
          <p:nvPr>
            <p:ph type="subTitle" idx="2"/>
          </p:nvPr>
        </p:nvSpPr>
        <p:spPr>
          <a:xfrm>
            <a:off x="960000" y="3872133"/>
            <a:ext cx="3115200" cy="101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22"/>
          <p:cNvSpPr txBox="1">
            <a:spLocks noGrp="1"/>
          </p:cNvSpPr>
          <p:nvPr>
            <p:ph type="subTitle" idx="3"/>
          </p:nvPr>
        </p:nvSpPr>
        <p:spPr>
          <a:xfrm>
            <a:off x="4538400" y="3872133"/>
            <a:ext cx="3115200" cy="101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2"/>
          <p:cNvSpPr txBox="1">
            <a:spLocks noGrp="1"/>
          </p:cNvSpPr>
          <p:nvPr>
            <p:ph type="subTitle" idx="4"/>
          </p:nvPr>
        </p:nvSpPr>
        <p:spPr>
          <a:xfrm>
            <a:off x="8116800" y="3872133"/>
            <a:ext cx="3115200" cy="101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22"/>
          <p:cNvSpPr txBox="1">
            <a:spLocks noGrp="1"/>
          </p:cNvSpPr>
          <p:nvPr>
            <p:ph type="subTitle" idx="5"/>
          </p:nvPr>
        </p:nvSpPr>
        <p:spPr>
          <a:xfrm>
            <a:off x="4538400" y="3196100"/>
            <a:ext cx="3115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Aleo"/>
                <a:ea typeface="Aleo"/>
                <a:cs typeface="Aleo"/>
                <a:sym typeface="Aleo"/>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22"/>
          <p:cNvSpPr txBox="1">
            <a:spLocks noGrp="1"/>
          </p:cNvSpPr>
          <p:nvPr>
            <p:ph type="subTitle" idx="6"/>
          </p:nvPr>
        </p:nvSpPr>
        <p:spPr>
          <a:xfrm>
            <a:off x="8116800" y="3196100"/>
            <a:ext cx="31152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Aleo"/>
                <a:ea typeface="Aleo"/>
                <a:cs typeface="Aleo"/>
                <a:sym typeface="Aleo"/>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125" name="Google Shape;125;p22"/>
          <p:cNvPicPr preferRelativeResize="0"/>
          <p:nvPr/>
        </p:nvPicPr>
        <p:blipFill rotWithShape="1">
          <a:blip r:embed="rId3">
            <a:alphaModFix/>
          </a:blip>
          <a:srcRect l="21728"/>
          <a:stretch/>
        </p:blipFill>
        <p:spPr>
          <a:xfrm rot="-5400000">
            <a:off x="5166321" y="218502"/>
            <a:ext cx="1840067" cy="12313797"/>
          </a:xfrm>
          <a:prstGeom prst="rect">
            <a:avLst/>
          </a:prstGeom>
          <a:noFill/>
          <a:ln>
            <a:noFill/>
          </a:ln>
        </p:spPr>
      </p:pic>
    </p:spTree>
    <p:extLst>
      <p:ext uri="{BB962C8B-B14F-4D97-AF65-F5344CB8AC3E}">
        <p14:creationId xmlns:p14="http://schemas.microsoft.com/office/powerpoint/2010/main" val="9953517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87"/>
        <p:cNvGrpSpPr/>
        <p:nvPr/>
      </p:nvGrpSpPr>
      <p:grpSpPr>
        <a:xfrm>
          <a:off x="0" y="0"/>
          <a:ext cx="0" cy="0"/>
          <a:chOff x="0" y="0"/>
          <a:chExt cx="0" cy="0"/>
        </a:xfrm>
      </p:grpSpPr>
      <p:pic>
        <p:nvPicPr>
          <p:cNvPr id="188" name="Google Shape;188;p28"/>
          <p:cNvPicPr preferRelativeResize="0"/>
          <p:nvPr/>
        </p:nvPicPr>
        <p:blipFill>
          <a:blip r:embed="rId3">
            <a:alphaModFix/>
          </a:blip>
          <a:stretch>
            <a:fillRect/>
          </a:stretch>
        </p:blipFill>
        <p:spPr>
          <a:xfrm rot="-9547568">
            <a:off x="8911134" y="3319685"/>
            <a:ext cx="3092933" cy="2959375"/>
          </a:xfrm>
          <a:prstGeom prst="rect">
            <a:avLst/>
          </a:prstGeom>
          <a:noFill/>
          <a:ln>
            <a:noFill/>
          </a:ln>
        </p:spPr>
      </p:pic>
      <p:pic>
        <p:nvPicPr>
          <p:cNvPr id="189" name="Google Shape;189;p28"/>
          <p:cNvPicPr preferRelativeResize="0"/>
          <p:nvPr/>
        </p:nvPicPr>
        <p:blipFill rotWithShape="1">
          <a:blip r:embed="rId4">
            <a:alphaModFix/>
          </a:blip>
          <a:srcRect t="23611"/>
          <a:stretch/>
        </p:blipFill>
        <p:spPr>
          <a:xfrm rot="10800000">
            <a:off x="-34598" y="5192532"/>
            <a:ext cx="12261199" cy="2309400"/>
          </a:xfrm>
          <a:prstGeom prst="rect">
            <a:avLst/>
          </a:prstGeom>
          <a:noFill/>
          <a:ln>
            <a:noFill/>
          </a:ln>
        </p:spPr>
      </p:pic>
      <p:pic>
        <p:nvPicPr>
          <p:cNvPr id="190" name="Google Shape;190;p28"/>
          <p:cNvPicPr preferRelativeResize="0"/>
          <p:nvPr/>
        </p:nvPicPr>
        <p:blipFill>
          <a:blip r:embed="rId5">
            <a:alphaModFix/>
          </a:blip>
          <a:stretch>
            <a:fillRect/>
          </a:stretch>
        </p:blipFill>
        <p:spPr>
          <a:xfrm rot="-5400000">
            <a:off x="-916865" y="2836900"/>
            <a:ext cx="7542832" cy="1870968"/>
          </a:xfrm>
          <a:prstGeom prst="rect">
            <a:avLst/>
          </a:prstGeom>
          <a:noFill/>
          <a:ln>
            <a:noFill/>
          </a:ln>
        </p:spPr>
      </p:pic>
      <p:pic>
        <p:nvPicPr>
          <p:cNvPr id="191" name="Google Shape;191;p28"/>
          <p:cNvPicPr preferRelativeResize="0"/>
          <p:nvPr/>
        </p:nvPicPr>
        <p:blipFill rotWithShape="1">
          <a:blip r:embed="rId6">
            <a:alphaModFix/>
          </a:blip>
          <a:srcRect l="68207" t="19435" b="12393"/>
          <a:stretch/>
        </p:blipFill>
        <p:spPr>
          <a:xfrm rot="10800000" flipH="1">
            <a:off x="2" y="-1"/>
            <a:ext cx="2590801" cy="7524735"/>
          </a:xfrm>
          <a:prstGeom prst="rect">
            <a:avLst/>
          </a:prstGeom>
          <a:noFill/>
          <a:ln>
            <a:noFill/>
          </a:ln>
        </p:spPr>
      </p:pic>
      <p:pic>
        <p:nvPicPr>
          <p:cNvPr id="192" name="Google Shape;192;p28"/>
          <p:cNvPicPr preferRelativeResize="0"/>
          <p:nvPr/>
        </p:nvPicPr>
        <p:blipFill>
          <a:blip r:embed="rId7">
            <a:alphaModFix/>
          </a:blip>
          <a:stretch>
            <a:fillRect/>
          </a:stretch>
        </p:blipFill>
        <p:spPr>
          <a:xfrm rot="-1546849">
            <a:off x="5215224" y="-919015"/>
            <a:ext cx="2608049" cy="2205224"/>
          </a:xfrm>
          <a:prstGeom prst="rect">
            <a:avLst/>
          </a:prstGeom>
          <a:noFill/>
          <a:ln>
            <a:noFill/>
          </a:ln>
        </p:spPr>
      </p:pic>
      <p:pic>
        <p:nvPicPr>
          <p:cNvPr id="193" name="Google Shape;193;p28"/>
          <p:cNvPicPr preferRelativeResize="0"/>
          <p:nvPr/>
        </p:nvPicPr>
        <p:blipFill>
          <a:blip r:embed="rId8">
            <a:alphaModFix/>
          </a:blip>
          <a:stretch>
            <a:fillRect/>
          </a:stretch>
        </p:blipFill>
        <p:spPr>
          <a:xfrm rot="-1790977">
            <a:off x="-1693868" y="3337668"/>
            <a:ext cx="3457419" cy="2923401"/>
          </a:xfrm>
          <a:prstGeom prst="rect">
            <a:avLst/>
          </a:prstGeom>
          <a:noFill/>
          <a:ln>
            <a:noFill/>
          </a:ln>
        </p:spPr>
      </p:pic>
    </p:spTree>
    <p:extLst>
      <p:ext uri="{BB962C8B-B14F-4D97-AF65-F5344CB8AC3E}">
        <p14:creationId xmlns:p14="http://schemas.microsoft.com/office/powerpoint/2010/main" val="4512979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rot="-1546849">
            <a:off x="-786593" y="2554985"/>
            <a:ext cx="2608049" cy="2205224"/>
          </a:xfrm>
          <a:prstGeom prst="rect">
            <a:avLst/>
          </a:prstGeom>
          <a:noFill/>
          <a:ln>
            <a:noFill/>
          </a:ln>
        </p:spPr>
      </p:pic>
      <p:pic>
        <p:nvPicPr>
          <p:cNvPr id="196" name="Google Shape;196;p29"/>
          <p:cNvPicPr preferRelativeResize="0"/>
          <p:nvPr/>
        </p:nvPicPr>
        <p:blipFill>
          <a:blip r:embed="rId4">
            <a:alphaModFix/>
          </a:blip>
          <a:stretch>
            <a:fillRect/>
          </a:stretch>
        </p:blipFill>
        <p:spPr>
          <a:xfrm rot="9249083">
            <a:off x="-982667" y="3405268"/>
            <a:ext cx="3457417" cy="2923401"/>
          </a:xfrm>
          <a:prstGeom prst="rect">
            <a:avLst/>
          </a:prstGeom>
          <a:noFill/>
          <a:ln>
            <a:noFill/>
          </a:ln>
        </p:spPr>
      </p:pic>
      <p:pic>
        <p:nvPicPr>
          <p:cNvPr id="197" name="Google Shape;197;p29"/>
          <p:cNvPicPr preferRelativeResize="0"/>
          <p:nvPr/>
        </p:nvPicPr>
        <p:blipFill>
          <a:blip r:embed="rId5">
            <a:alphaModFix/>
          </a:blip>
          <a:stretch>
            <a:fillRect/>
          </a:stretch>
        </p:blipFill>
        <p:spPr>
          <a:xfrm rot="-10799987">
            <a:off x="1" y="4971502"/>
            <a:ext cx="7275835" cy="1886471"/>
          </a:xfrm>
          <a:prstGeom prst="rect">
            <a:avLst/>
          </a:prstGeom>
          <a:noFill/>
          <a:ln>
            <a:noFill/>
          </a:ln>
        </p:spPr>
      </p:pic>
      <p:pic>
        <p:nvPicPr>
          <p:cNvPr id="198" name="Google Shape;198;p29"/>
          <p:cNvPicPr preferRelativeResize="0"/>
          <p:nvPr/>
        </p:nvPicPr>
        <p:blipFill rotWithShape="1">
          <a:blip r:embed="rId6">
            <a:alphaModFix/>
          </a:blip>
          <a:srcRect l="-120" t="6615" r="119" b="6789"/>
          <a:stretch/>
        </p:blipFill>
        <p:spPr>
          <a:xfrm flipH="1">
            <a:off x="7050917" y="-6240"/>
            <a:ext cx="7089467" cy="6844000"/>
          </a:xfrm>
          <a:prstGeom prst="rect">
            <a:avLst/>
          </a:prstGeom>
          <a:noFill/>
          <a:ln>
            <a:noFill/>
          </a:ln>
        </p:spPr>
      </p:pic>
      <p:pic>
        <p:nvPicPr>
          <p:cNvPr id="199" name="Google Shape;199;p29"/>
          <p:cNvPicPr preferRelativeResize="0"/>
          <p:nvPr/>
        </p:nvPicPr>
        <p:blipFill>
          <a:blip r:embed="rId7">
            <a:alphaModFix/>
          </a:blip>
          <a:stretch>
            <a:fillRect/>
          </a:stretch>
        </p:blipFill>
        <p:spPr>
          <a:xfrm rot="-9547568">
            <a:off x="10773867" y="-766366"/>
            <a:ext cx="3092933" cy="2959375"/>
          </a:xfrm>
          <a:prstGeom prst="rect">
            <a:avLst/>
          </a:prstGeom>
          <a:noFill/>
          <a:ln>
            <a:noFill/>
          </a:ln>
        </p:spPr>
      </p:pic>
    </p:spTree>
    <p:extLst>
      <p:ext uri="{BB962C8B-B14F-4D97-AF65-F5344CB8AC3E}">
        <p14:creationId xmlns:p14="http://schemas.microsoft.com/office/powerpoint/2010/main" val="36967564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150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5/10/2023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226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86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703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328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8387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8519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2266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0479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0500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84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5/10/2023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5/10/2023</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5/10/2023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5/10/2023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5/10/2023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5/10/2023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2023/5/10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image" Target="../media/image11.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4.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1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eo"/>
              <a:buNone/>
              <a:defRPr sz="3500" b="1">
                <a:solidFill>
                  <a:schemeClr val="dk1"/>
                </a:solidFill>
                <a:latin typeface="Aleo"/>
                <a:ea typeface="Aleo"/>
                <a:cs typeface="Aleo"/>
                <a:sym typeface="Ale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1600"/>
              </a:spcBef>
              <a:spcAft>
                <a:spcPts val="160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1008110335"/>
      </p:ext>
    </p:extLst>
  </p:cSld>
  <p:clrMap bg1="lt1" tx1="dk1" bg2="dk2" tx2="lt2" accent1="accent1" accent2="accent2" accent3="accent3" accent4="accent4" accent5="accent5" accent6="accent6" hlink="hlink" folHlink="folHlink"/>
  <p:sldLayoutIdLst>
    <p:sldLayoutId id="2147484131" r:id="rId1"/>
    <p:sldLayoutId id="2147484132" r:id="rId2"/>
    <p:sldLayoutId id="2147484134" r:id="rId3"/>
    <p:sldLayoutId id="2147484137" r:id="rId4"/>
    <p:sldLayoutId id="2147484139" r:id="rId5"/>
    <p:sldLayoutId id="2147484140" r:id="rId6"/>
    <p:sldLayoutId id="2147484141" r:id="rId7"/>
    <p:sldLayoutId id="2147484143" r:id="rId8"/>
    <p:sldLayoutId id="2147484144" r:id="rId9"/>
    <p:sldLayoutId id="214748414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eo"/>
              <a:buNone/>
              <a:defRPr sz="3500" b="1">
                <a:solidFill>
                  <a:schemeClr val="dk1"/>
                </a:solidFill>
                <a:latin typeface="Aleo"/>
                <a:ea typeface="Aleo"/>
                <a:cs typeface="Aleo"/>
                <a:sym typeface="Ale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1600"/>
              </a:spcBef>
              <a:spcAft>
                <a:spcPts val="160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2520607615"/>
      </p:ext>
    </p:extLst>
  </p:cSld>
  <p:clrMap bg1="lt1" tx1="dk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6F2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437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NULL"/><Relationship Id="rId5" Type="http://schemas.microsoft.com/office/2007/relationships/hdphoto" Target="../media/hdphoto2.wdp"/><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1.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13.xml"/><Relationship Id="rId5" Type="http://schemas.openxmlformats.org/officeDocument/2006/relationships/image" Target="../media/image5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image" Target="NULL"/><Relationship Id="rId1" Type="http://schemas.openxmlformats.org/officeDocument/2006/relationships/slideLayout" Target="../slideLayouts/slideLayout125.xml"/><Relationship Id="rId15" Type="http://schemas.openxmlformats.org/officeDocument/2006/relationships/image" Target="../media/image59.png"/><Relationship Id="rId4" Type="http://schemas.openxmlformats.org/officeDocument/2006/relationships/image" Target="../media/image58.png"/><Relationship Id="rId14"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35.xml"/><Relationship Id="rId6"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03.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1.xml"/><Relationship Id="rId5" Type="http://schemas.openxmlformats.org/officeDocument/2006/relationships/image" Target="../media/image49.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07.xml"/><Relationship Id="rId6" Type="http://schemas.openxmlformats.org/officeDocument/2006/relationships/image" Target="../media/image49.png"/><Relationship Id="rId5" Type="http://schemas.openxmlformats.org/officeDocument/2006/relationships/image" Target="../media/image64.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07.xml"/><Relationship Id="rId5" Type="http://schemas.openxmlformats.org/officeDocument/2006/relationships/image" Target="../media/image69.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https://cdn.tuoitre.vn/thumb_w/980/2021/6/26/tranh-sg-mua-gian-cach-7-1624689303956706104097-16246899805751615793250.png" TargetMode="External"/><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07.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7.xml"/><Relationship Id="rId5" Type="http://schemas.openxmlformats.org/officeDocument/2006/relationships/image" Target="../media/image39.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07.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6.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0.png"/><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21.xml"/><Relationship Id="rId11" Type="http://schemas.openxmlformats.org/officeDocument/2006/relationships/image" Target="NULL"/><Relationship Id="rId5" Type="http://schemas.openxmlformats.org/officeDocument/2006/relationships/image" Target="../media/image58.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0.png"/><Relationship Id="rId12"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07.xml"/><Relationship Id="rId11" Type="http://schemas.openxmlformats.org/officeDocument/2006/relationships/image" Target="NULL"/><Relationship Id="rId5" Type="http://schemas.openxmlformats.org/officeDocument/2006/relationships/image" Target="../media/image58.png"/><Relationship Id="rId15" Type="http://schemas.openxmlformats.org/officeDocument/2006/relationships/image" Target="../media/image73.png"/><Relationship Id="rId4" Type="http://schemas.openxmlformats.org/officeDocument/2006/relationships/image" Target="../media/image43.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0.png"/><Relationship Id="rId12"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07.xml"/><Relationship Id="rId11" Type="http://schemas.openxmlformats.org/officeDocument/2006/relationships/image" Target="NULL"/><Relationship Id="rId5" Type="http://schemas.openxmlformats.org/officeDocument/2006/relationships/image" Target="../media/image5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13.xml"/><Relationship Id="rId5" Type="http://schemas.openxmlformats.org/officeDocument/2006/relationships/image" Target="../media/image75.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6" Type="http://schemas.openxmlformats.org/officeDocument/2006/relationships/image" Target="../media/image76.png"/><Relationship Id="rId1" Type="http://schemas.openxmlformats.org/officeDocument/2006/relationships/slideLayout" Target="../slideLayouts/slideLayout125.xml"/><Relationship Id="rId15" Type="http://schemas.openxmlformats.org/officeDocument/2006/relationships/image" Target="../media/image59.png"/><Relationship Id="rId14" Type="http://schemas.openxmlformats.org/officeDocument/2006/relationships/image" Target="NUL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6" Type="http://schemas.openxmlformats.org/officeDocument/2006/relationships/image" Target="../media/image76.png"/><Relationship Id="rId1" Type="http://schemas.openxmlformats.org/officeDocument/2006/relationships/slideLayout" Target="../slideLayouts/slideLayout125.xml"/><Relationship Id="rId15" Type="http://schemas.openxmlformats.org/officeDocument/2006/relationships/image" Target="../media/image59.png"/><Relationship Id="rId14" Type="http://schemas.openxmlformats.org/officeDocument/2006/relationships/image" Target="NULL"/><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6.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6" Type="http://schemas.openxmlformats.org/officeDocument/2006/relationships/image" Target="NULL"/><Relationship Id="rId1" Type="http://schemas.openxmlformats.org/officeDocument/2006/relationships/slideLayout" Target="../slideLayouts/slideLayout107.xml"/><Relationship Id="rId6" Type="http://schemas.openxmlformats.org/officeDocument/2006/relationships/image" Target="../media/image58.png"/><Relationship Id="rId5" Type="http://schemas.openxmlformats.org/officeDocument/2006/relationships/image" Target="../media/image77.png"/><Relationship Id="rId15" Type="http://schemas.openxmlformats.org/officeDocument/2006/relationships/image" Target="../media/image59.png"/><Relationship Id="rId4" Type="http://schemas.openxmlformats.org/officeDocument/2006/relationships/image" Target="../media/image67.png"/><Relationship Id="rId1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07.xml"/><Relationship Id="rId5" Type="http://schemas.openxmlformats.org/officeDocument/2006/relationships/image" Target="../media/image77.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4.xml"/><Relationship Id="rId1" Type="http://schemas.openxmlformats.org/officeDocument/2006/relationships/slideLayout" Target="../slideLayouts/slideLayout125.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5.xml"/><Relationship Id="rId1" Type="http://schemas.openxmlformats.org/officeDocument/2006/relationships/slideLayout" Target="../slideLayouts/slideLayout125.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6.xml"/><Relationship Id="rId1" Type="http://schemas.openxmlformats.org/officeDocument/2006/relationships/slideLayout" Target="../slideLayouts/slideLayout125.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7.xml"/><Relationship Id="rId1" Type="http://schemas.openxmlformats.org/officeDocument/2006/relationships/slideLayout" Target="../slideLayouts/slideLayout125.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8.xml"/><Relationship Id="rId1" Type="http://schemas.openxmlformats.org/officeDocument/2006/relationships/slideLayout" Target="../slideLayouts/slideLayout125.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9.xml"/><Relationship Id="rId1" Type="http://schemas.openxmlformats.org/officeDocument/2006/relationships/slideLayout" Target="../slideLayouts/slideLayout125.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13.xml"/><Relationship Id="rId5" Type="http://schemas.openxmlformats.org/officeDocument/2006/relationships/image" Target="../media/image42.pn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0.xml"/><Relationship Id="rId1" Type="http://schemas.openxmlformats.org/officeDocument/2006/relationships/slideLayout" Target="../slideLayouts/slideLayout125.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1.xml"/><Relationship Id="rId1" Type="http://schemas.openxmlformats.org/officeDocument/2006/relationships/slideLayout" Target="../slideLayouts/slideLayout125.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07.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7.xml"/><Relationship Id="rId11" Type="http://schemas.openxmlformats.org/officeDocument/2006/relationships/image" Target="NULL"/><Relationship Id="rId5" Type="http://schemas.microsoft.com/office/2007/relationships/hdphoto" Target="../media/hdphoto2.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7.xml"/><Relationship Id="rId6" Type="http://schemas.openxmlformats.org/officeDocument/2006/relationships/image" Target="../media/image45.emf"/><Relationship Id="rId5" Type="http://schemas.openxmlformats.org/officeDocument/2006/relationships/image" Target="../media/image370.svg"/><Relationship Id="rId4" Type="http://schemas.openxmlformats.org/officeDocument/2006/relationships/image" Target="../media/image44.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0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617" y="-635473"/>
            <a:ext cx="4446401" cy="8033799"/>
          </a:xfrm>
          <a:prstGeom prst="rect">
            <a:avLst/>
          </a:prstGeom>
        </p:spPr>
      </p:pic>
      <p:pic>
        <p:nvPicPr>
          <p:cNvPr id="3" name="Picture 12"/>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805111" y="3901792"/>
            <a:ext cx="6319443" cy="3102272"/>
          </a:xfrm>
          <a:prstGeom prst="rect">
            <a:avLst/>
          </a:prstGeom>
        </p:spPr>
      </p:pic>
      <p:pic>
        <p:nvPicPr>
          <p:cNvPr id="7" name="Picture 3"/>
          <p:cNvPicPr>
            <a:picLocks noChangeAspect="1"/>
          </p:cNvPicPr>
          <p:nvPr/>
        </p:nvPicPr>
        <p:blipFill>
          <a:blip r:embed="rId7"/>
          <a:srcRect/>
          <a:stretch>
            <a:fillRect/>
          </a:stretch>
        </p:blipFill>
        <p:spPr>
          <a:xfrm>
            <a:off x="7700513" y="502101"/>
            <a:ext cx="3352737" cy="6355899"/>
          </a:xfrm>
          <a:prstGeom prst="rect">
            <a:avLst/>
          </a:prstGeom>
        </p:spPr>
      </p:pic>
      <p:sp>
        <p:nvSpPr>
          <p:cNvPr id="8" name="Text Placeholder 2"/>
          <p:cNvSpPr txBox="1">
            <a:spLocks/>
          </p:cNvSpPr>
          <p:nvPr/>
        </p:nvSpPr>
        <p:spPr>
          <a:xfrm>
            <a:off x="960001" y="1356523"/>
            <a:ext cx="4519017" cy="12758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base">
              <a:lnSpc>
                <a:spcPct val="150000"/>
              </a:lnSpc>
              <a:spcBef>
                <a:spcPct val="0"/>
              </a:spcBef>
              <a:spcAft>
                <a:spcPct val="0"/>
              </a:spcAft>
              <a:defRPr/>
            </a:pPr>
            <a:r>
              <a:rPr lang="en-US" sz="3600" dirty="0">
                <a:solidFill>
                  <a:srgbClr val="FFFFFF"/>
                </a:solidFill>
                <a:latin typeface="Times New Roman" pitchFamily="18" charset="0"/>
                <a:cs typeface="Times New Roman" pitchFamily="18" charset="0"/>
              </a:rPr>
              <a:t>-</a:t>
            </a:r>
            <a:r>
              <a:rPr lang="pt-BR" sz="3600" dirty="0">
                <a:solidFill>
                  <a:prstClr val="black"/>
                </a:solidFill>
                <a:latin typeface="Times New Roman" panose="02020603050405020304" pitchFamily="18" charset="0"/>
                <a:cs typeface="Times New Roman" panose="02020603050405020304" pitchFamily="18" charset="0"/>
              </a:rPr>
              <a:t>Hãy kể một sự giúp đỡ mà em đã từng dành cho ai đó, hoặc em đã từng được đón nhận ?</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33482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sp>
        <p:nvSpPr>
          <p:cNvPr id="5" name="TextBox 4"/>
          <p:cNvSpPr txBox="1"/>
          <p:nvPr/>
        </p:nvSpPr>
        <p:spPr>
          <a:xfrm>
            <a:off x="492703" y="167121"/>
            <a:ext cx="3352200" cy="584775"/>
          </a:xfrm>
          <a:prstGeom prst="rect">
            <a:avLst/>
          </a:prstGeom>
          <a:noFill/>
        </p:spPr>
        <p:txBody>
          <a:bodyPr wrap="none" rtlCol="0">
            <a:spAutoFit/>
          </a:bodyPr>
          <a:lstStyle/>
          <a:p>
            <a:pPr>
              <a:buClr>
                <a:srgbClr val="000000"/>
              </a:buClr>
              <a:buFont typeface="Arial"/>
              <a:buNone/>
            </a:pPr>
            <a:r>
              <a:rPr lang="en-US" sz="3200" b="1" kern="0" dirty="0">
                <a:solidFill>
                  <a:srgbClr val="000000"/>
                </a:solidFill>
                <a:latin typeface="Times New Roman" panose="02020603050405020304" pitchFamily="18" charset="0"/>
                <a:cs typeface="Times New Roman" panose="02020603050405020304" pitchFamily="18" charset="0"/>
                <a:sym typeface="Arial"/>
              </a:rPr>
              <a:t>2. </a:t>
            </a:r>
            <a:r>
              <a:rPr lang="en-US" sz="3200" b="1" kern="0" dirty="0" err="1">
                <a:solidFill>
                  <a:srgbClr val="000000"/>
                </a:solidFill>
                <a:latin typeface="Times New Roman" panose="02020603050405020304" pitchFamily="18" charset="0"/>
                <a:cs typeface="Times New Roman" panose="02020603050405020304" pitchFamily="18" charset="0"/>
                <a:sym typeface="Arial"/>
              </a:rPr>
              <a:t>Tìm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chung</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 name="TextBox 5"/>
          <p:cNvSpPr txBox="1"/>
          <p:nvPr/>
        </p:nvSpPr>
        <p:spPr>
          <a:xfrm>
            <a:off x="922732" y="782674"/>
            <a:ext cx="2225289" cy="584775"/>
          </a:xfrm>
          <a:prstGeom prst="rect">
            <a:avLst/>
          </a:prstGeom>
          <a:noFill/>
        </p:spPr>
        <p:txBody>
          <a:bodyPr wrap="none" rtlCol="0">
            <a:spAutoFit/>
          </a:bodyPr>
          <a:lstStyle/>
          <a:p>
            <a:pPr>
              <a:buClr>
                <a:srgbClr val="000000"/>
              </a:buClr>
              <a:buFont typeface="Arial"/>
              <a:buNone/>
            </a:pPr>
            <a:r>
              <a:rPr lang="en-US" sz="3200" kern="0" dirty="0">
                <a:solidFill>
                  <a:srgbClr val="000000"/>
                </a:solidFill>
                <a:latin typeface="Times New Roman" panose="02020603050405020304" pitchFamily="18" charset="0"/>
                <a:cs typeface="Times New Roman" panose="02020603050405020304" pitchFamily="18" charset="0"/>
                <a:sym typeface="Arial"/>
              </a:rPr>
              <a:t>b. </a:t>
            </a:r>
            <a:r>
              <a:rPr lang="en-US" sz="3200" kern="0" dirty="0" err="1">
                <a:solidFill>
                  <a:srgbClr val="000000"/>
                </a:solidFill>
                <a:latin typeface="Times New Roman" panose="02020603050405020304" pitchFamily="18" charset="0"/>
                <a:cs typeface="Times New Roman" panose="02020603050405020304" pitchFamily="18" charset="0"/>
                <a:sym typeface="Arial"/>
              </a:rPr>
              <a:t>Tác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phẩm</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7" name="Picture 5"/>
          <p:cNvPicPr>
            <a:picLocks noChangeAspect="1"/>
          </p:cNvPicPr>
          <p:nvPr/>
        </p:nvPicPr>
        <p:blipFill rotWithShape="1">
          <a:blip r:embed="rId4"/>
          <a:srcRect l="48580" t="-8832" r="22418"/>
          <a:stretch/>
        </p:blipFill>
        <p:spPr>
          <a:xfrm rot="5400000">
            <a:off x="1226205" y="1852841"/>
            <a:ext cx="877103" cy="748791"/>
          </a:xfrm>
          <a:prstGeom prst="rect">
            <a:avLst/>
          </a:prstGeom>
        </p:spPr>
      </p:pic>
      <p:pic>
        <p:nvPicPr>
          <p:cNvPr id="8" name="Picture 5"/>
          <p:cNvPicPr>
            <a:picLocks noChangeAspect="1"/>
          </p:cNvPicPr>
          <p:nvPr/>
        </p:nvPicPr>
        <p:blipFill rotWithShape="1">
          <a:blip r:embed="rId4"/>
          <a:srcRect l="75152" t="-10846" r="-4154" b="2014"/>
          <a:stretch/>
        </p:blipFill>
        <p:spPr>
          <a:xfrm rot="5400000">
            <a:off x="1222427" y="2923186"/>
            <a:ext cx="877103" cy="748791"/>
          </a:xfrm>
          <a:prstGeom prst="rect">
            <a:avLst/>
          </a:prstGeom>
        </p:spPr>
      </p:pic>
      <p:sp>
        <p:nvSpPr>
          <p:cNvPr id="9" name="TextBox 8"/>
          <p:cNvSpPr txBox="1"/>
          <p:nvPr/>
        </p:nvSpPr>
        <p:spPr>
          <a:xfrm>
            <a:off x="2035374" y="1784537"/>
            <a:ext cx="8908849" cy="1077218"/>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Xuất</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xứ</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In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lần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đầu</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trong</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tập</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truyện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ngắn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ió</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đầu</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mùa</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1937</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2035374" y="3047465"/>
            <a:ext cx="8908849"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Thể</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loại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truyện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ngắn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5"/>
          <p:cNvPicPr>
            <a:picLocks noChangeAspect="1"/>
          </p:cNvPicPr>
          <p:nvPr/>
        </p:nvPicPr>
        <p:blipFill rotWithShape="1">
          <a:blip r:embed="rId4"/>
          <a:srcRect t="3250" r="46992"/>
          <a:stretch/>
        </p:blipFill>
        <p:spPr>
          <a:xfrm rot="5400000">
            <a:off x="859416" y="4398105"/>
            <a:ext cx="1603123" cy="665664"/>
          </a:xfrm>
          <a:prstGeom prst="rect">
            <a:avLst/>
          </a:prstGeom>
        </p:spPr>
      </p:pic>
      <p:sp>
        <p:nvSpPr>
          <p:cNvPr id="13" name="TextBox 12"/>
          <p:cNvSpPr txBox="1"/>
          <p:nvPr/>
        </p:nvSpPr>
        <p:spPr>
          <a:xfrm>
            <a:off x="1993810" y="4002536"/>
            <a:ext cx="8908849"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Ngôi</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kể</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ngôi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thứ</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3</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p:cNvSpPr txBox="1"/>
          <p:nvPr/>
        </p:nvSpPr>
        <p:spPr>
          <a:xfrm>
            <a:off x="1993809" y="4780553"/>
            <a:ext cx="8908849"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 PTBĐ</a:t>
            </a:r>
            <a:r>
              <a:rPr lang="en-US" sz="3200" kern="0" dirty="0" smtClean="0">
                <a:solidFill>
                  <a:srgbClr val="000000"/>
                </a:solidFill>
                <a:latin typeface="Times New Roman" panose="02020603050405020304" pitchFamily="18" charset="0"/>
                <a:cs typeface="Times New Roman" panose="02020603050405020304" pitchFamily="18" charset="0"/>
                <a:sym typeface="Arial"/>
              </a:rPr>
              <a:t>:</a:t>
            </a:r>
            <a:r>
              <a:rPr lang="vi-VN" sz="3200" dirty="0" smtClean="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8663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7500" l="17667" r="86167">
                        <a14:foregroundMark x1="22333" y1="70500" x2="23167" y2="78000"/>
                        <a14:backgroundMark x1="66333" y1="59833" x2="70167" y2="61333"/>
                        <a14:backgroundMark x1="20333" y1="86500" x2="26667" y2="87333"/>
                        <a14:backgroundMark x1="64667" y1="58000" x2="68667" y2="58333"/>
                        <a14:backgroundMark x1="65833" y1="89333" x2="66333" y2="92500"/>
                        <a14:backgroundMark x1="69333" y1="81000" x2="69333" y2="81000"/>
                        <a14:backgroundMark x1="58833" y1="85333" x2="58667" y2="87500"/>
                        <a14:backgroundMark x1="60667" y1="56000" x2="63667" y2="58333"/>
                        <a14:backgroundMark x1="57500" y1="40500" x2="71833" y2="38333"/>
                      </a14:backgroundRemoval>
                    </a14:imgEffect>
                  </a14:imgLayer>
                </a14:imgProps>
              </a:ext>
            </a:extLst>
          </a:blip>
          <a:srcRect l="18658" t="37149" r="16849"/>
          <a:stretch/>
        </p:blipFill>
        <p:spPr>
          <a:xfrm>
            <a:off x="-13855" y="1056962"/>
            <a:ext cx="6400800" cy="6237946"/>
          </a:xfrm>
          <a:prstGeom prst="rect">
            <a:avLst/>
          </a:prstGeom>
        </p:spPr>
      </p:pic>
      <p:pic>
        <p:nvPicPr>
          <p:cNvPr id="2" name="Picture 1"/>
          <p:cNvPicPr>
            <a:picLocks noChangeAspect="1"/>
          </p:cNvPicPr>
          <p:nvPr/>
        </p:nvPicPr>
        <p:blipFill>
          <a:blip r:embed="rId5"/>
          <a:stretch>
            <a:fillRect/>
          </a:stretch>
        </p:blipFill>
        <p:spPr>
          <a:xfrm>
            <a:off x="6690683" y="1056962"/>
            <a:ext cx="5322269" cy="4468755"/>
          </a:xfrm>
          <a:prstGeom prst="rect">
            <a:avLst/>
          </a:prstGeom>
        </p:spPr>
      </p:pic>
    </p:spTree>
    <p:extLst>
      <p:ext uri="{BB962C8B-B14F-4D97-AF65-F5344CB8AC3E}">
        <p14:creationId xmlns:p14="http://schemas.microsoft.com/office/powerpoint/2010/main" val="3958206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68885" y="0"/>
            <a:ext cx="7504606" cy="1585310"/>
          </a:xfrm>
          <a:prstGeom prst="rect">
            <a:avLst/>
          </a:prstGeom>
        </p:spPr>
      </p:pic>
      <p:pic>
        <p:nvPicPr>
          <p:cNvPr id="6"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38212" y="1802368"/>
            <a:ext cx="1830605" cy="782168"/>
          </a:xfrm>
          <a:prstGeom prst="rect">
            <a:avLst/>
          </a:prstGeom>
        </p:spPr>
      </p:pic>
      <p:sp>
        <p:nvSpPr>
          <p:cNvPr id="7" name="TextBox 5"/>
          <p:cNvSpPr txBox="1"/>
          <p:nvPr/>
        </p:nvSpPr>
        <p:spPr>
          <a:xfrm>
            <a:off x="2912549" y="1863789"/>
            <a:ext cx="9279451" cy="461665"/>
          </a:xfrm>
          <a:prstGeom prst="rect">
            <a:avLst/>
          </a:prstGeom>
        </p:spPr>
        <p:txBody>
          <a:bodyPr wrap="square" lIns="0" tIns="0" rIns="0" bIns="0" rtlCol="0" anchor="t">
            <a:spAutoFit/>
          </a:bodyPr>
          <a:lstStyle/>
          <a:p>
            <a:pPr>
              <a:lnSpc>
                <a:spcPts val="3640"/>
              </a:lnSpc>
            </a:pP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Người</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kể</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chuyện</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người</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kể</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giấu</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mình</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smtClean="0">
                <a:solidFill>
                  <a:schemeClr val="tx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3200" dirty="0" smtClean="0">
                <a:solidFill>
                  <a:schemeClr val="tx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thứ</a:t>
            </a:r>
            <a:r>
              <a:rPr lang="en-US" sz="3200" dirty="0" smtClean="0">
                <a:solidFill>
                  <a:schemeClr val="tx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35064" y="1585310"/>
            <a:ext cx="919380" cy="914366"/>
            <a:chOff x="10749799" y="4081393"/>
            <a:chExt cx="1379070" cy="1371548"/>
          </a:xfrm>
        </p:grpSpPr>
        <p:pic>
          <p:nvPicPr>
            <p:cNvPr id="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10" name="TextBox 9"/>
            <p:cNvSpPr txBox="1"/>
            <p:nvPr/>
          </p:nvSpPr>
          <p:spPr>
            <a:xfrm>
              <a:off x="11082108" y="4514797"/>
              <a:ext cx="654620" cy="663643"/>
            </a:xfrm>
            <a:prstGeom prst="rect">
              <a:avLst/>
            </a:prstGeom>
          </p:spPr>
          <p:txBody>
            <a:bodyPr wrap="square" lIns="0" tIns="0" rIns="0" bIns="0" rtlCol="0" anchor="t">
              <a:spAutoFit/>
            </a:bodyPr>
            <a:lstStyle/>
            <a:p>
              <a:pPr algn="ctr">
                <a:lnSpc>
                  <a:spcPts val="3147"/>
                </a:lnSpc>
              </a:pPr>
              <a:endParaRPr lang="en-US" sz="4800" dirty="0">
                <a:solidFill>
                  <a:srgbClr val="EFECE0"/>
                </a:solidFill>
                <a:latin typeface="Times New Roman" panose="02020603050405020304" pitchFamily="18" charset="0"/>
                <a:cs typeface="Times New Roman" panose="02020603050405020304" pitchFamily="18" charset="0"/>
              </a:endParaRPr>
            </a:p>
          </p:txBody>
        </p:sp>
      </p:grpSp>
      <p:sp>
        <p:nvSpPr>
          <p:cNvPr id="12" name="TextBox 5"/>
          <p:cNvSpPr txBox="1"/>
          <p:nvPr/>
        </p:nvSpPr>
        <p:spPr>
          <a:xfrm>
            <a:off x="2912549" y="2873472"/>
            <a:ext cx="9279451" cy="923330"/>
          </a:xfrm>
          <a:prstGeom prst="rect">
            <a:avLst/>
          </a:prstGeom>
        </p:spPr>
        <p:txBody>
          <a:bodyPr wrap="square" lIns="0" tIns="0" rIns="0" bIns="0" rtlCol="0" anchor="t">
            <a:spAutoFit/>
          </a:bodyPr>
          <a:lstStyle/>
          <a:p>
            <a:pPr>
              <a:lnSpc>
                <a:spcPts val="3640"/>
              </a:lnSpc>
            </a:pP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Nhân</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vật</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Sơn</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Lam,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Hiên</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Hiên</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Sơn</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những</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đứa</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trẻ</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nghèo</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vú</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tx2">
                    <a:lumMod val="10000"/>
                  </a:schemeClr>
                </a:solidFill>
                <a:latin typeface="Times New Roman" panose="02020603050405020304" pitchFamily="18" charset="0"/>
                <a:cs typeface="Times New Roman" panose="02020603050405020304" pitchFamily="18" charset="0"/>
              </a:rPr>
              <a:t>già</a:t>
            </a:r>
            <a:r>
              <a:rPr lang="en-US" sz="3200" dirty="0" smtClean="0">
                <a:solidFill>
                  <a:schemeClr val="tx2">
                    <a:lumMod val="10000"/>
                  </a:schemeClr>
                </a:solidFill>
                <a:latin typeface="Times New Roman" panose="02020603050405020304" pitchFamily="18" charset="0"/>
                <a:cs typeface="Times New Roman" panose="02020603050405020304" pitchFamily="18" charset="0"/>
              </a:rPr>
              <a:t>.</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735064" y="2594993"/>
            <a:ext cx="919380" cy="914366"/>
            <a:chOff x="10749799" y="4081393"/>
            <a:chExt cx="1379070" cy="1371548"/>
          </a:xfrm>
        </p:grpSpPr>
        <p:pic>
          <p:nvPicPr>
            <p:cNvPr id="14"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15" name="TextBox 14"/>
            <p:cNvSpPr txBox="1"/>
            <p:nvPr/>
          </p:nvSpPr>
          <p:spPr>
            <a:xfrm>
              <a:off x="11082108" y="4514797"/>
              <a:ext cx="654620" cy="663643"/>
            </a:xfrm>
            <a:prstGeom prst="rect">
              <a:avLst/>
            </a:prstGeom>
          </p:spPr>
          <p:txBody>
            <a:bodyPr wrap="square" lIns="0" tIns="0" rIns="0" bIns="0" rtlCol="0" anchor="t">
              <a:spAutoFit/>
            </a:bodyPr>
            <a:lstStyle/>
            <a:p>
              <a:pPr algn="ctr">
                <a:lnSpc>
                  <a:spcPts val="3147"/>
                </a:lnSpc>
              </a:pPr>
              <a:endParaRPr lang="en-US" sz="4800" dirty="0">
                <a:solidFill>
                  <a:srgbClr val="EFECE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257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3" name="Rectangle 2"/>
          <p:cNvSpPr/>
          <p:nvPr/>
        </p:nvSpPr>
        <p:spPr>
          <a:xfrm>
            <a:off x="374072" y="1533326"/>
            <a:ext cx="11457710" cy="954107"/>
          </a:xfrm>
          <a:prstGeom prst="rect">
            <a:avLst/>
          </a:prstGeom>
          <a:solidFill>
            <a:schemeClr val="accent6"/>
          </a:solidFill>
        </p:spPr>
        <p:txBody>
          <a:bodyPr wrap="square">
            <a:spAutoFit/>
          </a:bodyPr>
          <a:lstStyle/>
          <a:p>
            <a:pPr algn="just" fontAlgn="base">
              <a:spcAft>
                <a:spcPts val="1200"/>
              </a:spcAft>
            </a:pPr>
            <a:r>
              <a:rPr lang="en-US" sz="2800" dirty="0" err="1">
                <a:solidFill>
                  <a:schemeClr val="tx2">
                    <a:lumMod val="10000"/>
                  </a:schemeClr>
                </a:solidFill>
                <a:latin typeface="Times New Roman" panose="02020603050405020304" pitchFamily="18" charset="0"/>
                <a:ea typeface="MS Mincho"/>
              </a:rPr>
              <a:t>Sơn</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ngủ</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dậy</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thấy</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thời</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tiết</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đã</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trở</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lạnh</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cậu</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xúc</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động</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khi</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nghe</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mẹ</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và</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vú</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già</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nhắc</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tới</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em</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Duyên</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đã</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mất</a:t>
            </a:r>
            <a:r>
              <a:rPr lang="en-US" sz="2800" dirty="0">
                <a:solidFill>
                  <a:schemeClr val="tx2">
                    <a:lumMod val="10000"/>
                  </a:schemeClr>
                </a:solidFill>
                <a:latin typeface="Times New Roman" panose="02020603050405020304" pitchFamily="18" charset="0"/>
                <a:ea typeface="MS Mincho"/>
              </a:rPr>
              <a:t>.</a:t>
            </a:r>
            <a:endParaRPr lang="en-US" sz="2800" dirty="0">
              <a:solidFill>
                <a:schemeClr val="tx2">
                  <a:lumMod val="10000"/>
                </a:schemeClr>
              </a:solidFill>
              <a:latin typeface="Times New Roman" panose="02020603050405020304" pitchFamily="18" charset="0"/>
              <a:ea typeface="Calibri" panose="020F0502020204030204" pitchFamily="34" charset="0"/>
            </a:endParaRPr>
          </a:p>
        </p:txBody>
      </p:sp>
      <p:sp>
        <p:nvSpPr>
          <p:cNvPr id="4" name="Rectangle 3"/>
          <p:cNvSpPr/>
          <p:nvPr/>
        </p:nvSpPr>
        <p:spPr>
          <a:xfrm>
            <a:off x="374072" y="2594794"/>
            <a:ext cx="11457710" cy="954107"/>
          </a:xfrm>
          <a:prstGeom prst="rect">
            <a:avLst/>
          </a:prstGeom>
          <a:solidFill>
            <a:schemeClr val="accent6"/>
          </a:solidFill>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Lúc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đòi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gặp</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74072" y="3656262"/>
            <a:ext cx="11457710" cy="954107"/>
          </a:xfrm>
          <a:prstGeom prst="rect">
            <a:avLst/>
          </a:prstGeom>
          <a:solidFill>
            <a:schemeClr val="accent6"/>
          </a:solidFill>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tặng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Hiên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374072" y="4717730"/>
            <a:ext cx="11457710" cy="954107"/>
          </a:xfrm>
          <a:prstGeom prst="rect">
            <a:avLst/>
          </a:prstGeom>
          <a:solidFill>
            <a:schemeClr val="accent6"/>
          </a:solidFill>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nghèo</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sp>
        <p:nvSpPr>
          <p:cNvPr id="16" name="Rectangle 15"/>
          <p:cNvSpPr/>
          <p:nvPr/>
        </p:nvSpPr>
        <p:spPr>
          <a:xfrm>
            <a:off x="374072" y="5779198"/>
            <a:ext cx="11457710" cy="954107"/>
          </a:xfrm>
          <a:prstGeom prst="rect">
            <a:avLst/>
          </a:prstGeom>
          <a:solidFill>
            <a:schemeClr val="accent6"/>
          </a:solidFill>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Quay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áo</a:t>
            </a:r>
            <a:r>
              <a:rPr lang="en-US" sz="2800" dirty="0">
                <a:solidFill>
                  <a:prstClr val="black"/>
                </a:solidFill>
                <a:latin typeface="Times New Roman" panose="02020603050405020304" pitchFamily="18" charset="0"/>
                <a:cs typeface="Times New Roman" panose="02020603050405020304" pitchFamily="18" charset="0"/>
              </a:rPr>
              <a:t> sang </a:t>
            </a:r>
            <a:r>
              <a:rPr lang="en-US" sz="2800" dirty="0" err="1">
                <a:solidFill>
                  <a:prstClr val="black"/>
                </a:solidFill>
                <a:latin typeface="Times New Roman" panose="02020603050405020304" pitchFamily="18" charset="0"/>
                <a:cs typeface="Times New Roman" panose="02020603050405020304" pitchFamily="18" charset="0"/>
              </a:rPr>
              <a:t>trả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con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sp>
        <p:nvSpPr>
          <p:cNvPr id="17" name="Rectangle 16"/>
          <p:cNvSpPr/>
          <p:nvPr/>
        </p:nvSpPr>
        <p:spPr>
          <a:xfrm>
            <a:off x="374072" y="902745"/>
            <a:ext cx="11457710" cy="523220"/>
          </a:xfrm>
          <a:prstGeom prst="rect">
            <a:avLst/>
          </a:prstGeom>
          <a:solidFill>
            <a:schemeClr val="accent6"/>
          </a:solidFill>
        </p:spPr>
        <p:txBody>
          <a:bodyPr wrap="square">
            <a:spAutoFit/>
          </a:bodyPr>
          <a:lstStyle/>
          <a:p>
            <a:pPr algn="just" fontAlgn="base">
              <a:spcAft>
                <a:spcPts val="1200"/>
              </a:spcAft>
            </a:pPr>
            <a:r>
              <a:rPr lang="en-US" sz="2800" dirty="0" err="1" smtClean="0">
                <a:solidFill>
                  <a:schemeClr val="tx2">
                    <a:lumMod val="10000"/>
                  </a:schemeClr>
                </a:solidFill>
                <a:latin typeface="Times New Roman" panose="02020603050405020304" pitchFamily="18" charset="0"/>
                <a:ea typeface="MS Mincho"/>
              </a:rPr>
              <a:t>Mẹ</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nhắc</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nhở</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hai</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chị</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em</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và</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ôm</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hai</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chị</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em</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vào</a:t>
            </a:r>
            <a:r>
              <a:rPr lang="en-US" sz="2800" dirty="0" smtClean="0">
                <a:solidFill>
                  <a:schemeClr val="tx2">
                    <a:lumMod val="10000"/>
                  </a:schemeClr>
                </a:solidFill>
                <a:latin typeface="Times New Roman" panose="02020603050405020304" pitchFamily="18" charset="0"/>
                <a:ea typeface="MS Mincho"/>
              </a:rPr>
              <a:t> </a:t>
            </a:r>
            <a:r>
              <a:rPr lang="en-US" sz="2800" dirty="0" err="1" smtClean="0">
                <a:solidFill>
                  <a:schemeClr val="tx2">
                    <a:lumMod val="10000"/>
                  </a:schemeClr>
                </a:solidFill>
                <a:latin typeface="Times New Roman" panose="02020603050405020304" pitchFamily="18" charset="0"/>
                <a:ea typeface="MS Mincho"/>
              </a:rPr>
              <a:t>lòng</a:t>
            </a:r>
            <a:r>
              <a:rPr lang="en-US" sz="2800" dirty="0" smtClean="0">
                <a:solidFill>
                  <a:schemeClr val="tx2">
                    <a:lumMod val="10000"/>
                  </a:schemeClr>
                </a:solidFill>
                <a:latin typeface="Times New Roman" panose="02020603050405020304" pitchFamily="18" charset="0"/>
                <a:ea typeface="MS Mincho"/>
              </a:rPr>
              <a:t>.</a:t>
            </a:r>
            <a:endParaRPr lang="en-US" sz="2800" dirty="0">
              <a:solidFill>
                <a:schemeClr val="tx2">
                  <a:lumMod val="10000"/>
                </a:schemeClr>
              </a:solidFill>
              <a:latin typeface="Times New Roman" panose="02020603050405020304" pitchFamily="18" charset="0"/>
              <a:ea typeface="Calibri" panose="020F0502020204030204" pitchFamily="34" charset="0"/>
            </a:endParaRPr>
          </a:p>
        </p:txBody>
      </p:sp>
      <p:pic>
        <p:nvPicPr>
          <p:cNvPr id="19" name="Picture 18"/>
          <p:cNvPicPr>
            <a:picLocks noChangeAspect="1"/>
          </p:cNvPicPr>
          <p:nvPr/>
        </p:nvPicPr>
        <p:blipFill>
          <a:blip r:embed="rId3"/>
          <a:stretch>
            <a:fillRect/>
          </a:stretch>
        </p:blipFill>
        <p:spPr>
          <a:xfrm>
            <a:off x="1308007" y="0"/>
            <a:ext cx="9589839" cy="1072989"/>
          </a:xfrm>
          <a:prstGeom prst="rect">
            <a:avLst/>
          </a:prstGeom>
        </p:spPr>
      </p:pic>
    </p:spTree>
    <p:extLst>
      <p:ext uri="{BB962C8B-B14F-4D97-AF65-F5344CB8AC3E}">
        <p14:creationId xmlns:p14="http://schemas.microsoft.com/office/powerpoint/2010/main" val="357171561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p:cNvGrpSpPr/>
          <p:nvPr/>
        </p:nvGrpSpPr>
        <p:grpSpPr>
          <a:xfrm>
            <a:off x="294637" y="76593"/>
            <a:ext cx="11734800" cy="6603607"/>
            <a:chOff x="0" y="0"/>
            <a:chExt cx="17532556" cy="8889747"/>
          </a:xfrm>
        </p:grpSpPr>
        <p:sp>
          <p:nvSpPr>
            <p:cNvPr id="45"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3" name="Group 22"/>
          <p:cNvGrpSpPr/>
          <p:nvPr/>
        </p:nvGrpSpPr>
        <p:grpSpPr>
          <a:xfrm>
            <a:off x="497840" y="415296"/>
            <a:ext cx="3464559" cy="2577286"/>
            <a:chOff x="746760" y="622944"/>
            <a:chExt cx="5196839" cy="3370153"/>
          </a:xfrm>
        </p:grpSpPr>
        <p:grpSp>
          <p:nvGrpSpPr>
            <p:cNvPr id="2" name="Group 1"/>
            <p:cNvGrpSpPr/>
            <p:nvPr/>
          </p:nvGrpSpPr>
          <p:grpSpPr>
            <a:xfrm>
              <a:off x="914400" y="647700"/>
              <a:ext cx="4876800" cy="2895600"/>
              <a:chOff x="0" y="0"/>
              <a:chExt cx="14423829" cy="4243521"/>
            </a:xfrm>
            <a:solidFill>
              <a:schemeClr val="bg2"/>
            </a:solidFill>
          </p:grpSpPr>
          <p:sp>
            <p:nvSpPr>
              <p:cNvPr id="3" name="Freeform 2"/>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746760" y="622944"/>
              <a:ext cx="5196839" cy="3370153"/>
            </a:xfrm>
            <a:prstGeom prst="rect">
              <a:avLst/>
            </a:prstGeom>
          </p:spPr>
          <p:txBody>
            <a:bodyPr wrap="square">
              <a:spAutoFit/>
            </a:bodyPr>
            <a:lstStyle/>
            <a:p>
              <a:pPr algn="ctr" fontAlgn="base">
                <a:spcAft>
                  <a:spcPts val="1200"/>
                </a:spcAft>
              </a:pPr>
              <a:r>
                <a:rPr lang="en-US" sz="2800" dirty="0" err="1" smtClean="0">
                  <a:solidFill>
                    <a:prstClr val="black">
                      <a:lumMod val="95000"/>
                      <a:lumOff val="5000"/>
                    </a:prstClr>
                  </a:solidFill>
                  <a:latin typeface="Times New Roman" panose="02020603050405020304" pitchFamily="18" charset="0"/>
                  <a:ea typeface="MS Mincho"/>
                </a:rPr>
                <a:t>Sơn</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ngủ</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dậy</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thấy</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thời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tiết</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đã</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trở</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lạnh</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cậu</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xúc</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động</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khi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nghe</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mẹ</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và</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vú</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già</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nhắc</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tới</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em</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Duyên</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đã</a:t>
              </a:r>
              <a:r>
                <a:rPr lang="en-US" sz="2800" dirty="0" smtClean="0">
                  <a:solidFill>
                    <a:prstClr val="black">
                      <a:lumMod val="95000"/>
                      <a:lumOff val="5000"/>
                    </a:prstClr>
                  </a:solidFill>
                  <a:latin typeface="Times New Roman" panose="02020603050405020304" pitchFamily="18" charset="0"/>
                  <a:ea typeface="MS Mincho"/>
                </a:rPr>
                <a:t> </a:t>
              </a:r>
              <a:r>
                <a:rPr lang="en-US" sz="2800" dirty="0" err="1" smtClean="0">
                  <a:solidFill>
                    <a:prstClr val="black">
                      <a:lumMod val="95000"/>
                      <a:lumOff val="5000"/>
                    </a:prstClr>
                  </a:solidFill>
                  <a:latin typeface="Times New Roman" panose="02020603050405020304" pitchFamily="18" charset="0"/>
                  <a:ea typeface="MS Mincho"/>
                </a:rPr>
                <a:t>mất</a:t>
              </a:r>
              <a:r>
                <a:rPr lang="en-US" sz="2800" dirty="0" smtClean="0">
                  <a:solidFill>
                    <a:prstClr val="black">
                      <a:lumMod val="95000"/>
                      <a:lumOff val="5000"/>
                    </a:prstClr>
                  </a:solidFill>
                  <a:latin typeface="Times New Roman" panose="02020603050405020304" pitchFamily="18" charset="0"/>
                  <a:ea typeface="MS Mincho"/>
                </a:rPr>
                <a:t>.</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4" name="Group 23"/>
          <p:cNvGrpSpPr/>
          <p:nvPr/>
        </p:nvGrpSpPr>
        <p:grpSpPr>
          <a:xfrm>
            <a:off x="4841241" y="415297"/>
            <a:ext cx="3251200" cy="2554453"/>
            <a:chOff x="7239001" y="1151662"/>
            <a:chExt cx="4876800" cy="3311901"/>
          </a:xfrm>
        </p:grpSpPr>
        <p:grpSp>
          <p:nvGrpSpPr>
            <p:cNvPr id="5" name="Group 4"/>
            <p:cNvGrpSpPr/>
            <p:nvPr/>
          </p:nvGrpSpPr>
          <p:grpSpPr>
            <a:xfrm>
              <a:off x="7239001" y="1151662"/>
              <a:ext cx="4876800" cy="2895600"/>
              <a:chOff x="0" y="0"/>
              <a:chExt cx="14423829" cy="4243521"/>
            </a:xfrm>
            <a:solidFill>
              <a:schemeClr val="bg2"/>
            </a:solidFill>
          </p:grpSpPr>
          <p:sp>
            <p:nvSpPr>
              <p:cNvPr id="6" name="Freeform 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7" name="Rectangle 6"/>
            <p:cNvSpPr/>
            <p:nvPr/>
          </p:nvSpPr>
          <p:spPr>
            <a:xfrm>
              <a:off x="7391400" y="1246818"/>
              <a:ext cx="4572002" cy="3216745"/>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Sơn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được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mẹ</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mặc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quần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áo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ấm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rồi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cùng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chị</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Lan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ra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chợ</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cùng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những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đứa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trẻ</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nghèo</a:t>
              </a:r>
              <a:r>
                <a:rPr lang="en-US" sz="2667"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grpSp>
        <p:nvGrpSpPr>
          <p:cNvPr id="25" name="Group 24"/>
          <p:cNvGrpSpPr/>
          <p:nvPr/>
        </p:nvGrpSpPr>
        <p:grpSpPr>
          <a:xfrm>
            <a:off x="8732548" y="1554469"/>
            <a:ext cx="2874055" cy="2736734"/>
            <a:chOff x="12115801" y="4686300"/>
            <a:chExt cx="5486400" cy="3234876"/>
          </a:xfrm>
        </p:grpSpPr>
        <p:sp>
          <p:nvSpPr>
            <p:cNvPr id="10" name="Rectangle 9"/>
            <p:cNvSpPr/>
            <p:nvPr/>
          </p:nvSpPr>
          <p:spPr>
            <a:xfrm>
              <a:off x="12420600" y="4704428"/>
              <a:ext cx="4876802" cy="3216748"/>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Dượng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Bảy</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ngã</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xuống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trận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đánh</a:t>
              </a:r>
              <a:r>
                <a:rPr lang="en-US" sz="2667" dirty="0">
                  <a:solidFill>
                    <a:prstClr val="black"/>
                  </a:solidFill>
                  <a:latin typeface="Times New Roman" panose="02020603050405020304" pitchFamily="18" charset="0"/>
                  <a:cs typeface="Times New Roman" panose="02020603050405020304" pitchFamily="18" charset="0"/>
                </a:rPr>
                <a:t> ở </a:t>
              </a:r>
              <a:r>
                <a:rPr lang="en-US" sz="2667" dirty="0" err="1">
                  <a:solidFill>
                    <a:prstClr val="black"/>
                  </a:solidFill>
                  <a:latin typeface="Times New Roman" panose="02020603050405020304" pitchFamily="18" charset="0"/>
                  <a:cs typeface="Times New Roman" panose="02020603050405020304" pitchFamily="18" charset="0"/>
                </a:rPr>
                <a:t>Xuân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Lộc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đường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Sài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Gòn</a:t>
              </a:r>
              <a:r>
                <a:rPr lang="en-US" sz="2667" dirty="0">
                  <a:solidFill>
                    <a:prstClr val="black"/>
                  </a:solidFill>
                  <a:latin typeface="Times New Roman" panose="02020603050405020304" pitchFamily="18" charset="0"/>
                  <a:cs typeface="Times New Roman" panose="02020603050405020304" pitchFamily="18" charset="0"/>
                </a:rPr>
                <a:t>.</a:t>
              </a:r>
            </a:p>
          </p:txBody>
        </p:sp>
        <p:grpSp>
          <p:nvGrpSpPr>
            <p:cNvPr id="11" name="Group 10"/>
            <p:cNvGrpSpPr/>
            <p:nvPr/>
          </p:nvGrpSpPr>
          <p:grpSpPr>
            <a:xfrm>
              <a:off x="12115801" y="4686300"/>
              <a:ext cx="5486400" cy="3113693"/>
              <a:chOff x="0" y="0"/>
              <a:chExt cx="14423829" cy="4243521"/>
            </a:xfrm>
            <a:solidFill>
              <a:schemeClr val="bg2"/>
            </a:solidFill>
          </p:grpSpPr>
          <p:sp>
            <p:nvSpPr>
              <p:cNvPr id="12" name="Freeform 1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3" name="Rectangle 12"/>
            <p:cNvSpPr/>
            <p:nvPr/>
          </p:nvSpPr>
          <p:spPr>
            <a:xfrm>
              <a:off x="12184383" y="4856828"/>
              <a:ext cx="5265420" cy="260109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Sơn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Lan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không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có</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áo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ấm</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mặc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đã</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về</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chiếc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áo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bông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cũ</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tặng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Hiên</a:t>
              </a:r>
              <a:r>
                <a:rPr lang="en-US" sz="2667" dirty="0" smtClean="0">
                  <a:solidFill>
                    <a:prstClr val="black"/>
                  </a:solidFill>
                  <a:latin typeface="Times New Roman" panose="02020603050405020304" pitchFamily="18" charset="0"/>
                  <a:cs typeface="Times New Roman" panose="02020603050405020304" pitchFamily="18" charset="0"/>
                </a:rPr>
                <a:t>.</a:t>
              </a:r>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6594082" y="4695521"/>
            <a:ext cx="5021722" cy="1760698"/>
            <a:chOff x="5806440" y="6243146"/>
            <a:chExt cx="5852160" cy="3638090"/>
          </a:xfrm>
        </p:grpSpPr>
        <p:grpSp>
          <p:nvGrpSpPr>
            <p:cNvPr id="8" name="Group 7"/>
            <p:cNvGrpSpPr/>
            <p:nvPr/>
          </p:nvGrpSpPr>
          <p:grpSpPr>
            <a:xfrm>
              <a:off x="5806440" y="6243146"/>
              <a:ext cx="5852160" cy="3449672"/>
              <a:chOff x="0" y="0"/>
              <a:chExt cx="14423829" cy="4243521"/>
            </a:xfrm>
            <a:solidFill>
              <a:schemeClr val="bg2"/>
            </a:solidFill>
          </p:grpSpPr>
          <p:sp>
            <p:nvSpPr>
              <p:cNvPr id="9" name="Freeform 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4" name="Rectangle 13"/>
            <p:cNvSpPr/>
            <p:nvPr/>
          </p:nvSpPr>
          <p:spPr>
            <a:xfrm>
              <a:off x="5924842" y="6522720"/>
              <a:ext cx="5536961" cy="335851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Lúc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ăn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cơm</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nghe</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vú</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già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nói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Sơn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Lan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sợ</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bị</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mẹ</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mắng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tìm</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Hiên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đòi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áo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mà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không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gặp</a:t>
              </a:r>
              <a:r>
                <a:rPr lang="en-US" sz="2667" dirty="0">
                  <a:solidFill>
                    <a:prstClr val="black"/>
                  </a:solidFill>
                  <a:latin typeface="Times New Roman" panose="02020603050405020304" pitchFamily="18" charset="0"/>
                  <a:cs typeface="Times New Roman" panose="02020603050405020304" pitchFamily="18" charset="0"/>
                </a:rPr>
                <a:t>.</a:t>
              </a:r>
            </a:p>
            <a:p>
              <a:pPr algn="just"/>
              <a:endParaRPr lang="en-US" sz="2667" dirty="0">
                <a:solidFill>
                  <a:prstClr val="black"/>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011639" y="3055304"/>
            <a:ext cx="2227914" cy="3983268"/>
            <a:chOff x="441958" y="5125951"/>
            <a:chExt cx="4876800" cy="3216751"/>
          </a:xfrm>
        </p:grpSpPr>
        <p:grpSp>
          <p:nvGrpSpPr>
            <p:cNvPr id="20" name="Group 19"/>
            <p:cNvGrpSpPr/>
            <p:nvPr/>
          </p:nvGrpSpPr>
          <p:grpSpPr>
            <a:xfrm>
              <a:off x="441958" y="5149452"/>
              <a:ext cx="4876800" cy="2823656"/>
              <a:chOff x="0" y="-1"/>
              <a:chExt cx="14423829" cy="4974521"/>
            </a:xfrm>
            <a:solidFill>
              <a:schemeClr val="bg2"/>
            </a:solidFill>
          </p:grpSpPr>
          <p:sp>
            <p:nvSpPr>
              <p:cNvPr id="21" name="Freeform 20"/>
              <p:cNvSpPr/>
              <p:nvPr/>
            </p:nvSpPr>
            <p:spPr>
              <a:xfrm>
                <a:off x="0" y="-1"/>
                <a:ext cx="14423829" cy="4974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2" name="Rectangle 21"/>
            <p:cNvSpPr/>
            <p:nvPr/>
          </p:nvSpPr>
          <p:spPr>
            <a:xfrm>
              <a:off x="604906" y="5125951"/>
              <a:ext cx="4572001" cy="3216751"/>
            </a:xfrm>
            <a:prstGeom prst="rect">
              <a:avLst/>
            </a:prstGeom>
          </p:spPr>
          <p:txBody>
            <a:bodyPr wrap="square">
              <a:spAutoFit/>
            </a:bodyPr>
            <a:lstStyle/>
            <a:p>
              <a:pPr algn="just"/>
              <a:r>
                <a:rPr lang="en-US" sz="2667" dirty="0" smtClean="0">
                  <a:solidFill>
                    <a:prstClr val="black"/>
                  </a:solidFill>
                  <a:latin typeface="Times New Roman" panose="02020603050405020304" pitchFamily="18" charset="0"/>
                  <a:cs typeface="Times New Roman" panose="02020603050405020304" pitchFamily="18" charset="0"/>
                </a:rPr>
                <a:t>Quay </a:t>
              </a:r>
              <a:r>
                <a:rPr lang="en-US" sz="2667" dirty="0" err="1" smtClean="0">
                  <a:solidFill>
                    <a:prstClr val="black"/>
                  </a:solidFill>
                  <a:latin typeface="Times New Roman" panose="02020603050405020304" pitchFamily="18" charset="0"/>
                  <a:cs typeface="Times New Roman" panose="02020603050405020304" pitchFamily="18" charset="0"/>
                </a:rPr>
                <a:t>về</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Lan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thấy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mẹ</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mang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áo</a:t>
              </a:r>
              <a:r>
                <a:rPr lang="en-US" sz="2667" dirty="0" smtClean="0">
                  <a:solidFill>
                    <a:prstClr val="black"/>
                  </a:solidFill>
                  <a:latin typeface="Times New Roman" panose="02020603050405020304" pitchFamily="18" charset="0"/>
                  <a:cs typeface="Times New Roman" panose="02020603050405020304" pitchFamily="18" charset="0"/>
                </a:rPr>
                <a:t> sang </a:t>
              </a:r>
              <a:r>
                <a:rPr lang="en-US" sz="2667" dirty="0" err="1" smtClean="0">
                  <a:solidFill>
                    <a:prstClr val="black"/>
                  </a:solidFill>
                  <a:latin typeface="Times New Roman" panose="02020603050405020304" pitchFamily="18" charset="0"/>
                  <a:cs typeface="Times New Roman" panose="02020603050405020304" pitchFamily="18" charset="0"/>
                </a:rPr>
                <a:t>trả</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mẹ</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Sơn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mẹ</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Hiên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vay</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tiền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mua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áo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cho</a:t>
              </a:r>
              <a:r>
                <a:rPr lang="en-US" sz="2667" dirty="0" smtClean="0">
                  <a:solidFill>
                    <a:prstClr val="black"/>
                  </a:solidFill>
                  <a:latin typeface="Times New Roman" panose="02020603050405020304" pitchFamily="18" charset="0"/>
                  <a:cs typeface="Times New Roman" panose="02020603050405020304" pitchFamily="18" charset="0"/>
                </a:rPr>
                <a:t> con</a:t>
              </a:r>
              <a:endParaRPr lang="en-US" sz="2800" dirty="0">
                <a:solidFill>
                  <a:prstClr val="black">
                    <a:lumMod val="95000"/>
                    <a:lumOff val="5000"/>
                  </a:prstClr>
                </a:solidFill>
                <a:latin typeface="Times New Roman" panose="02020603050405020304" pitchFamily="18" charset="0"/>
                <a:ea typeface="Calibri" panose="020F0502020204030204" pitchFamily="34" charset="0"/>
              </a:endParaRPr>
            </a:p>
          </p:txBody>
        </p:sp>
      </p:grpSp>
      <p:cxnSp>
        <p:nvCxnSpPr>
          <p:cNvPr id="29" name="Elbow Connector 28"/>
          <p:cNvCxnSpPr/>
          <p:nvPr/>
        </p:nvCxnSpPr>
        <p:spPr>
          <a:xfrm>
            <a:off x="3860800" y="1409061"/>
            <a:ext cx="980441" cy="289676"/>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29"/>
          <p:cNvCxnSpPr>
            <a:endCxn id="13" idx="0"/>
          </p:cNvCxnSpPr>
          <p:nvPr/>
        </p:nvCxnSpPr>
        <p:spPr>
          <a:xfrm>
            <a:off x="8128368" y="934931"/>
            <a:ext cx="2019254" cy="763806"/>
          </a:xfrm>
          <a:prstGeom prst="bentConnector2">
            <a:avLst/>
          </a:prstGeom>
        </p:spPr>
        <p:style>
          <a:lnRef idx="1">
            <a:schemeClr val="dk1"/>
          </a:lnRef>
          <a:fillRef idx="0">
            <a:schemeClr val="dk1"/>
          </a:fillRef>
          <a:effectRef idx="0">
            <a:schemeClr val="dk1"/>
          </a:effectRef>
          <a:fontRef idx="minor">
            <a:schemeClr val="tx1"/>
          </a:fontRef>
        </p:style>
      </p:cxnSp>
      <p:cxnSp>
        <p:nvCxnSpPr>
          <p:cNvPr id="34" name="Elbow Connector 33"/>
          <p:cNvCxnSpPr/>
          <p:nvPr/>
        </p:nvCxnSpPr>
        <p:spPr>
          <a:xfrm rot="16200000" flipH="1">
            <a:off x="10026356" y="4259937"/>
            <a:ext cx="535680" cy="29314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0" name="Elbow Connector 39"/>
          <p:cNvCxnSpPr/>
          <p:nvPr/>
        </p:nvCxnSpPr>
        <p:spPr>
          <a:xfrm rot="10800000" flipV="1">
            <a:off x="6239553" y="5690370"/>
            <a:ext cx="362844" cy="12602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pic>
        <p:nvPicPr>
          <p:cNvPr id="4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76963" y="5612344"/>
            <a:ext cx="2743200" cy="2743200"/>
          </a:xfrm>
          <a:prstGeom prst="rect">
            <a:avLst/>
          </a:prstGeom>
        </p:spPr>
      </p:pic>
      <p:grpSp>
        <p:nvGrpSpPr>
          <p:cNvPr id="37" name="Group 36"/>
          <p:cNvGrpSpPr/>
          <p:nvPr/>
        </p:nvGrpSpPr>
        <p:grpSpPr>
          <a:xfrm>
            <a:off x="539983" y="3348091"/>
            <a:ext cx="3251200" cy="1605813"/>
            <a:chOff x="441958" y="5149453"/>
            <a:chExt cx="4876800" cy="2408723"/>
          </a:xfrm>
        </p:grpSpPr>
        <p:grpSp>
          <p:nvGrpSpPr>
            <p:cNvPr id="38" name="Group 37"/>
            <p:cNvGrpSpPr/>
            <p:nvPr/>
          </p:nvGrpSpPr>
          <p:grpSpPr>
            <a:xfrm>
              <a:off x="441958" y="5149453"/>
              <a:ext cx="4876800" cy="2408723"/>
              <a:chOff x="0" y="0"/>
              <a:chExt cx="14423829" cy="4243521"/>
            </a:xfrm>
            <a:solidFill>
              <a:schemeClr val="bg2"/>
            </a:solidFill>
          </p:grpSpPr>
          <p:sp>
            <p:nvSpPr>
              <p:cNvPr id="41" name="Freeform 40"/>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9" name="Rectangle 38"/>
            <p:cNvSpPr/>
            <p:nvPr/>
          </p:nvSpPr>
          <p:spPr>
            <a:xfrm>
              <a:off x="594357" y="5319981"/>
              <a:ext cx="4572002" cy="2077496"/>
            </a:xfrm>
            <a:prstGeom prst="rect">
              <a:avLst/>
            </a:prstGeom>
          </p:spPr>
          <p:txBody>
            <a:bodyPr wrap="square">
              <a:spAutoFit/>
            </a:bodyPr>
            <a:lstStyle/>
            <a:p>
              <a:pPr algn="just" fontAlgn="base">
                <a:spcAft>
                  <a:spcPts val="1200"/>
                </a:spcAft>
              </a:pPr>
              <a:r>
                <a:rPr lang="en-US" sz="2800" dirty="0" err="1">
                  <a:solidFill>
                    <a:schemeClr val="tx2">
                      <a:lumMod val="10000"/>
                    </a:schemeClr>
                  </a:solidFill>
                  <a:latin typeface="Times New Roman" panose="02020603050405020304" pitchFamily="18" charset="0"/>
                  <a:ea typeface="MS Mincho"/>
                </a:rPr>
                <a:t>Mẹ</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nhắc</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nhở</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hai</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chị</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em</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và</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ôm</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hai</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chị</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em</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vào</a:t>
              </a:r>
              <a:r>
                <a:rPr lang="en-US" sz="2800" dirty="0">
                  <a:solidFill>
                    <a:schemeClr val="tx2">
                      <a:lumMod val="10000"/>
                    </a:schemeClr>
                  </a:solidFill>
                  <a:latin typeface="Times New Roman" panose="02020603050405020304" pitchFamily="18" charset="0"/>
                  <a:ea typeface="MS Mincho"/>
                </a:rPr>
                <a:t> </a:t>
              </a:r>
              <a:r>
                <a:rPr lang="en-US" sz="2800" dirty="0" err="1">
                  <a:solidFill>
                    <a:schemeClr val="tx2">
                      <a:lumMod val="10000"/>
                    </a:schemeClr>
                  </a:solidFill>
                  <a:latin typeface="Times New Roman" panose="02020603050405020304" pitchFamily="18" charset="0"/>
                  <a:ea typeface="MS Mincho"/>
                </a:rPr>
                <a:t>lòng</a:t>
              </a:r>
              <a:r>
                <a:rPr lang="en-US" sz="2800" dirty="0">
                  <a:solidFill>
                    <a:schemeClr val="tx2">
                      <a:lumMod val="10000"/>
                    </a:schemeClr>
                  </a:solidFill>
                  <a:latin typeface="Times New Roman" panose="02020603050405020304" pitchFamily="18" charset="0"/>
                  <a:ea typeface="MS Mincho"/>
                </a:rPr>
                <a:t>.</a:t>
              </a:r>
              <a:endParaRPr lang="en-US" sz="2800" dirty="0">
                <a:solidFill>
                  <a:schemeClr val="tx2">
                    <a:lumMod val="10000"/>
                  </a:schemeClr>
                </a:solidFill>
                <a:latin typeface="Times New Roman" panose="02020603050405020304" pitchFamily="18" charset="0"/>
                <a:ea typeface="Calibri" panose="020F0502020204030204" pitchFamily="34" charset="0"/>
              </a:endParaRPr>
            </a:p>
          </p:txBody>
        </p:sp>
      </p:grpSp>
      <p:cxnSp>
        <p:nvCxnSpPr>
          <p:cNvPr id="49" name="Elbow Connector 48"/>
          <p:cNvCxnSpPr/>
          <p:nvPr/>
        </p:nvCxnSpPr>
        <p:spPr>
          <a:xfrm rot="16200000" flipH="1">
            <a:off x="3029514" y="4979545"/>
            <a:ext cx="1010853" cy="972673"/>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60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sp>
        <p:nvSpPr>
          <p:cNvPr id="3" name="Google Shape;333;p41"/>
          <p:cNvSpPr txBox="1">
            <a:spLocks/>
          </p:cNvSpPr>
          <p:nvPr/>
        </p:nvSpPr>
        <p:spPr>
          <a:xfrm>
            <a:off x="187766" y="2766589"/>
            <a:ext cx="4002903" cy="334326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Bebas Neue"/>
              <a:buNone/>
              <a:defRPr sz="2400" b="1" i="0" u="none" strike="noStrike" cap="none">
                <a:solidFill>
                  <a:schemeClr val="dk1"/>
                </a:solidFill>
                <a:latin typeface="Aleo"/>
                <a:ea typeface="Aleo"/>
                <a:cs typeface="Aleo"/>
                <a:sym typeface="Aleo"/>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buClr>
                <a:srgbClr val="6A584D"/>
              </a:buClr>
            </a:pPr>
            <a:r>
              <a:rPr lang="en-US" sz="3200" kern="0" dirty="0" err="1">
                <a:solidFill>
                  <a:srgbClr val="6A584D">
                    <a:lumMod val="50000"/>
                  </a:srgbClr>
                </a:solidFill>
                <a:latin typeface="Times New Roman" panose="02020603050405020304" pitchFamily="18" charset="0"/>
                <a:cs typeface="Times New Roman" panose="02020603050405020304" pitchFamily="18" charset="0"/>
              </a:rPr>
              <a:t>Phần</a:t>
            </a:r>
            <a:r>
              <a:rPr lang="en-US" sz="3200" kern="0" dirty="0">
                <a:solidFill>
                  <a:srgbClr val="6A584D">
                    <a:lumMod val="50000"/>
                  </a:srgbClr>
                </a:solidFill>
                <a:latin typeface="Times New Roman" panose="02020603050405020304" pitchFamily="18" charset="0"/>
                <a:cs typeface="Times New Roman" panose="02020603050405020304" pitchFamily="18" charset="0"/>
              </a:rPr>
              <a:t> </a:t>
            </a:r>
            <a:r>
              <a:rPr lang="en-US" sz="3200" kern="0" dirty="0" smtClean="0">
                <a:solidFill>
                  <a:srgbClr val="6A584D">
                    <a:lumMod val="50000"/>
                  </a:srgbClr>
                </a:solidFill>
                <a:latin typeface="Times New Roman" panose="02020603050405020304" pitchFamily="18" charset="0"/>
                <a:cs typeface="Times New Roman" panose="02020603050405020304" pitchFamily="18" charset="0"/>
              </a:rPr>
              <a:t>1: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Buổi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sáng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mùa</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đông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ở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nhà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Sơn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cậu</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được</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mặc</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quần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áo</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ấm</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nghe</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mẹ</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vú</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già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nhắc</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tới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em</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Duyên</a:t>
            </a:r>
            <a:endParaRPr lang="en-US" sz="3200" b="0" kern="0" dirty="0">
              <a:solidFill>
                <a:srgbClr val="6A584D">
                  <a:lumMod val="50000"/>
                </a:srgbClr>
              </a:solidFill>
              <a:latin typeface="Times New Roman" panose="02020603050405020304" pitchFamily="18" charset="0"/>
              <a:cs typeface="Times New Roman" panose="02020603050405020304" pitchFamily="18" charset="0"/>
            </a:endParaRPr>
          </a:p>
        </p:txBody>
      </p:sp>
      <p:sp>
        <p:nvSpPr>
          <p:cNvPr id="4" name="Google Shape;334;p41"/>
          <p:cNvSpPr txBox="1">
            <a:spLocks/>
          </p:cNvSpPr>
          <p:nvPr/>
        </p:nvSpPr>
        <p:spPr>
          <a:xfrm>
            <a:off x="4287829" y="2820784"/>
            <a:ext cx="356769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Bebas Neue"/>
              <a:buNone/>
              <a:defRPr sz="2400" b="1" i="0" u="none" strike="noStrike" cap="none">
                <a:solidFill>
                  <a:schemeClr val="dk1"/>
                </a:solidFill>
                <a:latin typeface="Aleo"/>
                <a:ea typeface="Aleo"/>
                <a:cs typeface="Aleo"/>
                <a:sym typeface="Aleo"/>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buClr>
                <a:srgbClr val="6A584D"/>
              </a:buClr>
            </a:pPr>
            <a:r>
              <a:rPr lang="en-US" sz="3200" kern="0" dirty="0" err="1">
                <a:solidFill>
                  <a:srgbClr val="6A584D">
                    <a:lumMod val="50000"/>
                  </a:srgbClr>
                </a:solidFill>
                <a:latin typeface="Times New Roman" panose="02020603050405020304" pitchFamily="18" charset="0"/>
                <a:cs typeface="Times New Roman" panose="02020603050405020304" pitchFamily="18" charset="0"/>
              </a:rPr>
              <a:t>Phần</a:t>
            </a:r>
            <a:r>
              <a:rPr lang="en-US" sz="3200" kern="0" dirty="0">
                <a:solidFill>
                  <a:srgbClr val="6A584D">
                    <a:lumMod val="50000"/>
                  </a:srgbClr>
                </a:solidFill>
                <a:latin typeface="Times New Roman" panose="02020603050405020304" pitchFamily="18" charset="0"/>
                <a:cs typeface="Times New Roman" panose="02020603050405020304" pitchFamily="18" charset="0"/>
              </a:rPr>
              <a:t> </a:t>
            </a:r>
            <a:r>
              <a:rPr lang="en-US" sz="3200" kern="0" dirty="0" smtClean="0">
                <a:solidFill>
                  <a:srgbClr val="6A584D">
                    <a:lumMod val="50000"/>
                  </a:srgbClr>
                </a:solidFill>
                <a:latin typeface="Times New Roman" panose="02020603050405020304" pitchFamily="18" charset="0"/>
                <a:cs typeface="Times New Roman" panose="02020603050405020304" pitchFamily="18" charset="0"/>
              </a:rPr>
              <a:t>2: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Sơn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chị</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Lan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ra</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chợ</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chơi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với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những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đứa</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trẻ</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nghèo</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mang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cái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áo</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bông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cũ</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tặng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Hiên</a:t>
            </a:r>
            <a:endParaRPr lang="en-US" sz="3200" b="0" kern="0" dirty="0">
              <a:solidFill>
                <a:srgbClr val="6A584D">
                  <a:lumMod val="50000"/>
                </a:srgbClr>
              </a:solidFill>
              <a:latin typeface="Times New Roman" panose="02020603050405020304" pitchFamily="18" charset="0"/>
              <a:cs typeface="Times New Roman" panose="02020603050405020304" pitchFamily="18" charset="0"/>
            </a:endParaRPr>
          </a:p>
        </p:txBody>
      </p:sp>
      <p:sp>
        <p:nvSpPr>
          <p:cNvPr id="5" name="Google Shape;335;p41"/>
          <p:cNvSpPr txBox="1">
            <a:spLocks/>
          </p:cNvSpPr>
          <p:nvPr/>
        </p:nvSpPr>
        <p:spPr>
          <a:xfrm>
            <a:off x="7963262" y="2820784"/>
            <a:ext cx="394941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Bebas Neue"/>
              <a:buNone/>
              <a:defRPr sz="2400" b="1" i="0" u="none" strike="noStrike" cap="none">
                <a:solidFill>
                  <a:schemeClr val="dk1"/>
                </a:solidFill>
                <a:latin typeface="Aleo"/>
                <a:ea typeface="Aleo"/>
                <a:cs typeface="Aleo"/>
                <a:sym typeface="Aleo"/>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buClr>
                <a:srgbClr val="6A584D"/>
              </a:buClr>
            </a:pPr>
            <a:r>
              <a:rPr lang="en-US" sz="3200" kern="0" dirty="0" err="1">
                <a:solidFill>
                  <a:srgbClr val="6A584D">
                    <a:lumMod val="50000"/>
                  </a:srgbClr>
                </a:solidFill>
                <a:latin typeface="Times New Roman" panose="02020603050405020304" pitchFamily="18" charset="0"/>
                <a:cs typeface="Times New Roman" panose="02020603050405020304" pitchFamily="18" charset="0"/>
              </a:rPr>
              <a:t>Phần</a:t>
            </a:r>
            <a:r>
              <a:rPr lang="en-US" sz="3200" kern="0" dirty="0">
                <a:solidFill>
                  <a:srgbClr val="6A584D">
                    <a:lumMod val="50000"/>
                  </a:srgbClr>
                </a:solidFill>
                <a:latin typeface="Times New Roman" panose="02020603050405020304" pitchFamily="18" charset="0"/>
                <a:cs typeface="Times New Roman" panose="02020603050405020304" pitchFamily="18" charset="0"/>
              </a:rPr>
              <a:t> </a:t>
            </a:r>
            <a:r>
              <a:rPr lang="en-US" sz="3200" kern="0" dirty="0" smtClean="0">
                <a:solidFill>
                  <a:srgbClr val="6A584D">
                    <a:lumMod val="50000"/>
                  </a:srgbClr>
                </a:solidFill>
                <a:latin typeface="Times New Roman" panose="02020603050405020304" pitchFamily="18" charset="0"/>
                <a:cs typeface="Times New Roman" panose="02020603050405020304" pitchFamily="18" charset="0"/>
              </a:rPr>
              <a:t>3: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Sơn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chị</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sợ</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mẹ</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mắng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nên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đi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tìm</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Hiên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đòi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áo</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không</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gặp</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mẹ</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Sơn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trò</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chuyện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với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mẹ</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Hiên</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và</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hai</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chị</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em</a:t>
            </a:r>
            <a:r>
              <a:rPr lang="en-US" sz="3200" b="0" kern="0" dirty="0" smtClean="0">
                <a:solidFill>
                  <a:srgbClr val="6A584D">
                    <a:lumMod val="50000"/>
                  </a:srgbClr>
                </a:solidFill>
                <a:latin typeface="Times New Roman" panose="02020603050405020304" pitchFamily="18" charset="0"/>
                <a:cs typeface="Times New Roman" panose="02020603050405020304" pitchFamily="18" charset="0"/>
              </a:rPr>
              <a:t> </a:t>
            </a:r>
            <a:r>
              <a:rPr lang="en-US" sz="3200" b="0" kern="0" dirty="0" err="1" smtClean="0">
                <a:solidFill>
                  <a:srgbClr val="6A584D">
                    <a:lumMod val="50000"/>
                  </a:srgbClr>
                </a:solidFill>
                <a:latin typeface="Times New Roman" panose="02020603050405020304" pitchFamily="18" charset="0"/>
                <a:cs typeface="Times New Roman" panose="02020603050405020304" pitchFamily="18" charset="0"/>
              </a:rPr>
              <a:t>Sơn</a:t>
            </a:r>
            <a:endParaRPr lang="en-US" sz="3200" kern="0" dirty="0">
              <a:solidFill>
                <a:srgbClr val="6A584D">
                  <a:lumMod val="50000"/>
                </a:srgbClr>
              </a:solidFill>
              <a:latin typeface="Times New Roman" panose="02020603050405020304" pitchFamily="18" charset="0"/>
              <a:cs typeface="Times New Roman" panose="02020603050405020304" pitchFamily="18" charset="0"/>
            </a:endParaRPr>
          </a:p>
        </p:txBody>
      </p:sp>
      <p:sp>
        <p:nvSpPr>
          <p:cNvPr id="9" name="Google Shape;340;p41"/>
          <p:cNvSpPr/>
          <p:nvPr/>
        </p:nvSpPr>
        <p:spPr>
          <a:xfrm rot="1409" flipH="1">
            <a:off x="1716338" y="1760066"/>
            <a:ext cx="976000" cy="870000"/>
          </a:xfrm>
          <a:prstGeom prst="rect">
            <a:avLst/>
          </a:prstGeom>
          <a:solidFill>
            <a:schemeClr val="dk2"/>
          </a:solidFill>
          <a:ln>
            <a:noFill/>
          </a:ln>
          <a:effectLst>
            <a:outerShdw blurRad="57150" dist="47625" dir="2820000" algn="bl" rotWithShape="0">
              <a:schemeClr val="dk1">
                <a:alpha val="71000"/>
              </a:schemeClr>
            </a:outerShdw>
          </a:effectLst>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Google Shape;341;p41"/>
          <p:cNvSpPr/>
          <p:nvPr/>
        </p:nvSpPr>
        <p:spPr>
          <a:xfrm rot="1409" flipH="1">
            <a:off x="5621848" y="1760066"/>
            <a:ext cx="976000" cy="870000"/>
          </a:xfrm>
          <a:prstGeom prst="rect">
            <a:avLst/>
          </a:prstGeom>
          <a:solidFill>
            <a:schemeClr val="dk2"/>
          </a:solidFill>
          <a:ln>
            <a:noFill/>
          </a:ln>
          <a:effectLst>
            <a:outerShdw blurRad="57150" dist="47625" dir="2820000" algn="bl" rotWithShape="0">
              <a:schemeClr val="dk1">
                <a:alpha val="71000"/>
              </a:schemeClr>
            </a:outerShdw>
          </a:effectLst>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342;p41"/>
          <p:cNvSpPr/>
          <p:nvPr/>
        </p:nvSpPr>
        <p:spPr>
          <a:xfrm rot="1409" flipH="1">
            <a:off x="9372518" y="1760067"/>
            <a:ext cx="976000" cy="870000"/>
          </a:xfrm>
          <a:prstGeom prst="rect">
            <a:avLst/>
          </a:prstGeom>
          <a:solidFill>
            <a:schemeClr val="dk2"/>
          </a:solidFill>
          <a:ln>
            <a:noFill/>
          </a:ln>
          <a:effectLst>
            <a:outerShdw blurRad="57150" dist="47625" dir="2820000" algn="bl" rotWithShape="0">
              <a:schemeClr val="dk1">
                <a:alpha val="71000"/>
              </a:schemeClr>
            </a:outerShdw>
          </a:effectLst>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pic>
        <p:nvPicPr>
          <p:cNvPr id="12" name="Google Shape;343;p41"/>
          <p:cNvPicPr preferRelativeResize="0"/>
          <p:nvPr/>
        </p:nvPicPr>
        <p:blipFill>
          <a:blip r:embed="rId4">
            <a:alphaModFix/>
          </a:blip>
          <a:stretch>
            <a:fillRect/>
          </a:stretch>
        </p:blipFill>
        <p:spPr>
          <a:xfrm rot="-9258473">
            <a:off x="4419" y="5628503"/>
            <a:ext cx="3457417" cy="2923401"/>
          </a:xfrm>
          <a:prstGeom prst="rect">
            <a:avLst/>
          </a:prstGeom>
          <a:noFill/>
          <a:ln>
            <a:noFill/>
          </a:ln>
        </p:spPr>
      </p:pic>
      <p:grpSp>
        <p:nvGrpSpPr>
          <p:cNvPr id="14" name="Google Shape;345;p41"/>
          <p:cNvGrpSpPr/>
          <p:nvPr/>
        </p:nvGrpSpPr>
        <p:grpSpPr>
          <a:xfrm>
            <a:off x="1940118" y="1963333"/>
            <a:ext cx="528432" cy="462589"/>
            <a:chOff x="5119475" y="3672750"/>
            <a:chExt cx="247100" cy="216325"/>
          </a:xfrm>
        </p:grpSpPr>
        <p:sp>
          <p:nvSpPr>
            <p:cNvPr id="15" name="Google Shape;346;p41"/>
            <p:cNvSpPr/>
            <p:nvPr/>
          </p:nvSpPr>
          <p:spPr>
            <a:xfrm>
              <a:off x="5119475" y="3672750"/>
              <a:ext cx="247100" cy="216325"/>
            </a:xfrm>
            <a:custGeom>
              <a:avLst/>
              <a:gdLst/>
              <a:ahLst/>
              <a:cxnLst/>
              <a:rect l="l" t="t" r="r" b="b"/>
              <a:pathLst>
                <a:path w="9884" h="8653" extrusionOk="0">
                  <a:moveTo>
                    <a:pt x="5611" y="0"/>
                  </a:moveTo>
                  <a:cubicBezTo>
                    <a:pt x="5598" y="0"/>
                    <a:pt x="5586" y="1"/>
                    <a:pt x="5574" y="4"/>
                  </a:cubicBezTo>
                  <a:lnTo>
                    <a:pt x="1477" y="671"/>
                  </a:lnTo>
                  <a:cubicBezTo>
                    <a:pt x="1382" y="694"/>
                    <a:pt x="1335" y="766"/>
                    <a:pt x="1358" y="837"/>
                  </a:cubicBezTo>
                  <a:cubicBezTo>
                    <a:pt x="1358" y="899"/>
                    <a:pt x="1412" y="961"/>
                    <a:pt x="1488" y="961"/>
                  </a:cubicBezTo>
                  <a:cubicBezTo>
                    <a:pt x="1500" y="961"/>
                    <a:pt x="1512" y="960"/>
                    <a:pt x="1525" y="956"/>
                  </a:cubicBezTo>
                  <a:lnTo>
                    <a:pt x="5574" y="313"/>
                  </a:lnTo>
                  <a:lnTo>
                    <a:pt x="6598" y="6934"/>
                  </a:lnTo>
                  <a:lnTo>
                    <a:pt x="1358" y="7743"/>
                  </a:lnTo>
                  <a:lnTo>
                    <a:pt x="334" y="1123"/>
                  </a:lnTo>
                  <a:lnTo>
                    <a:pt x="834" y="1052"/>
                  </a:lnTo>
                  <a:cubicBezTo>
                    <a:pt x="930" y="1028"/>
                    <a:pt x="977" y="956"/>
                    <a:pt x="977" y="885"/>
                  </a:cubicBezTo>
                  <a:cubicBezTo>
                    <a:pt x="957" y="823"/>
                    <a:pt x="900" y="761"/>
                    <a:pt x="839" y="761"/>
                  </a:cubicBezTo>
                  <a:cubicBezTo>
                    <a:pt x="830" y="761"/>
                    <a:pt x="820" y="763"/>
                    <a:pt x="811" y="766"/>
                  </a:cubicBezTo>
                  <a:lnTo>
                    <a:pt x="215" y="861"/>
                  </a:lnTo>
                  <a:cubicBezTo>
                    <a:pt x="72" y="885"/>
                    <a:pt x="1" y="980"/>
                    <a:pt x="25" y="1099"/>
                  </a:cubicBezTo>
                  <a:lnTo>
                    <a:pt x="1096" y="7934"/>
                  </a:lnTo>
                  <a:cubicBezTo>
                    <a:pt x="1096" y="7982"/>
                    <a:pt x="1168" y="8053"/>
                    <a:pt x="1239" y="8053"/>
                  </a:cubicBezTo>
                  <a:lnTo>
                    <a:pt x="1263" y="8053"/>
                  </a:lnTo>
                  <a:lnTo>
                    <a:pt x="3502" y="7696"/>
                  </a:lnTo>
                  <a:lnTo>
                    <a:pt x="8241" y="8648"/>
                  </a:lnTo>
                  <a:cubicBezTo>
                    <a:pt x="8256" y="8651"/>
                    <a:pt x="8272" y="8653"/>
                    <a:pt x="8287" y="8653"/>
                  </a:cubicBezTo>
                  <a:cubicBezTo>
                    <a:pt x="8389" y="8653"/>
                    <a:pt x="8482" y="8585"/>
                    <a:pt x="8503" y="8482"/>
                  </a:cubicBezTo>
                  <a:lnTo>
                    <a:pt x="8646" y="7767"/>
                  </a:lnTo>
                  <a:cubicBezTo>
                    <a:pt x="8646" y="7696"/>
                    <a:pt x="8598" y="7601"/>
                    <a:pt x="8527" y="7601"/>
                  </a:cubicBezTo>
                  <a:cubicBezTo>
                    <a:pt x="8514" y="7596"/>
                    <a:pt x="8502" y="7594"/>
                    <a:pt x="8490" y="7594"/>
                  </a:cubicBezTo>
                  <a:cubicBezTo>
                    <a:pt x="8432" y="7594"/>
                    <a:pt x="8380" y="7641"/>
                    <a:pt x="8360" y="7720"/>
                  </a:cubicBezTo>
                  <a:lnTo>
                    <a:pt x="8217" y="8363"/>
                  </a:lnTo>
                  <a:lnTo>
                    <a:pt x="4311" y="7553"/>
                  </a:lnTo>
                  <a:lnTo>
                    <a:pt x="6717" y="7196"/>
                  </a:lnTo>
                  <a:cubicBezTo>
                    <a:pt x="6764" y="7172"/>
                    <a:pt x="6788" y="7148"/>
                    <a:pt x="6836" y="7124"/>
                  </a:cubicBezTo>
                  <a:lnTo>
                    <a:pt x="7241" y="7220"/>
                  </a:lnTo>
                  <a:cubicBezTo>
                    <a:pt x="7248" y="7220"/>
                    <a:pt x="7256" y="7221"/>
                    <a:pt x="7263" y="7221"/>
                  </a:cubicBezTo>
                  <a:cubicBezTo>
                    <a:pt x="7435" y="7221"/>
                    <a:pt x="7472" y="6957"/>
                    <a:pt x="7312" y="6934"/>
                  </a:cubicBezTo>
                  <a:lnTo>
                    <a:pt x="6883" y="6838"/>
                  </a:lnTo>
                  <a:lnTo>
                    <a:pt x="6621" y="5148"/>
                  </a:lnTo>
                  <a:lnTo>
                    <a:pt x="8026" y="5433"/>
                  </a:lnTo>
                  <a:cubicBezTo>
                    <a:pt x="8039" y="5438"/>
                    <a:pt x="8051" y="5440"/>
                    <a:pt x="8063" y="5440"/>
                  </a:cubicBezTo>
                  <a:cubicBezTo>
                    <a:pt x="8121" y="5440"/>
                    <a:pt x="8173" y="5393"/>
                    <a:pt x="8193" y="5314"/>
                  </a:cubicBezTo>
                  <a:cubicBezTo>
                    <a:pt x="8193" y="5243"/>
                    <a:pt x="8146" y="5171"/>
                    <a:pt x="8074" y="5148"/>
                  </a:cubicBezTo>
                  <a:lnTo>
                    <a:pt x="6574" y="4838"/>
                  </a:lnTo>
                  <a:lnTo>
                    <a:pt x="6383" y="3647"/>
                  </a:lnTo>
                  <a:lnTo>
                    <a:pt x="8312" y="4028"/>
                  </a:lnTo>
                  <a:cubicBezTo>
                    <a:pt x="8325" y="4033"/>
                    <a:pt x="8338" y="4035"/>
                    <a:pt x="8350" y="4035"/>
                  </a:cubicBezTo>
                  <a:cubicBezTo>
                    <a:pt x="8407" y="4035"/>
                    <a:pt x="8459" y="3992"/>
                    <a:pt x="8479" y="3933"/>
                  </a:cubicBezTo>
                  <a:cubicBezTo>
                    <a:pt x="8503" y="3838"/>
                    <a:pt x="8431" y="3766"/>
                    <a:pt x="8360" y="3766"/>
                  </a:cubicBezTo>
                  <a:lnTo>
                    <a:pt x="6336" y="3338"/>
                  </a:lnTo>
                  <a:lnTo>
                    <a:pt x="6288" y="2957"/>
                  </a:lnTo>
                  <a:lnTo>
                    <a:pt x="8431" y="3385"/>
                  </a:lnTo>
                  <a:cubicBezTo>
                    <a:pt x="8448" y="3389"/>
                    <a:pt x="8463" y="3391"/>
                    <a:pt x="8478" y="3391"/>
                  </a:cubicBezTo>
                  <a:cubicBezTo>
                    <a:pt x="8549" y="3391"/>
                    <a:pt x="8598" y="3345"/>
                    <a:pt x="8598" y="3266"/>
                  </a:cubicBezTo>
                  <a:cubicBezTo>
                    <a:pt x="8622" y="3195"/>
                    <a:pt x="8574" y="3123"/>
                    <a:pt x="8503" y="3100"/>
                  </a:cubicBezTo>
                  <a:lnTo>
                    <a:pt x="6240" y="2647"/>
                  </a:lnTo>
                  <a:lnTo>
                    <a:pt x="6169" y="2242"/>
                  </a:lnTo>
                  <a:lnTo>
                    <a:pt x="8574" y="2742"/>
                  </a:lnTo>
                  <a:cubicBezTo>
                    <a:pt x="8646" y="2742"/>
                    <a:pt x="8717" y="2695"/>
                    <a:pt x="8741" y="2623"/>
                  </a:cubicBezTo>
                  <a:cubicBezTo>
                    <a:pt x="8765" y="2552"/>
                    <a:pt x="8717" y="2480"/>
                    <a:pt x="8622" y="2457"/>
                  </a:cubicBezTo>
                  <a:lnTo>
                    <a:pt x="6121" y="1957"/>
                  </a:lnTo>
                  <a:lnTo>
                    <a:pt x="5978" y="1075"/>
                  </a:lnTo>
                  <a:lnTo>
                    <a:pt x="9551" y="1790"/>
                  </a:lnTo>
                  <a:lnTo>
                    <a:pt x="8479" y="7053"/>
                  </a:lnTo>
                  <a:cubicBezTo>
                    <a:pt x="8479" y="7124"/>
                    <a:pt x="8527" y="7220"/>
                    <a:pt x="8598" y="7220"/>
                  </a:cubicBezTo>
                  <a:cubicBezTo>
                    <a:pt x="8611" y="7224"/>
                    <a:pt x="8624" y="7226"/>
                    <a:pt x="8638" y="7226"/>
                  </a:cubicBezTo>
                  <a:cubicBezTo>
                    <a:pt x="8700" y="7226"/>
                    <a:pt x="8765" y="7183"/>
                    <a:pt x="8765" y="7124"/>
                  </a:cubicBezTo>
                  <a:lnTo>
                    <a:pt x="9860" y="1790"/>
                  </a:lnTo>
                  <a:cubicBezTo>
                    <a:pt x="9884" y="1671"/>
                    <a:pt x="9789" y="1552"/>
                    <a:pt x="9670" y="1528"/>
                  </a:cubicBezTo>
                  <a:lnTo>
                    <a:pt x="9693" y="1528"/>
                  </a:lnTo>
                  <a:lnTo>
                    <a:pt x="5931" y="766"/>
                  </a:lnTo>
                  <a:lnTo>
                    <a:pt x="5836" y="194"/>
                  </a:lnTo>
                  <a:cubicBezTo>
                    <a:pt x="5814" y="88"/>
                    <a:pt x="5716" y="0"/>
                    <a:pt x="561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Google Shape;347;p41"/>
            <p:cNvSpPr/>
            <p:nvPr/>
          </p:nvSpPr>
          <p:spPr>
            <a:xfrm>
              <a:off x="5146875" y="3703800"/>
              <a:ext cx="100050" cy="22050"/>
            </a:xfrm>
            <a:custGeom>
              <a:avLst/>
              <a:gdLst/>
              <a:ahLst/>
              <a:cxnLst/>
              <a:rect l="l" t="t" r="r" b="b"/>
              <a:pathLst>
                <a:path w="4002" h="882" extrusionOk="0">
                  <a:moveTo>
                    <a:pt x="3811" y="0"/>
                  </a:moveTo>
                  <a:lnTo>
                    <a:pt x="143" y="595"/>
                  </a:lnTo>
                  <a:cubicBezTo>
                    <a:pt x="48" y="595"/>
                    <a:pt x="0" y="667"/>
                    <a:pt x="24" y="762"/>
                  </a:cubicBezTo>
                  <a:cubicBezTo>
                    <a:pt x="24" y="834"/>
                    <a:pt x="96" y="881"/>
                    <a:pt x="167" y="881"/>
                  </a:cubicBezTo>
                  <a:lnTo>
                    <a:pt x="191" y="881"/>
                  </a:lnTo>
                  <a:lnTo>
                    <a:pt x="3858" y="286"/>
                  </a:lnTo>
                  <a:cubicBezTo>
                    <a:pt x="3930" y="286"/>
                    <a:pt x="4001" y="214"/>
                    <a:pt x="3977" y="119"/>
                  </a:cubicBezTo>
                  <a:cubicBezTo>
                    <a:pt x="3977" y="48"/>
                    <a:pt x="3906" y="0"/>
                    <a:pt x="381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Google Shape;348;p41"/>
            <p:cNvSpPr/>
            <p:nvPr/>
          </p:nvSpPr>
          <p:spPr>
            <a:xfrm>
              <a:off x="5148250" y="3719875"/>
              <a:ext cx="101050" cy="22675"/>
            </a:xfrm>
            <a:custGeom>
              <a:avLst/>
              <a:gdLst/>
              <a:ahLst/>
              <a:cxnLst/>
              <a:rect l="l" t="t" r="r" b="b"/>
              <a:pathLst>
                <a:path w="4042" h="907" extrusionOk="0">
                  <a:moveTo>
                    <a:pt x="3875" y="0"/>
                  </a:moveTo>
                  <a:lnTo>
                    <a:pt x="3875" y="24"/>
                  </a:lnTo>
                  <a:lnTo>
                    <a:pt x="184" y="595"/>
                  </a:lnTo>
                  <a:cubicBezTo>
                    <a:pt x="0" y="618"/>
                    <a:pt x="15" y="906"/>
                    <a:pt x="208" y="906"/>
                  </a:cubicBezTo>
                  <a:cubicBezTo>
                    <a:pt x="216" y="906"/>
                    <a:pt x="223" y="906"/>
                    <a:pt x="231" y="905"/>
                  </a:cubicBezTo>
                  <a:lnTo>
                    <a:pt x="3899" y="310"/>
                  </a:lnTo>
                  <a:cubicBezTo>
                    <a:pt x="3994" y="286"/>
                    <a:pt x="4042" y="214"/>
                    <a:pt x="4042" y="143"/>
                  </a:cubicBezTo>
                  <a:cubicBezTo>
                    <a:pt x="4018" y="48"/>
                    <a:pt x="3946" y="0"/>
                    <a:pt x="387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Google Shape;349;p41"/>
            <p:cNvSpPr/>
            <p:nvPr/>
          </p:nvSpPr>
          <p:spPr>
            <a:xfrm>
              <a:off x="5150625" y="3736500"/>
              <a:ext cx="102650" cy="22125"/>
            </a:xfrm>
            <a:custGeom>
              <a:avLst/>
              <a:gdLst/>
              <a:ahLst/>
              <a:cxnLst/>
              <a:rect l="l" t="t" r="r" b="b"/>
              <a:pathLst>
                <a:path w="4106" h="885" extrusionOk="0">
                  <a:moveTo>
                    <a:pt x="3897" y="1"/>
                  </a:moveTo>
                  <a:cubicBezTo>
                    <a:pt x="3890" y="1"/>
                    <a:pt x="3883" y="1"/>
                    <a:pt x="3875" y="2"/>
                  </a:cubicBezTo>
                  <a:lnTo>
                    <a:pt x="184" y="597"/>
                  </a:lnTo>
                  <a:cubicBezTo>
                    <a:pt x="1" y="620"/>
                    <a:pt x="38" y="884"/>
                    <a:pt x="209" y="884"/>
                  </a:cubicBezTo>
                  <a:cubicBezTo>
                    <a:pt x="216" y="884"/>
                    <a:pt x="224" y="884"/>
                    <a:pt x="231" y="883"/>
                  </a:cubicBezTo>
                  <a:lnTo>
                    <a:pt x="3923" y="311"/>
                  </a:lnTo>
                  <a:cubicBezTo>
                    <a:pt x="4106" y="266"/>
                    <a:pt x="4069" y="1"/>
                    <a:pt x="389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19" name="Google Shape;350;p41"/>
            <p:cNvSpPr/>
            <p:nvPr/>
          </p:nvSpPr>
          <p:spPr>
            <a:xfrm>
              <a:off x="5156025" y="3771500"/>
              <a:ext cx="101600" cy="22250"/>
            </a:xfrm>
            <a:custGeom>
              <a:avLst/>
              <a:gdLst/>
              <a:ahLst/>
              <a:cxnLst/>
              <a:rect l="l" t="t" r="r" b="b"/>
              <a:pathLst>
                <a:path w="4064" h="890" extrusionOk="0">
                  <a:moveTo>
                    <a:pt x="3910" y="1"/>
                  </a:moveTo>
                  <a:cubicBezTo>
                    <a:pt x="3898" y="1"/>
                    <a:pt x="3886" y="3"/>
                    <a:pt x="3873" y="7"/>
                  </a:cubicBezTo>
                  <a:lnTo>
                    <a:pt x="206" y="602"/>
                  </a:lnTo>
                  <a:cubicBezTo>
                    <a:pt x="0" y="625"/>
                    <a:pt x="36" y="889"/>
                    <a:pt x="208" y="889"/>
                  </a:cubicBezTo>
                  <a:cubicBezTo>
                    <a:pt x="215" y="889"/>
                    <a:pt x="222" y="889"/>
                    <a:pt x="230" y="888"/>
                  </a:cubicBezTo>
                  <a:lnTo>
                    <a:pt x="3921" y="293"/>
                  </a:lnTo>
                  <a:cubicBezTo>
                    <a:pt x="3992" y="269"/>
                    <a:pt x="4064" y="197"/>
                    <a:pt x="4040" y="126"/>
                  </a:cubicBezTo>
                  <a:cubicBezTo>
                    <a:pt x="4020" y="47"/>
                    <a:pt x="3968" y="1"/>
                    <a:pt x="391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Google Shape;351;p41"/>
            <p:cNvSpPr/>
            <p:nvPr/>
          </p:nvSpPr>
          <p:spPr>
            <a:xfrm>
              <a:off x="5159975" y="3794725"/>
              <a:ext cx="54200" cy="14575"/>
            </a:xfrm>
            <a:custGeom>
              <a:avLst/>
              <a:gdLst/>
              <a:ahLst/>
              <a:cxnLst/>
              <a:rect l="l" t="t" r="r" b="b"/>
              <a:pathLst>
                <a:path w="2168" h="583" extrusionOk="0">
                  <a:moveTo>
                    <a:pt x="2013" y="1"/>
                  </a:moveTo>
                  <a:cubicBezTo>
                    <a:pt x="2001" y="1"/>
                    <a:pt x="1989" y="3"/>
                    <a:pt x="1977" y="7"/>
                  </a:cubicBezTo>
                  <a:lnTo>
                    <a:pt x="143" y="292"/>
                  </a:lnTo>
                  <a:cubicBezTo>
                    <a:pt x="48" y="316"/>
                    <a:pt x="0" y="388"/>
                    <a:pt x="24" y="459"/>
                  </a:cubicBezTo>
                  <a:cubicBezTo>
                    <a:pt x="24" y="521"/>
                    <a:pt x="78" y="583"/>
                    <a:pt x="154" y="583"/>
                  </a:cubicBezTo>
                  <a:cubicBezTo>
                    <a:pt x="166" y="583"/>
                    <a:pt x="178" y="581"/>
                    <a:pt x="191" y="578"/>
                  </a:cubicBezTo>
                  <a:lnTo>
                    <a:pt x="2025" y="292"/>
                  </a:lnTo>
                  <a:cubicBezTo>
                    <a:pt x="2096" y="269"/>
                    <a:pt x="2167" y="197"/>
                    <a:pt x="2144" y="126"/>
                  </a:cubicBezTo>
                  <a:cubicBezTo>
                    <a:pt x="2124" y="47"/>
                    <a:pt x="2072" y="1"/>
                    <a:pt x="201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Google Shape;352;p41"/>
            <p:cNvSpPr/>
            <p:nvPr/>
          </p:nvSpPr>
          <p:spPr>
            <a:xfrm>
              <a:off x="5201050" y="3819875"/>
              <a:ext cx="53600" cy="14925"/>
            </a:xfrm>
            <a:custGeom>
              <a:avLst/>
              <a:gdLst/>
              <a:ahLst/>
              <a:cxnLst/>
              <a:rect l="l" t="t" r="r" b="b"/>
              <a:pathLst>
                <a:path w="2144" h="597" extrusionOk="0">
                  <a:moveTo>
                    <a:pt x="1977" y="1"/>
                  </a:moveTo>
                  <a:lnTo>
                    <a:pt x="143" y="311"/>
                  </a:lnTo>
                  <a:cubicBezTo>
                    <a:pt x="48" y="311"/>
                    <a:pt x="1" y="382"/>
                    <a:pt x="24" y="477"/>
                  </a:cubicBezTo>
                  <a:cubicBezTo>
                    <a:pt x="24" y="549"/>
                    <a:pt x="96" y="596"/>
                    <a:pt x="167" y="596"/>
                  </a:cubicBezTo>
                  <a:lnTo>
                    <a:pt x="191" y="596"/>
                  </a:lnTo>
                  <a:lnTo>
                    <a:pt x="2025" y="287"/>
                  </a:lnTo>
                  <a:cubicBezTo>
                    <a:pt x="2096" y="287"/>
                    <a:pt x="2144" y="215"/>
                    <a:pt x="2144" y="120"/>
                  </a:cubicBezTo>
                  <a:cubicBezTo>
                    <a:pt x="2120" y="49"/>
                    <a:pt x="2049" y="1"/>
                    <a:pt x="19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2" name="Google Shape;353;p41"/>
          <p:cNvSpPr/>
          <p:nvPr/>
        </p:nvSpPr>
        <p:spPr>
          <a:xfrm>
            <a:off x="5991153" y="1912336"/>
            <a:ext cx="237384" cy="564584"/>
          </a:xfrm>
          <a:custGeom>
            <a:avLst/>
            <a:gdLst/>
            <a:ahLst/>
            <a:cxnLst/>
            <a:rect l="l" t="t" r="r" b="b"/>
            <a:pathLst>
              <a:path w="4145" h="9860" extrusionOk="0">
                <a:moveTo>
                  <a:pt x="3144" y="6240"/>
                </a:moveTo>
                <a:cubicBezTo>
                  <a:pt x="3168" y="6240"/>
                  <a:pt x="3216" y="6287"/>
                  <a:pt x="3216" y="6335"/>
                </a:cubicBezTo>
                <a:lnTo>
                  <a:pt x="3216" y="6621"/>
                </a:lnTo>
                <a:cubicBezTo>
                  <a:pt x="3216" y="6668"/>
                  <a:pt x="3168" y="6692"/>
                  <a:pt x="3144" y="6692"/>
                </a:cubicBezTo>
                <a:lnTo>
                  <a:pt x="1001" y="6692"/>
                </a:lnTo>
                <a:cubicBezTo>
                  <a:pt x="953" y="6692"/>
                  <a:pt x="930" y="6668"/>
                  <a:pt x="930" y="6621"/>
                </a:cubicBezTo>
                <a:lnTo>
                  <a:pt x="930" y="6335"/>
                </a:lnTo>
                <a:cubicBezTo>
                  <a:pt x="930" y="6287"/>
                  <a:pt x="953" y="6240"/>
                  <a:pt x="1001" y="6240"/>
                </a:cubicBezTo>
                <a:close/>
                <a:moveTo>
                  <a:pt x="2001" y="0"/>
                </a:moveTo>
                <a:cubicBezTo>
                  <a:pt x="1739" y="72"/>
                  <a:pt x="1477" y="191"/>
                  <a:pt x="1263" y="358"/>
                </a:cubicBezTo>
                <a:cubicBezTo>
                  <a:pt x="858" y="691"/>
                  <a:pt x="644" y="1191"/>
                  <a:pt x="668" y="1715"/>
                </a:cubicBezTo>
                <a:lnTo>
                  <a:pt x="668" y="4335"/>
                </a:lnTo>
                <a:cubicBezTo>
                  <a:pt x="668" y="4430"/>
                  <a:pt x="739" y="4525"/>
                  <a:pt x="834" y="4549"/>
                </a:cubicBezTo>
                <a:cubicBezTo>
                  <a:pt x="1334" y="4692"/>
                  <a:pt x="1739" y="5049"/>
                  <a:pt x="1930" y="5502"/>
                </a:cubicBezTo>
                <a:lnTo>
                  <a:pt x="1930" y="5978"/>
                </a:lnTo>
                <a:lnTo>
                  <a:pt x="1001" y="5978"/>
                </a:lnTo>
                <a:cubicBezTo>
                  <a:pt x="811" y="5978"/>
                  <a:pt x="644" y="6145"/>
                  <a:pt x="644" y="6335"/>
                </a:cubicBezTo>
                <a:lnTo>
                  <a:pt x="644" y="6645"/>
                </a:lnTo>
                <a:cubicBezTo>
                  <a:pt x="644" y="6716"/>
                  <a:pt x="668" y="6788"/>
                  <a:pt x="691" y="6835"/>
                </a:cubicBezTo>
                <a:cubicBezTo>
                  <a:pt x="477" y="6954"/>
                  <a:pt x="334" y="7169"/>
                  <a:pt x="287" y="7430"/>
                </a:cubicBezTo>
                <a:lnTo>
                  <a:pt x="287" y="7550"/>
                </a:lnTo>
                <a:cubicBezTo>
                  <a:pt x="260" y="7657"/>
                  <a:pt x="338" y="7718"/>
                  <a:pt x="421" y="7718"/>
                </a:cubicBezTo>
                <a:cubicBezTo>
                  <a:pt x="485" y="7718"/>
                  <a:pt x="552" y="7681"/>
                  <a:pt x="572" y="7597"/>
                </a:cubicBezTo>
                <a:lnTo>
                  <a:pt x="572" y="7478"/>
                </a:lnTo>
                <a:cubicBezTo>
                  <a:pt x="620" y="7192"/>
                  <a:pt x="858" y="7002"/>
                  <a:pt x="1120" y="7002"/>
                </a:cubicBezTo>
                <a:lnTo>
                  <a:pt x="3025" y="7002"/>
                </a:lnTo>
                <a:cubicBezTo>
                  <a:pt x="3311" y="7002"/>
                  <a:pt x="3525" y="7192"/>
                  <a:pt x="3573" y="7478"/>
                </a:cubicBezTo>
                <a:lnTo>
                  <a:pt x="3787" y="8931"/>
                </a:lnTo>
                <a:cubicBezTo>
                  <a:pt x="3835" y="9264"/>
                  <a:pt x="3597" y="9574"/>
                  <a:pt x="3263" y="9574"/>
                </a:cubicBezTo>
                <a:lnTo>
                  <a:pt x="906" y="9574"/>
                </a:lnTo>
                <a:cubicBezTo>
                  <a:pt x="596" y="9550"/>
                  <a:pt x="358" y="9336"/>
                  <a:pt x="358" y="9026"/>
                </a:cubicBezTo>
                <a:lnTo>
                  <a:pt x="358" y="9002"/>
                </a:lnTo>
                <a:lnTo>
                  <a:pt x="477" y="8216"/>
                </a:lnTo>
                <a:cubicBezTo>
                  <a:pt x="477" y="8216"/>
                  <a:pt x="477" y="8193"/>
                  <a:pt x="477" y="8193"/>
                </a:cubicBezTo>
                <a:cubicBezTo>
                  <a:pt x="455" y="8115"/>
                  <a:pt x="387" y="8079"/>
                  <a:pt x="320" y="8079"/>
                </a:cubicBezTo>
                <a:cubicBezTo>
                  <a:pt x="243" y="8079"/>
                  <a:pt x="168" y="8127"/>
                  <a:pt x="168" y="8216"/>
                </a:cubicBezTo>
                <a:lnTo>
                  <a:pt x="72" y="8907"/>
                </a:lnTo>
                <a:cubicBezTo>
                  <a:pt x="1" y="9407"/>
                  <a:pt x="382" y="9860"/>
                  <a:pt x="906" y="9860"/>
                </a:cubicBezTo>
                <a:lnTo>
                  <a:pt x="3240" y="9860"/>
                </a:lnTo>
                <a:cubicBezTo>
                  <a:pt x="3764" y="9860"/>
                  <a:pt x="4145" y="9407"/>
                  <a:pt x="4073" y="8907"/>
                </a:cubicBezTo>
                <a:lnTo>
                  <a:pt x="4073" y="8883"/>
                </a:lnTo>
                <a:lnTo>
                  <a:pt x="3859" y="7407"/>
                </a:lnTo>
                <a:cubicBezTo>
                  <a:pt x="3811" y="7169"/>
                  <a:pt x="3668" y="6954"/>
                  <a:pt x="3454" y="6811"/>
                </a:cubicBezTo>
                <a:cubicBezTo>
                  <a:pt x="3478" y="6764"/>
                  <a:pt x="3502" y="6692"/>
                  <a:pt x="3502" y="6645"/>
                </a:cubicBezTo>
                <a:lnTo>
                  <a:pt x="3502" y="6335"/>
                </a:lnTo>
                <a:cubicBezTo>
                  <a:pt x="3502" y="6145"/>
                  <a:pt x="3335" y="5978"/>
                  <a:pt x="3121" y="5978"/>
                </a:cubicBezTo>
                <a:lnTo>
                  <a:pt x="2216" y="5978"/>
                </a:lnTo>
                <a:lnTo>
                  <a:pt x="2216" y="5502"/>
                </a:lnTo>
                <a:cubicBezTo>
                  <a:pt x="2406" y="5025"/>
                  <a:pt x="2811" y="4668"/>
                  <a:pt x="3311" y="4549"/>
                </a:cubicBezTo>
                <a:cubicBezTo>
                  <a:pt x="3406" y="4501"/>
                  <a:pt x="3478" y="4430"/>
                  <a:pt x="3478" y="4311"/>
                </a:cubicBezTo>
                <a:lnTo>
                  <a:pt x="3478" y="2668"/>
                </a:lnTo>
                <a:cubicBezTo>
                  <a:pt x="3478" y="2572"/>
                  <a:pt x="3406" y="2525"/>
                  <a:pt x="3335" y="2525"/>
                </a:cubicBezTo>
                <a:cubicBezTo>
                  <a:pt x="3263" y="2525"/>
                  <a:pt x="3192" y="2572"/>
                  <a:pt x="3192" y="2668"/>
                </a:cubicBezTo>
                <a:lnTo>
                  <a:pt x="3192" y="4287"/>
                </a:lnTo>
                <a:cubicBezTo>
                  <a:pt x="2811" y="4406"/>
                  <a:pt x="2454" y="4620"/>
                  <a:pt x="2192" y="4930"/>
                </a:cubicBezTo>
                <a:lnTo>
                  <a:pt x="2192" y="1239"/>
                </a:lnTo>
                <a:cubicBezTo>
                  <a:pt x="2192" y="1144"/>
                  <a:pt x="2120" y="1096"/>
                  <a:pt x="2049" y="1096"/>
                </a:cubicBezTo>
                <a:cubicBezTo>
                  <a:pt x="1977" y="1096"/>
                  <a:pt x="1906" y="1144"/>
                  <a:pt x="1906" y="1239"/>
                </a:cubicBezTo>
                <a:lnTo>
                  <a:pt x="1906" y="4930"/>
                </a:lnTo>
                <a:cubicBezTo>
                  <a:pt x="1644" y="4644"/>
                  <a:pt x="1311" y="4406"/>
                  <a:pt x="930" y="4287"/>
                </a:cubicBezTo>
                <a:lnTo>
                  <a:pt x="930" y="1715"/>
                </a:lnTo>
                <a:cubicBezTo>
                  <a:pt x="763" y="977"/>
                  <a:pt x="1311" y="286"/>
                  <a:pt x="2049" y="286"/>
                </a:cubicBezTo>
                <a:cubicBezTo>
                  <a:pt x="2787" y="286"/>
                  <a:pt x="3335" y="977"/>
                  <a:pt x="3168" y="1715"/>
                </a:cubicBezTo>
                <a:lnTo>
                  <a:pt x="3168" y="2001"/>
                </a:lnTo>
                <a:cubicBezTo>
                  <a:pt x="3168" y="2096"/>
                  <a:pt x="3246" y="2144"/>
                  <a:pt x="3323" y="2144"/>
                </a:cubicBezTo>
                <a:cubicBezTo>
                  <a:pt x="3400" y="2144"/>
                  <a:pt x="3478" y="2096"/>
                  <a:pt x="3478" y="2001"/>
                </a:cubicBezTo>
                <a:lnTo>
                  <a:pt x="3478" y="1715"/>
                </a:lnTo>
                <a:cubicBezTo>
                  <a:pt x="3502" y="1191"/>
                  <a:pt x="3263" y="691"/>
                  <a:pt x="2882" y="358"/>
                </a:cubicBezTo>
                <a:cubicBezTo>
                  <a:pt x="2644" y="191"/>
                  <a:pt x="2406" y="72"/>
                  <a:pt x="212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23" name="Google Shape;354;p41"/>
          <p:cNvGrpSpPr/>
          <p:nvPr/>
        </p:nvGrpSpPr>
        <p:grpSpPr>
          <a:xfrm>
            <a:off x="9466901" y="1963331"/>
            <a:ext cx="471069" cy="462593"/>
            <a:chOff x="5692825" y="3231675"/>
            <a:chExt cx="250125" cy="245625"/>
          </a:xfrm>
        </p:grpSpPr>
        <p:sp>
          <p:nvSpPr>
            <p:cNvPr id="24" name="Google Shape;355;p41"/>
            <p:cNvSpPr/>
            <p:nvPr/>
          </p:nvSpPr>
          <p:spPr>
            <a:xfrm>
              <a:off x="5745800" y="3276325"/>
              <a:ext cx="72075" cy="7750"/>
            </a:xfrm>
            <a:custGeom>
              <a:avLst/>
              <a:gdLst/>
              <a:ahLst/>
              <a:cxnLst/>
              <a:rect l="l" t="t" r="r" b="b"/>
              <a:pathLst>
                <a:path w="2883" h="310" extrusionOk="0">
                  <a:moveTo>
                    <a:pt x="191" y="0"/>
                  </a:moveTo>
                  <a:cubicBezTo>
                    <a:pt x="1" y="0"/>
                    <a:pt x="1" y="310"/>
                    <a:pt x="191" y="310"/>
                  </a:cubicBezTo>
                  <a:lnTo>
                    <a:pt x="2692" y="310"/>
                  </a:lnTo>
                  <a:cubicBezTo>
                    <a:pt x="2882" y="310"/>
                    <a:pt x="2882" y="0"/>
                    <a:pt x="269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25" name="Google Shape;356;p41"/>
            <p:cNvSpPr/>
            <p:nvPr/>
          </p:nvSpPr>
          <p:spPr>
            <a:xfrm>
              <a:off x="5745800" y="3290600"/>
              <a:ext cx="46475" cy="7175"/>
            </a:xfrm>
            <a:custGeom>
              <a:avLst/>
              <a:gdLst/>
              <a:ahLst/>
              <a:cxnLst/>
              <a:rect l="l" t="t" r="r" b="b"/>
              <a:pathLst>
                <a:path w="1859" h="287" extrusionOk="0">
                  <a:moveTo>
                    <a:pt x="191" y="1"/>
                  </a:moveTo>
                  <a:cubicBezTo>
                    <a:pt x="1" y="1"/>
                    <a:pt x="1" y="287"/>
                    <a:pt x="191" y="287"/>
                  </a:cubicBezTo>
                  <a:lnTo>
                    <a:pt x="1668" y="287"/>
                  </a:lnTo>
                  <a:cubicBezTo>
                    <a:pt x="1858" y="287"/>
                    <a:pt x="1858" y="1"/>
                    <a:pt x="16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26" name="Google Shape;357;p41"/>
            <p:cNvSpPr/>
            <p:nvPr/>
          </p:nvSpPr>
          <p:spPr>
            <a:xfrm>
              <a:off x="5692825" y="3231675"/>
              <a:ext cx="250125" cy="245625"/>
            </a:xfrm>
            <a:custGeom>
              <a:avLst/>
              <a:gdLst/>
              <a:ahLst/>
              <a:cxnLst/>
              <a:rect l="l" t="t" r="r" b="b"/>
              <a:pathLst>
                <a:path w="10005" h="9825" extrusionOk="0">
                  <a:moveTo>
                    <a:pt x="6311" y="858"/>
                  </a:moveTo>
                  <a:lnTo>
                    <a:pt x="6311" y="4358"/>
                  </a:lnTo>
                  <a:cubicBezTo>
                    <a:pt x="6192" y="4358"/>
                    <a:pt x="6097" y="4382"/>
                    <a:pt x="6002" y="4406"/>
                  </a:cubicBezTo>
                  <a:lnTo>
                    <a:pt x="6002" y="858"/>
                  </a:lnTo>
                  <a:close/>
                  <a:moveTo>
                    <a:pt x="1167" y="262"/>
                  </a:moveTo>
                  <a:lnTo>
                    <a:pt x="1167" y="8454"/>
                  </a:lnTo>
                  <a:lnTo>
                    <a:pt x="572" y="8454"/>
                  </a:lnTo>
                  <a:cubicBezTo>
                    <a:pt x="381" y="8454"/>
                    <a:pt x="238" y="8312"/>
                    <a:pt x="238" y="8145"/>
                  </a:cubicBezTo>
                  <a:lnTo>
                    <a:pt x="238" y="572"/>
                  </a:lnTo>
                  <a:cubicBezTo>
                    <a:pt x="238" y="405"/>
                    <a:pt x="381" y="262"/>
                    <a:pt x="572" y="262"/>
                  </a:cubicBezTo>
                  <a:close/>
                  <a:moveTo>
                    <a:pt x="6549" y="4644"/>
                  </a:moveTo>
                  <a:cubicBezTo>
                    <a:pt x="8264" y="4644"/>
                    <a:pt x="9145" y="6716"/>
                    <a:pt x="7931" y="7931"/>
                  </a:cubicBezTo>
                  <a:cubicBezTo>
                    <a:pt x="7550" y="8300"/>
                    <a:pt x="7049" y="8484"/>
                    <a:pt x="6552" y="8484"/>
                  </a:cubicBezTo>
                  <a:cubicBezTo>
                    <a:pt x="6055" y="8484"/>
                    <a:pt x="5561" y="8300"/>
                    <a:pt x="5192" y="7931"/>
                  </a:cubicBezTo>
                  <a:cubicBezTo>
                    <a:pt x="3977" y="6716"/>
                    <a:pt x="4835" y="4644"/>
                    <a:pt x="6549" y="4644"/>
                  </a:cubicBezTo>
                  <a:close/>
                  <a:moveTo>
                    <a:pt x="8216" y="8026"/>
                  </a:moveTo>
                  <a:lnTo>
                    <a:pt x="9478" y="9288"/>
                  </a:lnTo>
                  <a:cubicBezTo>
                    <a:pt x="9526" y="9336"/>
                    <a:pt x="9526" y="9431"/>
                    <a:pt x="9478" y="9502"/>
                  </a:cubicBezTo>
                  <a:cubicBezTo>
                    <a:pt x="9455" y="9526"/>
                    <a:pt x="9419" y="9538"/>
                    <a:pt x="9380" y="9538"/>
                  </a:cubicBezTo>
                  <a:cubicBezTo>
                    <a:pt x="9342" y="9538"/>
                    <a:pt x="9300" y="9526"/>
                    <a:pt x="9264" y="9502"/>
                  </a:cubicBezTo>
                  <a:lnTo>
                    <a:pt x="8026" y="8240"/>
                  </a:lnTo>
                  <a:cubicBezTo>
                    <a:pt x="8097" y="8169"/>
                    <a:pt x="8145" y="8097"/>
                    <a:pt x="8216" y="8026"/>
                  </a:cubicBezTo>
                  <a:close/>
                  <a:moveTo>
                    <a:pt x="596" y="0"/>
                  </a:moveTo>
                  <a:cubicBezTo>
                    <a:pt x="262" y="0"/>
                    <a:pt x="0" y="262"/>
                    <a:pt x="0" y="596"/>
                  </a:cubicBezTo>
                  <a:lnTo>
                    <a:pt x="0" y="8145"/>
                  </a:lnTo>
                  <a:cubicBezTo>
                    <a:pt x="0" y="8478"/>
                    <a:pt x="262" y="8740"/>
                    <a:pt x="596" y="8740"/>
                  </a:cubicBezTo>
                  <a:lnTo>
                    <a:pt x="1667" y="8740"/>
                  </a:lnTo>
                  <a:cubicBezTo>
                    <a:pt x="1858" y="8740"/>
                    <a:pt x="1858" y="8431"/>
                    <a:pt x="1667" y="8431"/>
                  </a:cubicBezTo>
                  <a:lnTo>
                    <a:pt x="1477" y="8431"/>
                  </a:lnTo>
                  <a:lnTo>
                    <a:pt x="1477" y="262"/>
                  </a:lnTo>
                  <a:lnTo>
                    <a:pt x="5406" y="262"/>
                  </a:lnTo>
                  <a:cubicBezTo>
                    <a:pt x="5420" y="261"/>
                    <a:pt x="5434" y="260"/>
                    <a:pt x="5447" y="260"/>
                  </a:cubicBezTo>
                  <a:cubicBezTo>
                    <a:pt x="5617" y="260"/>
                    <a:pt x="5740" y="395"/>
                    <a:pt x="5740" y="572"/>
                  </a:cubicBezTo>
                  <a:lnTo>
                    <a:pt x="5740" y="4477"/>
                  </a:lnTo>
                  <a:cubicBezTo>
                    <a:pt x="4049" y="5168"/>
                    <a:pt x="3858" y="7478"/>
                    <a:pt x="5406" y="8431"/>
                  </a:cubicBezTo>
                  <a:lnTo>
                    <a:pt x="2334" y="8431"/>
                  </a:lnTo>
                  <a:cubicBezTo>
                    <a:pt x="2144" y="8431"/>
                    <a:pt x="2144" y="8740"/>
                    <a:pt x="2334" y="8740"/>
                  </a:cubicBezTo>
                  <a:lnTo>
                    <a:pt x="6168" y="8740"/>
                  </a:lnTo>
                  <a:cubicBezTo>
                    <a:pt x="6297" y="8762"/>
                    <a:pt x="6426" y="8772"/>
                    <a:pt x="6553" y="8772"/>
                  </a:cubicBezTo>
                  <a:cubicBezTo>
                    <a:pt x="6993" y="8772"/>
                    <a:pt x="7424" y="8647"/>
                    <a:pt x="7811" y="8407"/>
                  </a:cubicBezTo>
                  <a:lnTo>
                    <a:pt x="9097" y="9693"/>
                  </a:lnTo>
                  <a:cubicBezTo>
                    <a:pt x="9190" y="9786"/>
                    <a:pt x="9293" y="9825"/>
                    <a:pt x="9392" y="9825"/>
                  </a:cubicBezTo>
                  <a:cubicBezTo>
                    <a:pt x="9723" y="9825"/>
                    <a:pt x="10005" y="9386"/>
                    <a:pt x="9693" y="9074"/>
                  </a:cubicBezTo>
                  <a:lnTo>
                    <a:pt x="9693" y="9074"/>
                  </a:lnTo>
                  <a:lnTo>
                    <a:pt x="9693" y="9097"/>
                  </a:lnTo>
                  <a:lnTo>
                    <a:pt x="8383" y="7811"/>
                  </a:lnTo>
                  <a:cubicBezTo>
                    <a:pt x="9217" y="6573"/>
                    <a:pt x="8621" y="4882"/>
                    <a:pt x="7192" y="4454"/>
                  </a:cubicBezTo>
                  <a:lnTo>
                    <a:pt x="7192" y="1644"/>
                  </a:lnTo>
                  <a:cubicBezTo>
                    <a:pt x="7192" y="1536"/>
                    <a:pt x="7121" y="1483"/>
                    <a:pt x="7049" y="1483"/>
                  </a:cubicBezTo>
                  <a:cubicBezTo>
                    <a:pt x="6978" y="1483"/>
                    <a:pt x="6907" y="1536"/>
                    <a:pt x="6907" y="1644"/>
                  </a:cubicBezTo>
                  <a:lnTo>
                    <a:pt x="6907" y="4382"/>
                  </a:lnTo>
                  <a:cubicBezTo>
                    <a:pt x="6787" y="4358"/>
                    <a:pt x="6692" y="4358"/>
                    <a:pt x="6573" y="4358"/>
                  </a:cubicBezTo>
                  <a:lnTo>
                    <a:pt x="6573" y="786"/>
                  </a:lnTo>
                  <a:cubicBezTo>
                    <a:pt x="6573" y="667"/>
                    <a:pt x="6478" y="572"/>
                    <a:pt x="6359" y="572"/>
                  </a:cubicBezTo>
                  <a:lnTo>
                    <a:pt x="6002" y="572"/>
                  </a:lnTo>
                  <a:cubicBezTo>
                    <a:pt x="6002" y="453"/>
                    <a:pt x="5954" y="358"/>
                    <a:pt x="5906" y="262"/>
                  </a:cubicBezTo>
                  <a:lnTo>
                    <a:pt x="6597" y="262"/>
                  </a:lnTo>
                  <a:cubicBezTo>
                    <a:pt x="6764" y="262"/>
                    <a:pt x="6907" y="405"/>
                    <a:pt x="6907" y="596"/>
                  </a:cubicBezTo>
                  <a:lnTo>
                    <a:pt x="6907" y="905"/>
                  </a:lnTo>
                  <a:cubicBezTo>
                    <a:pt x="6907" y="1001"/>
                    <a:pt x="6978" y="1048"/>
                    <a:pt x="7049" y="1048"/>
                  </a:cubicBezTo>
                  <a:cubicBezTo>
                    <a:pt x="7121" y="1048"/>
                    <a:pt x="7192" y="1001"/>
                    <a:pt x="7192" y="905"/>
                  </a:cubicBezTo>
                  <a:lnTo>
                    <a:pt x="7192" y="596"/>
                  </a:lnTo>
                  <a:cubicBezTo>
                    <a:pt x="7192" y="262"/>
                    <a:pt x="6930" y="0"/>
                    <a:pt x="659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27" name="Google Shape;358;p41"/>
            <p:cNvSpPr/>
            <p:nvPr/>
          </p:nvSpPr>
          <p:spPr>
            <a:xfrm>
              <a:off x="5815475" y="3354325"/>
              <a:ext cx="86350" cy="82300"/>
            </a:xfrm>
            <a:custGeom>
              <a:avLst/>
              <a:gdLst/>
              <a:ahLst/>
              <a:cxnLst/>
              <a:rect l="l" t="t" r="r" b="b"/>
              <a:pathLst>
                <a:path w="3454" h="3292" extrusionOk="0">
                  <a:moveTo>
                    <a:pt x="1643" y="286"/>
                  </a:moveTo>
                  <a:cubicBezTo>
                    <a:pt x="2834" y="310"/>
                    <a:pt x="3453" y="1739"/>
                    <a:pt x="2596" y="2596"/>
                  </a:cubicBezTo>
                  <a:cubicBezTo>
                    <a:pt x="2332" y="2869"/>
                    <a:pt x="1990" y="2997"/>
                    <a:pt x="1650" y="2997"/>
                  </a:cubicBezTo>
                  <a:cubicBezTo>
                    <a:pt x="1132" y="2997"/>
                    <a:pt x="621" y="2699"/>
                    <a:pt x="405" y="2167"/>
                  </a:cubicBezTo>
                  <a:cubicBezTo>
                    <a:pt x="24" y="1262"/>
                    <a:pt x="691" y="286"/>
                    <a:pt x="1643" y="286"/>
                  </a:cubicBezTo>
                  <a:close/>
                  <a:moveTo>
                    <a:pt x="1661" y="0"/>
                  </a:moveTo>
                  <a:cubicBezTo>
                    <a:pt x="812" y="0"/>
                    <a:pt x="0" y="657"/>
                    <a:pt x="0" y="1643"/>
                  </a:cubicBezTo>
                  <a:cubicBezTo>
                    <a:pt x="0" y="2641"/>
                    <a:pt x="805" y="3291"/>
                    <a:pt x="1651" y="3291"/>
                  </a:cubicBezTo>
                  <a:cubicBezTo>
                    <a:pt x="2056" y="3291"/>
                    <a:pt x="2471" y="3142"/>
                    <a:pt x="2810" y="2810"/>
                  </a:cubicBezTo>
                  <a:cubicBezTo>
                    <a:pt x="3453" y="2167"/>
                    <a:pt x="3453" y="1119"/>
                    <a:pt x="2810" y="476"/>
                  </a:cubicBezTo>
                  <a:cubicBezTo>
                    <a:pt x="2474" y="147"/>
                    <a:pt x="2063" y="0"/>
                    <a:pt x="1661"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28" name="Google Shape;359;p41"/>
            <p:cNvSpPr/>
            <p:nvPr/>
          </p:nvSpPr>
          <p:spPr>
            <a:xfrm>
              <a:off x="5839275" y="3383350"/>
              <a:ext cx="36950" cy="27250"/>
            </a:xfrm>
            <a:custGeom>
              <a:avLst/>
              <a:gdLst/>
              <a:ahLst/>
              <a:cxnLst/>
              <a:rect l="l" t="t" r="r" b="b"/>
              <a:pathLst>
                <a:path w="1478" h="1090" extrusionOk="0">
                  <a:moveTo>
                    <a:pt x="1290" y="0"/>
                  </a:moveTo>
                  <a:cubicBezTo>
                    <a:pt x="1251" y="0"/>
                    <a:pt x="1215" y="18"/>
                    <a:pt x="1191" y="54"/>
                  </a:cubicBezTo>
                  <a:lnTo>
                    <a:pt x="572" y="744"/>
                  </a:lnTo>
                  <a:lnTo>
                    <a:pt x="286" y="363"/>
                  </a:lnTo>
                  <a:cubicBezTo>
                    <a:pt x="247" y="337"/>
                    <a:pt x="208" y="318"/>
                    <a:pt x="169" y="318"/>
                  </a:cubicBezTo>
                  <a:cubicBezTo>
                    <a:pt x="137" y="318"/>
                    <a:pt x="104" y="331"/>
                    <a:pt x="72" y="363"/>
                  </a:cubicBezTo>
                  <a:cubicBezTo>
                    <a:pt x="1" y="411"/>
                    <a:pt x="1" y="482"/>
                    <a:pt x="48" y="554"/>
                  </a:cubicBezTo>
                  <a:lnTo>
                    <a:pt x="477" y="1054"/>
                  </a:lnTo>
                  <a:cubicBezTo>
                    <a:pt x="501" y="1078"/>
                    <a:pt x="537" y="1090"/>
                    <a:pt x="575" y="1090"/>
                  </a:cubicBezTo>
                  <a:cubicBezTo>
                    <a:pt x="614" y="1090"/>
                    <a:pt x="656" y="1078"/>
                    <a:pt x="691" y="1054"/>
                  </a:cubicBezTo>
                  <a:lnTo>
                    <a:pt x="1430" y="220"/>
                  </a:lnTo>
                  <a:cubicBezTo>
                    <a:pt x="1477" y="173"/>
                    <a:pt x="1477" y="77"/>
                    <a:pt x="1430" y="30"/>
                  </a:cubicBezTo>
                  <a:lnTo>
                    <a:pt x="1406" y="54"/>
                  </a:lnTo>
                  <a:cubicBezTo>
                    <a:pt x="1370" y="18"/>
                    <a:pt x="1328" y="0"/>
                    <a:pt x="129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3200" kern="0">
                <a:solidFill>
                  <a:srgbClr val="000000"/>
                </a:solidFill>
                <a:latin typeface="Times New Roman" panose="02020603050405020304" pitchFamily="18" charset="0"/>
                <a:cs typeface="Times New Roman" panose="02020603050405020304" pitchFamily="18" charset="0"/>
                <a:sym typeface="Arial"/>
              </a:endParaRPr>
            </a:p>
          </p:txBody>
        </p:sp>
      </p:grpSp>
      <p:pic>
        <p:nvPicPr>
          <p:cNvPr id="33" name="Picture 5"/>
          <p:cNvPicPr>
            <a:picLocks noChangeAspect="1"/>
          </p:cNvPicPr>
          <p:nvPr/>
        </p:nvPicPr>
        <p:blipFill>
          <a:blip r:embed="rId5"/>
          <a:srcRect/>
          <a:stretch>
            <a:fillRect/>
          </a:stretch>
        </p:blipFill>
        <p:spPr>
          <a:xfrm>
            <a:off x="9860518" y="-1399743"/>
            <a:ext cx="3388181" cy="2799485"/>
          </a:xfrm>
          <a:prstGeom prst="rect">
            <a:avLst/>
          </a:prstGeom>
        </p:spPr>
      </p:pic>
      <p:pic>
        <p:nvPicPr>
          <p:cNvPr id="2" name="Picture 1"/>
          <p:cNvPicPr>
            <a:picLocks noChangeAspect="1"/>
          </p:cNvPicPr>
          <p:nvPr/>
        </p:nvPicPr>
        <p:blipFill>
          <a:blip r:embed="rId6"/>
          <a:stretch>
            <a:fillRect/>
          </a:stretch>
        </p:blipFill>
        <p:spPr>
          <a:xfrm>
            <a:off x="4959927" y="141745"/>
            <a:ext cx="2332534" cy="1464775"/>
          </a:xfrm>
          <a:prstGeom prst="rect">
            <a:avLst/>
          </a:prstGeom>
        </p:spPr>
      </p:pic>
    </p:spTree>
    <p:extLst>
      <p:ext uri="{BB962C8B-B14F-4D97-AF65-F5344CB8AC3E}">
        <p14:creationId xmlns:p14="http://schemas.microsoft.com/office/powerpoint/2010/main" val="25270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animBg="1"/>
      <p:bldP spid="10" grpId="0" animBg="1"/>
      <p:bldP spid="1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84" name="Google Shape;284;p37"/>
          <p:cNvSpPr/>
          <p:nvPr/>
        </p:nvSpPr>
        <p:spPr>
          <a:xfrm rot="557774">
            <a:off x="8289135" y="660889"/>
            <a:ext cx="1973520" cy="408961"/>
          </a:xfrm>
          <a:prstGeom prst="rect">
            <a:avLst/>
          </a:prstGeom>
          <a:solidFill>
            <a:srgbClr val="6A584D">
              <a:alpha val="107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7 SVNMomento" panose="00000500000000000000" pitchFamily="2" charset="0"/>
              <a:cs typeface="Arial"/>
              <a:sym typeface="Arial"/>
            </a:endParaRPr>
          </a:p>
        </p:txBody>
      </p:sp>
      <p:pic>
        <p:nvPicPr>
          <p:cNvPr id="8" name="Picture 7"/>
          <p:cNvPicPr>
            <a:picLocks noChangeAspect="1"/>
          </p:cNvPicPr>
          <p:nvPr/>
        </p:nvPicPr>
        <p:blipFill>
          <a:blip r:embed="rId3"/>
          <a:stretch>
            <a:fillRect/>
          </a:stretch>
        </p:blipFill>
        <p:spPr>
          <a:xfrm>
            <a:off x="3193189" y="-114706"/>
            <a:ext cx="4557783" cy="1514475"/>
          </a:xfrm>
          <a:prstGeom prst="rect">
            <a:avLst/>
          </a:prstGeom>
        </p:spPr>
      </p:pic>
      <p:pic>
        <p:nvPicPr>
          <p:cNvPr id="3" name="Picture 2"/>
          <p:cNvPicPr>
            <a:picLocks noChangeAspect="1"/>
          </p:cNvPicPr>
          <p:nvPr/>
        </p:nvPicPr>
        <p:blipFill>
          <a:blip r:embed="rId4"/>
          <a:stretch>
            <a:fillRect/>
          </a:stretch>
        </p:blipFill>
        <p:spPr>
          <a:xfrm>
            <a:off x="277091" y="1523163"/>
            <a:ext cx="8497694" cy="4920831"/>
          </a:xfrm>
          <a:prstGeom prst="rect">
            <a:avLst/>
          </a:prstGeom>
        </p:spPr>
      </p:pic>
      <p:pic>
        <p:nvPicPr>
          <p:cNvPr id="4" name="Picture 3"/>
          <p:cNvPicPr>
            <a:picLocks noChangeAspect="1"/>
          </p:cNvPicPr>
          <p:nvPr/>
        </p:nvPicPr>
        <p:blipFill>
          <a:blip r:embed="rId5"/>
          <a:stretch>
            <a:fillRect/>
          </a:stretch>
        </p:blipFill>
        <p:spPr>
          <a:xfrm>
            <a:off x="9275895" y="1682030"/>
            <a:ext cx="2822693" cy="4352921"/>
          </a:xfrm>
          <a:prstGeom prst="rect">
            <a:avLst/>
          </a:prstGeom>
        </p:spPr>
      </p:pic>
    </p:spTree>
    <p:extLst>
      <p:ext uri="{BB962C8B-B14F-4D97-AF65-F5344CB8AC3E}">
        <p14:creationId xmlns:p14="http://schemas.microsoft.com/office/powerpoint/2010/main" val="1503289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4"/>
          <a:stretch>
            <a:fillRect/>
          </a:stretch>
        </p:blipFill>
        <p:spPr>
          <a:xfrm>
            <a:off x="3193189" y="-114706"/>
            <a:ext cx="4557783" cy="1514475"/>
          </a:xfrm>
          <a:prstGeom prst="rect">
            <a:avLst/>
          </a:prstGeom>
        </p:spPr>
      </p:pic>
      <p:pic>
        <p:nvPicPr>
          <p:cNvPr id="26" name="Picture 5"/>
          <p:cNvPicPr>
            <a:picLocks noChangeAspect="1"/>
          </p:cNvPicPr>
          <p:nvPr/>
        </p:nvPicPr>
        <p:blipFill rotWithShape="1">
          <a:blip r:embed="rId5"/>
          <a:srcRect l="48580" t="-8832" r="22418"/>
          <a:stretch/>
        </p:blipFill>
        <p:spPr>
          <a:xfrm rot="5400000">
            <a:off x="683280" y="1263977"/>
            <a:ext cx="877103" cy="748791"/>
          </a:xfrm>
          <a:prstGeom prst="rect">
            <a:avLst/>
          </a:prstGeom>
        </p:spPr>
      </p:pic>
      <p:sp>
        <p:nvSpPr>
          <p:cNvPr id="27" name="TextBox 26"/>
          <p:cNvSpPr txBox="1"/>
          <p:nvPr/>
        </p:nvSpPr>
        <p:spPr>
          <a:xfrm>
            <a:off x="1496227" y="1399769"/>
            <a:ext cx="8908849"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Buổi</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sáng</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khi</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nhà</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8" name="TextBox 27"/>
          <p:cNvSpPr txBox="1"/>
          <p:nvPr/>
        </p:nvSpPr>
        <p:spPr>
          <a:xfrm>
            <a:off x="1496227" y="2184492"/>
            <a:ext cx="9676598" cy="3703065"/>
          </a:xfrm>
          <a:prstGeom prst="rect">
            <a:avLst/>
          </a:prstGeom>
          <a:noFill/>
        </p:spPr>
        <p:txBody>
          <a:bodyPr wrap="square" rtlCol="0">
            <a:spAutoFit/>
          </a:bodyPr>
          <a:lstStyle/>
          <a:p>
            <a:pPr marL="457200" indent="-457200" algn="just">
              <a:buFontTx/>
              <a:buChar char="-"/>
            </a:pPr>
            <a:r>
              <a:rPr lang="en-US" sz="2933" dirty="0" err="1" smtClean="0">
                <a:solidFill>
                  <a:prstClr val="black"/>
                </a:solidFill>
                <a:latin typeface="Times New Roman" pitchFamily="18" charset="0"/>
                <a:cs typeface="Times New Roman" pitchFamily="18" charset="0"/>
              </a:rPr>
              <a:t>Hành</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động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ngủ</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dậy</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còn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nằm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trong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chăn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chưa</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muốn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bước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xuống</a:t>
            </a:r>
            <a:endParaRPr lang="en-US" sz="2933" dirty="0" smtClean="0">
              <a:solidFill>
                <a:prstClr val="black"/>
              </a:solidFill>
              <a:latin typeface="Times New Roman" pitchFamily="18" charset="0"/>
              <a:cs typeface="Times New Roman" pitchFamily="18" charset="0"/>
            </a:endParaRPr>
          </a:p>
          <a:p>
            <a:pPr marL="457200" indent="-457200" algn="just">
              <a:buFontTx/>
              <a:buChar char="-"/>
            </a:pPr>
            <a:r>
              <a:rPr lang="en-US" sz="2933" dirty="0" err="1" smtClean="0">
                <a:solidFill>
                  <a:prstClr val="black"/>
                </a:solidFill>
                <a:latin typeface="Times New Roman" pitchFamily="18" charset="0"/>
                <a:cs typeface="Times New Roman" pitchFamily="18" charset="0"/>
              </a:rPr>
              <a:t>Cảm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nhận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sự</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thay</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đổi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của</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thiên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nhiên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trời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đất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lúc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giao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mùa</a:t>
            </a:r>
            <a:r>
              <a:rPr lang="en-US" sz="2933" dirty="0" smtClean="0">
                <a:solidFill>
                  <a:prstClr val="black"/>
                </a:solidFill>
                <a:latin typeface="Times New Roman" pitchFamily="18" charset="0"/>
                <a:cs typeface="Times New Roman" pitchFamily="18" charset="0"/>
              </a:rPr>
              <a:t>.</a:t>
            </a:r>
          </a:p>
          <a:p>
            <a:pPr marL="457200" indent="-457200" algn="just">
              <a:buFontTx/>
              <a:buChar char="-"/>
            </a:pPr>
            <a:r>
              <a:rPr lang="en-US" sz="2933" dirty="0" err="1" smtClean="0">
                <a:solidFill>
                  <a:prstClr val="black"/>
                </a:solidFill>
                <a:latin typeface="Times New Roman" pitchFamily="18" charset="0"/>
                <a:cs typeface="Times New Roman" pitchFamily="18" charset="0"/>
              </a:rPr>
              <a:t>Cảm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xúc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nghe</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mẹ</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và</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vú</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già</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nhắc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về</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chuyện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của</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em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Duyên</a:t>
            </a:r>
            <a:r>
              <a:rPr lang="en-US" sz="2933" dirty="0" smtClean="0">
                <a:solidFill>
                  <a:prstClr val="black"/>
                </a:solidFill>
                <a:latin typeface="Times New Roman" pitchFamily="18" charset="0"/>
                <a:cs typeface="Times New Roman" pitchFamily="18" charset="0"/>
              </a:rPr>
              <a:t> </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xúc</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động</a:t>
            </a:r>
            <a:r>
              <a:rPr lang="en-US" sz="2933" dirty="0" smtClean="0">
                <a:solidFill>
                  <a:prstClr val="black"/>
                </a:solidFill>
                <a:latin typeface="Times New Roman" pitchFamily="18" charset="0"/>
                <a:cs typeface="Times New Roman" pitchFamily="18" charset="0"/>
                <a:sym typeface="Wingdings" panose="05000000000000000000" pitchFamily="2" charset="2"/>
              </a:rPr>
              <a:t>.</a:t>
            </a:r>
          </a:p>
          <a:p>
            <a:pPr marL="457200" indent="-457200" algn="just">
              <a:buFontTx/>
              <a:buChar char="-"/>
            </a:pPr>
            <a:r>
              <a:rPr lang="en-US" sz="2933" dirty="0" err="1" smtClean="0">
                <a:solidFill>
                  <a:prstClr val="black"/>
                </a:solidFill>
                <a:latin typeface="Times New Roman" pitchFamily="18" charset="0"/>
                <a:cs typeface="Times New Roman" pitchFamily="18" charset="0"/>
                <a:sym typeface="Wingdings" panose="05000000000000000000" pitchFamily="2" charset="2"/>
              </a:rPr>
              <a:t>Mặc</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quần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áo</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ấm</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áp</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ngồi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sưởi</a:t>
            </a:r>
            <a:r>
              <a:rPr lang="en-US" sz="2933" dirty="0" smtClean="0">
                <a:solidFill>
                  <a:prstClr val="black"/>
                </a:solidFill>
                <a:latin typeface="Times New Roman" pitchFamily="18" charset="0"/>
                <a:cs typeface="Times New Roman" pitchFamily="18" charset="0"/>
                <a:sym typeface="Wingdings" panose="05000000000000000000" pitchFamily="2" charset="2"/>
              </a:rPr>
              <a:t>.</a:t>
            </a:r>
          </a:p>
          <a:p>
            <a:pPr marL="457200" indent="-457200" algn="just">
              <a:buFont typeface="Wingdings" panose="05000000000000000000" pitchFamily="2" charset="2"/>
              <a:buChar char="à"/>
            </a:pPr>
            <a:r>
              <a:rPr lang="en-US" sz="2933" dirty="0" err="1" smtClean="0">
                <a:solidFill>
                  <a:prstClr val="black"/>
                </a:solidFill>
                <a:latin typeface="Times New Roman" pitchFamily="18" charset="0"/>
                <a:cs typeface="Times New Roman" pitchFamily="18" charset="0"/>
                <a:sym typeface="Wingdings" panose="05000000000000000000" pitchFamily="2" charset="2"/>
              </a:rPr>
              <a:t>Gia</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đình</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khá</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giả</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cuộc</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sống</a:t>
            </a:r>
            <a:r>
              <a:rPr lang="en-US" sz="2933" dirty="0" smtClean="0">
                <a:solidFill>
                  <a:prstClr val="black"/>
                </a:solidFill>
                <a:latin typeface="Times New Roman" pitchFamily="18" charset="0"/>
                <a:cs typeface="Times New Roman" pitchFamily="18" charset="0"/>
                <a:sym typeface="Wingdings" panose="05000000000000000000" pitchFamily="2" charset="2"/>
              </a:rPr>
              <a:t> sung </a:t>
            </a:r>
            <a:r>
              <a:rPr lang="en-US" sz="2933" dirty="0" err="1" smtClean="0">
                <a:solidFill>
                  <a:prstClr val="black"/>
                </a:solidFill>
                <a:latin typeface="Times New Roman" pitchFamily="18" charset="0"/>
                <a:cs typeface="Times New Roman" pitchFamily="18" charset="0"/>
                <a:sym typeface="Wingdings" panose="05000000000000000000" pitchFamily="2" charset="2"/>
              </a:rPr>
              <a:t>sướng</a:t>
            </a:r>
            <a:r>
              <a:rPr lang="en-US" sz="2933" dirty="0" smtClean="0">
                <a:solidFill>
                  <a:prstClr val="black"/>
                </a:solidFill>
                <a:latin typeface="Times New Roman" pitchFamily="18" charset="0"/>
                <a:cs typeface="Times New Roman" pitchFamily="18" charset="0"/>
                <a:sym typeface="Wingdings" panose="05000000000000000000" pitchFamily="2" charset="2"/>
              </a:rPr>
              <a:t>, no </a:t>
            </a:r>
            <a:r>
              <a:rPr lang="en-US" sz="2933" dirty="0" err="1" smtClean="0">
                <a:solidFill>
                  <a:prstClr val="black"/>
                </a:solidFill>
                <a:latin typeface="Times New Roman" pitchFamily="18" charset="0"/>
                <a:cs typeface="Times New Roman" pitchFamily="18" charset="0"/>
                <a:sym typeface="Wingdings" panose="05000000000000000000" pitchFamily="2" charset="2"/>
              </a:rPr>
              <a:t>đủ</a:t>
            </a:r>
            <a:endParaRPr lang="en-US" sz="2933" dirty="0" smtClean="0">
              <a:solidFill>
                <a:prstClr val="black"/>
              </a:solidFill>
              <a:latin typeface="Times New Roman" pitchFamily="18" charset="0"/>
              <a:cs typeface="Times New Roman" pitchFamily="18" charset="0"/>
              <a:sym typeface="Wingdings" panose="05000000000000000000" pitchFamily="2" charset="2"/>
            </a:endParaRPr>
          </a:p>
          <a:p>
            <a:pPr marL="457200" indent="-457200" algn="just">
              <a:buFont typeface="Wingdings" panose="05000000000000000000" pitchFamily="2" charset="2"/>
              <a:buChar char="à"/>
            </a:pPr>
            <a:r>
              <a:rPr lang="en-US" sz="2933" dirty="0" err="1" smtClean="0">
                <a:solidFill>
                  <a:prstClr val="black"/>
                </a:solidFill>
                <a:latin typeface="Times New Roman" pitchFamily="18" charset="0"/>
                <a:cs typeface="Times New Roman" pitchFamily="18" charset="0"/>
                <a:sym typeface="Wingdings" panose="05000000000000000000" pitchFamily="2" charset="2"/>
              </a:rPr>
              <a:t>Tâm</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hồn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tinh</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tế</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giàu</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tình</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cảm</a:t>
            </a:r>
            <a:r>
              <a:rPr lang="en-US" sz="2933" dirty="0" smtClean="0">
                <a:solidFill>
                  <a:prstClr val="black"/>
                </a:solidFill>
                <a:latin typeface="Times New Roman" pitchFamily="18" charset="0"/>
                <a:cs typeface="Times New Roman" pitchFamily="18" charset="0"/>
                <a:sym typeface="Wingdings" panose="05000000000000000000" pitchFamily="2" charset="2"/>
              </a:rPr>
              <a:t>.</a:t>
            </a:r>
            <a:endParaRPr lang="en-US" sz="2933"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6830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9" name="Picture 2"/>
          <p:cNvPicPr>
            <a:picLocks noChangeAspect="1"/>
          </p:cNvPicPr>
          <p:nvPr/>
        </p:nvPicPr>
        <p:blipFill>
          <a:blip r:embed="rId4"/>
          <a:srcRect t="5625" b="5625"/>
          <a:stretch>
            <a:fillRect/>
          </a:stretch>
        </p:blipFill>
        <p:spPr>
          <a:xfrm rot="5400000">
            <a:off x="-2913869" y="2638455"/>
            <a:ext cx="6858003" cy="1581086"/>
          </a:xfrm>
          <a:prstGeom prst="rect">
            <a:avLst/>
          </a:prstGeom>
        </p:spPr>
      </p:pic>
      <p:pic>
        <p:nvPicPr>
          <p:cNvPr id="30" name="Picture 29"/>
          <p:cNvPicPr>
            <a:picLocks noChangeAspect="1"/>
          </p:cNvPicPr>
          <p:nvPr/>
        </p:nvPicPr>
        <p:blipFill>
          <a:blip r:embed="rId5"/>
          <a:stretch>
            <a:fillRect/>
          </a:stretch>
        </p:blipFill>
        <p:spPr>
          <a:xfrm>
            <a:off x="3193189" y="-114706"/>
            <a:ext cx="4557783" cy="1514475"/>
          </a:xfrm>
          <a:prstGeom prst="rect">
            <a:avLst/>
          </a:prstGeom>
        </p:spPr>
      </p:pic>
      <p:pic>
        <p:nvPicPr>
          <p:cNvPr id="31" name="Picture 5"/>
          <p:cNvPicPr>
            <a:picLocks noChangeAspect="1"/>
          </p:cNvPicPr>
          <p:nvPr/>
        </p:nvPicPr>
        <p:blipFill rotWithShape="1">
          <a:blip r:embed="rId6">
            <a:duotone>
              <a:prstClr val="black"/>
              <a:schemeClr val="accent4">
                <a:tint val="45000"/>
                <a:satMod val="400000"/>
              </a:schemeClr>
            </a:duotone>
          </a:blip>
          <a:srcRect l="48580" t="-8832" r="22418"/>
          <a:stretch/>
        </p:blipFill>
        <p:spPr>
          <a:xfrm rot="5400000">
            <a:off x="1446098" y="1291686"/>
            <a:ext cx="877103" cy="748791"/>
          </a:xfrm>
          <a:prstGeom prst="rect">
            <a:avLst/>
          </a:prstGeom>
        </p:spPr>
      </p:pic>
      <p:sp>
        <p:nvSpPr>
          <p:cNvPr id="32" name="TextBox 31"/>
          <p:cNvSpPr txBox="1"/>
          <p:nvPr/>
        </p:nvSpPr>
        <p:spPr>
          <a:xfrm>
            <a:off x="2259045" y="1427478"/>
            <a:ext cx="8908849"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b.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Khi</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ra</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chợ</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chơi</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TextBox 33"/>
          <p:cNvSpPr txBox="1"/>
          <p:nvPr/>
        </p:nvSpPr>
        <p:spPr>
          <a:xfrm>
            <a:off x="1659080" y="2243437"/>
            <a:ext cx="6091892" cy="2800382"/>
          </a:xfrm>
          <a:prstGeom prst="rect">
            <a:avLst/>
          </a:prstGeom>
          <a:noFill/>
        </p:spPr>
        <p:txBody>
          <a:bodyPr wrap="square" rtlCol="0">
            <a:spAutoFit/>
          </a:bodyPr>
          <a:lstStyle/>
          <a:p>
            <a:pPr algn="just"/>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Thân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mật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chơi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đùa</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với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lũ</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trẻ</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nghèo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không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tỏ</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ra</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kiêu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kì</a:t>
            </a:r>
            <a:r>
              <a:rPr lang="en-US" sz="2933" dirty="0" smtClean="0">
                <a:solidFill>
                  <a:prstClr val="black"/>
                </a:solidFill>
                <a:latin typeface="Times New Roman" pitchFamily="18" charset="0"/>
                <a:cs typeface="Times New Roman" pitchFamily="18" charset="0"/>
              </a:rPr>
              <a:t>.</a:t>
            </a:r>
          </a:p>
          <a:p>
            <a:pPr marL="457200" indent="-457200" algn="just">
              <a:buFont typeface="Wingdings" panose="05000000000000000000" pitchFamily="2" charset="2"/>
              <a:buChar char="à"/>
            </a:pPr>
            <a:r>
              <a:rPr lang="en-US" sz="2933" b="1" dirty="0" err="1" smtClean="0">
                <a:solidFill>
                  <a:prstClr val="black"/>
                </a:solidFill>
                <a:latin typeface="Times New Roman" pitchFamily="18" charset="0"/>
                <a:cs typeface="Times New Roman" pitchFamily="18" charset="0"/>
                <a:sym typeface="Wingdings" panose="05000000000000000000" pitchFamily="2" charset="2"/>
              </a:rPr>
              <a:t>Thân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thiện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chan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hòa</a:t>
            </a:r>
            <a:r>
              <a:rPr lang="en-US" sz="2933" b="1" dirty="0" smtClean="0">
                <a:solidFill>
                  <a:prstClr val="black"/>
                </a:solidFill>
                <a:latin typeface="Times New Roman" pitchFamily="18" charset="0"/>
                <a:cs typeface="Times New Roman" pitchFamily="18" charset="0"/>
                <a:sym typeface="Wingdings" panose="05000000000000000000" pitchFamily="2" charset="2"/>
              </a:rPr>
              <a:t>.</a:t>
            </a:r>
          </a:p>
          <a:p>
            <a:pPr marL="457200" indent="-457200" algn="just">
              <a:buFont typeface="Wingdings" panose="05000000000000000000" pitchFamily="2" charset="2"/>
              <a:buChar char="à"/>
            </a:pPr>
            <a:r>
              <a:rPr lang="en-US" sz="2933" b="1" dirty="0" err="1" smtClean="0">
                <a:solidFill>
                  <a:prstClr val="black"/>
                </a:solidFill>
                <a:latin typeface="Times New Roman" pitchFamily="18" charset="0"/>
                <a:cs typeface="Times New Roman" pitchFamily="18" charset="0"/>
                <a:sym typeface="Wingdings" panose="05000000000000000000" pitchFamily="2" charset="2"/>
              </a:rPr>
              <a:t>Không</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phân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biệt</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giàu</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nghèo</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giai</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cấp</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địa</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vị</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tầng</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lớp</a:t>
            </a:r>
            <a:r>
              <a:rPr lang="en-US" sz="2933" b="1" dirty="0" smtClean="0">
                <a:solidFill>
                  <a:prstClr val="black"/>
                </a:solidFill>
                <a:latin typeface="Times New Roman" pitchFamily="18" charset="0"/>
                <a:cs typeface="Times New Roman" pitchFamily="18" charset="0"/>
                <a:sym typeface="Wingdings" panose="05000000000000000000" pitchFamily="2" charset="2"/>
              </a:rPr>
              <a:t>.</a:t>
            </a:r>
          </a:p>
          <a:p>
            <a:pPr algn="just"/>
            <a:endParaRPr lang="en-US" sz="2933" b="1" dirty="0">
              <a:solidFill>
                <a:prstClr val="black"/>
              </a:solidFill>
              <a:latin typeface="Times New Roman" pitchFamily="18" charset="0"/>
              <a:cs typeface="Times New Roman" pitchFamily="18" charset="0"/>
            </a:endParaRPr>
          </a:p>
        </p:txBody>
      </p:sp>
      <p:sp>
        <p:nvSpPr>
          <p:cNvPr id="35" name="TextBox 34"/>
          <p:cNvSpPr txBox="1"/>
          <p:nvPr/>
        </p:nvSpPr>
        <p:spPr>
          <a:xfrm>
            <a:off x="1683435" y="4681289"/>
            <a:ext cx="9915866" cy="1897699"/>
          </a:xfrm>
          <a:prstGeom prst="rect">
            <a:avLst/>
          </a:prstGeom>
          <a:noFill/>
        </p:spPr>
        <p:txBody>
          <a:bodyPr wrap="square" rtlCol="0">
            <a:spAutoFit/>
          </a:bodyPr>
          <a:lstStyle/>
          <a:p>
            <a:pPr algn="just"/>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Hỏi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chuyện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Hiên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thấy</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Hiên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lạnh</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không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áo</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ấm</a:t>
            </a:r>
            <a:r>
              <a:rPr lang="en-US" sz="2933" dirty="0" smtClean="0">
                <a:solidFill>
                  <a:prstClr val="black"/>
                </a:solidFill>
                <a:latin typeface="Times New Roman" pitchFamily="18" charset="0"/>
                <a:cs typeface="Times New Roman" pitchFamily="18" charset="0"/>
                <a:sym typeface="Wingdings" panose="05000000000000000000" pitchFamily="2" charset="2"/>
              </a:rPr>
              <a:t>  </a:t>
            </a:r>
            <a:r>
              <a:rPr lang="en-US" sz="2933" dirty="0" err="1" smtClean="0">
                <a:solidFill>
                  <a:prstClr val="black"/>
                </a:solidFill>
                <a:latin typeface="Times New Roman" pitchFamily="18" charset="0"/>
                <a:cs typeface="Times New Roman" pitchFamily="18" charset="0"/>
                <a:sym typeface="Wingdings" panose="05000000000000000000" pitchFamily="2" charset="2"/>
              </a:rPr>
              <a:t>tặng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Hiên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chiếc</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áo</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bông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cũ</a:t>
            </a:r>
            <a:r>
              <a:rPr lang="en-US" sz="2933" dirty="0" smtClean="0">
                <a:solidFill>
                  <a:prstClr val="black"/>
                </a:solidFill>
                <a:latin typeface="Times New Roman" pitchFamily="18" charset="0"/>
                <a:cs typeface="Times New Roman" pitchFamily="18" charset="0"/>
                <a:sym typeface="Wingdings" panose="05000000000000000000" pitchFamily="2" charset="2"/>
              </a:rPr>
              <a:t>.</a:t>
            </a:r>
          </a:p>
          <a:p>
            <a:pPr algn="just"/>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Sơn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thấy</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ấm</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áp</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vui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vui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khi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đem</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chiếc</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áo</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bông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cũ</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cho</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Hiên</a:t>
            </a:r>
            <a:r>
              <a:rPr lang="en-US" sz="2933" dirty="0" smtClean="0">
                <a:solidFill>
                  <a:prstClr val="black"/>
                </a:solidFill>
                <a:latin typeface="Times New Roman" pitchFamily="18" charset="0"/>
                <a:cs typeface="Times New Roman" pitchFamily="18" charset="0"/>
                <a:sym typeface="Wingdings" panose="05000000000000000000" pitchFamily="2" charset="2"/>
              </a:rPr>
              <a:t>.</a:t>
            </a:r>
          </a:p>
          <a:p>
            <a:pPr algn="just"/>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Biết</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yêu</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thương</a:t>
            </a:r>
            <a:r>
              <a:rPr lang="en-US" sz="2933" b="1" dirty="0" smtClean="0">
                <a:solidFill>
                  <a:prstClr val="black"/>
                </a:solidFill>
                <a:latin typeface="Times New Roman" pitchFamily="18" charset="0"/>
                <a:cs typeface="Times New Roman" pitchFamily="18" charset="0"/>
                <a:sym typeface="Wingdings" panose="05000000000000000000" pitchFamily="2" charset="2"/>
              </a:rPr>
              <a:t>, chia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sẻ</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giúp</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đỡ</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người</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khác</a:t>
            </a:r>
            <a:r>
              <a:rPr lang="en-US" sz="2933" b="1" dirty="0" smtClean="0">
                <a:solidFill>
                  <a:prstClr val="black"/>
                </a:solidFill>
                <a:latin typeface="Times New Roman" pitchFamily="18" charset="0"/>
                <a:cs typeface="Times New Roman" pitchFamily="18" charset="0"/>
                <a:sym typeface="Wingdings" panose="05000000000000000000" pitchFamily="2" charset="2"/>
              </a:rPr>
              <a:t>.</a:t>
            </a:r>
            <a:endParaRPr lang="en-US" sz="2933" b="1" dirty="0">
              <a:solidFill>
                <a:prstClr val="black"/>
              </a:solidFill>
              <a:latin typeface="Times New Roman" pitchFamily="18" charset="0"/>
              <a:cs typeface="Times New Roman" pitchFamily="18" charset="0"/>
            </a:endParaRPr>
          </a:p>
        </p:txBody>
      </p:sp>
      <p:pic>
        <p:nvPicPr>
          <p:cNvPr id="36" name="Picture 2"/>
          <p:cNvPicPr>
            <a:picLocks noChangeAspect="1"/>
          </p:cNvPicPr>
          <p:nvPr/>
        </p:nvPicPr>
        <p:blipFill>
          <a:blip r:embed="rId4"/>
          <a:srcRect t="5625" b="5625"/>
          <a:stretch>
            <a:fillRect/>
          </a:stretch>
        </p:blipFill>
        <p:spPr>
          <a:xfrm rot="10243990">
            <a:off x="7833524" y="224334"/>
            <a:ext cx="6858003" cy="1581086"/>
          </a:xfrm>
          <a:prstGeom prst="rect">
            <a:avLst/>
          </a:prstGeom>
        </p:spPr>
      </p:pic>
      <p:pic>
        <p:nvPicPr>
          <p:cNvPr id="37" name="Picture 36"/>
          <p:cNvPicPr>
            <a:picLocks noChangeAspect="1"/>
          </p:cNvPicPr>
          <p:nvPr/>
        </p:nvPicPr>
        <p:blipFill>
          <a:blip r:embed="rId7"/>
          <a:stretch>
            <a:fillRect/>
          </a:stretch>
        </p:blipFill>
        <p:spPr>
          <a:xfrm rot="21056666">
            <a:off x="8290718" y="1135842"/>
            <a:ext cx="4752109" cy="2744176"/>
          </a:xfrm>
          <a:prstGeom prst="rect">
            <a:avLst/>
          </a:prstGeom>
        </p:spPr>
      </p:pic>
    </p:spTree>
    <p:extLst>
      <p:ext uri="{BB962C8B-B14F-4D97-AF65-F5344CB8AC3E}">
        <p14:creationId xmlns:p14="http://schemas.microsoft.com/office/powerpoint/2010/main" val="3163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9" name="Picture 2"/>
          <p:cNvPicPr>
            <a:picLocks noChangeAspect="1"/>
          </p:cNvPicPr>
          <p:nvPr/>
        </p:nvPicPr>
        <p:blipFill>
          <a:blip r:embed="rId4"/>
          <a:srcRect t="5625" b="5625"/>
          <a:stretch>
            <a:fillRect/>
          </a:stretch>
        </p:blipFill>
        <p:spPr>
          <a:xfrm rot="5400000">
            <a:off x="-2638459" y="2638458"/>
            <a:ext cx="6858003" cy="1581086"/>
          </a:xfrm>
          <a:prstGeom prst="rect">
            <a:avLst/>
          </a:prstGeom>
        </p:spPr>
      </p:pic>
      <p:pic>
        <p:nvPicPr>
          <p:cNvPr id="7" name="Picture 6"/>
          <p:cNvPicPr>
            <a:picLocks noChangeAspect="1"/>
          </p:cNvPicPr>
          <p:nvPr/>
        </p:nvPicPr>
        <p:blipFill>
          <a:blip r:embed="rId5"/>
          <a:stretch>
            <a:fillRect/>
          </a:stretch>
        </p:blipFill>
        <p:spPr>
          <a:xfrm>
            <a:off x="1053779" y="304434"/>
            <a:ext cx="10249902" cy="6249134"/>
          </a:xfrm>
          <a:prstGeom prst="rect">
            <a:avLst/>
          </a:prstGeom>
        </p:spPr>
      </p:pic>
    </p:spTree>
    <p:extLst>
      <p:ext uri="{BB962C8B-B14F-4D97-AF65-F5344CB8AC3E}">
        <p14:creationId xmlns:p14="http://schemas.microsoft.com/office/powerpoint/2010/main" val="3419680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7" name="Google Shape;1302;p66"/>
          <p:cNvPicPr preferRelativeResize="0"/>
          <p:nvPr/>
        </p:nvPicPr>
        <p:blipFill>
          <a:blip r:embed="rId4">
            <a:alphaModFix/>
          </a:blip>
          <a:stretch>
            <a:fillRect/>
          </a:stretch>
        </p:blipFill>
        <p:spPr>
          <a:xfrm rot="9157650">
            <a:off x="10023530" y="3746582"/>
            <a:ext cx="3092933" cy="2959375"/>
          </a:xfrm>
          <a:prstGeom prst="rect">
            <a:avLst/>
          </a:prstGeom>
          <a:noFill/>
          <a:ln>
            <a:noFill/>
          </a:ln>
        </p:spPr>
      </p:pic>
      <p:pic>
        <p:nvPicPr>
          <p:cNvPr id="8" name="Google Shape;1286;p65"/>
          <p:cNvPicPr preferRelativeResize="0"/>
          <p:nvPr/>
        </p:nvPicPr>
        <p:blipFill>
          <a:blip r:embed="rId5">
            <a:alphaModFix/>
          </a:blip>
          <a:stretch>
            <a:fillRect/>
          </a:stretch>
        </p:blipFill>
        <p:spPr>
          <a:xfrm>
            <a:off x="11222169" y="-778848"/>
            <a:ext cx="1570828" cy="1491600"/>
          </a:xfrm>
          <a:prstGeom prst="rect">
            <a:avLst/>
          </a:prstGeom>
          <a:noFill/>
          <a:ln>
            <a:noFill/>
          </a:ln>
        </p:spPr>
      </p:pic>
      <p:pic>
        <p:nvPicPr>
          <p:cNvPr id="10" name="Picture 11" descr="Sài Gòn bao dung, nghĩa hiệp những ngày giãn cách lên tranh vẽ - Ảnh 5.">
            <a:extLst>
              <a:ext uri="{FF2B5EF4-FFF2-40B4-BE49-F238E27FC236}">
                <a16:creationId xmlns:a16="http://schemas.microsoft.com/office/drawing/2014/main" xmlns="" id="{547E23C5-F46B-B94A-8E63-5F2C8B37757F}"/>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41603" y="94493"/>
            <a:ext cx="5573397" cy="32202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5926930" y="3470026"/>
            <a:ext cx="6088857" cy="3245099"/>
          </a:xfrm>
          <a:prstGeom prst="rect">
            <a:avLst/>
          </a:prstGeom>
        </p:spPr>
      </p:pic>
      <p:pic>
        <p:nvPicPr>
          <p:cNvPr id="12" name="Picture 11"/>
          <p:cNvPicPr>
            <a:picLocks noChangeAspect="1"/>
          </p:cNvPicPr>
          <p:nvPr/>
        </p:nvPicPr>
        <p:blipFill>
          <a:blip r:embed="rId9"/>
          <a:stretch>
            <a:fillRect/>
          </a:stretch>
        </p:blipFill>
        <p:spPr>
          <a:xfrm>
            <a:off x="5926930" y="94494"/>
            <a:ext cx="6088857" cy="3220208"/>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105286" y="3366732"/>
            <a:ext cx="6032216" cy="3432460"/>
          </a:xfrm>
          <a:prstGeom prst="rect">
            <a:avLst/>
          </a:prstGeom>
        </p:spPr>
      </p:pic>
      <p:sp>
        <p:nvSpPr>
          <p:cNvPr id="14" name="Rectangle 13"/>
          <p:cNvSpPr/>
          <p:nvPr/>
        </p:nvSpPr>
        <p:spPr>
          <a:xfrm rot="18998240">
            <a:off x="3729577" y="1271382"/>
            <a:ext cx="4099432" cy="4133549"/>
          </a:xfrm>
          <a:prstGeom prst="rect">
            <a:avLst/>
          </a:prstGeom>
          <a:solidFill>
            <a:schemeClr val="accent6"/>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12"/>
          <a:stretch>
            <a:fillRect/>
          </a:stretch>
        </p:blipFill>
        <p:spPr>
          <a:xfrm>
            <a:off x="3456236" y="1871279"/>
            <a:ext cx="4517528" cy="3042168"/>
          </a:xfrm>
          <a:prstGeom prst="rect">
            <a:avLst/>
          </a:prstGeom>
        </p:spPr>
      </p:pic>
    </p:spTree>
    <p:extLst>
      <p:ext uri="{BB962C8B-B14F-4D97-AF65-F5344CB8AC3E}">
        <p14:creationId xmlns:p14="http://schemas.microsoft.com/office/powerpoint/2010/main" val="142243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9" name="Picture 2"/>
          <p:cNvPicPr>
            <a:picLocks noChangeAspect="1"/>
          </p:cNvPicPr>
          <p:nvPr/>
        </p:nvPicPr>
        <p:blipFill>
          <a:blip r:embed="rId4"/>
          <a:srcRect t="5625" b="5625"/>
          <a:stretch>
            <a:fillRect/>
          </a:stretch>
        </p:blipFill>
        <p:spPr>
          <a:xfrm rot="5400000">
            <a:off x="-2638459" y="2638458"/>
            <a:ext cx="6858003" cy="1581086"/>
          </a:xfrm>
          <a:prstGeom prst="rect">
            <a:avLst/>
          </a:prstGeom>
        </p:spPr>
      </p:pic>
      <p:pic>
        <p:nvPicPr>
          <p:cNvPr id="4" name="Picture 3"/>
          <p:cNvPicPr>
            <a:picLocks noChangeAspect="1"/>
          </p:cNvPicPr>
          <p:nvPr/>
        </p:nvPicPr>
        <p:blipFill rotWithShape="1">
          <a:blip r:embed="rId5"/>
          <a:srcRect l="-233"/>
          <a:stretch/>
        </p:blipFill>
        <p:spPr>
          <a:xfrm>
            <a:off x="1026070" y="678873"/>
            <a:ext cx="9725058" cy="5708073"/>
          </a:xfrm>
          <a:prstGeom prst="rect">
            <a:avLst/>
          </a:prstGeom>
        </p:spPr>
      </p:pic>
    </p:spTree>
    <p:extLst>
      <p:ext uri="{BB962C8B-B14F-4D97-AF65-F5344CB8AC3E}">
        <p14:creationId xmlns:p14="http://schemas.microsoft.com/office/powerpoint/2010/main" val="416132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9" name="Google Shape;1291;p65"/>
          <p:cNvPicPr preferRelativeResize="0"/>
          <p:nvPr/>
        </p:nvPicPr>
        <p:blipFill>
          <a:blip r:embed="rId4">
            <a:alphaModFix/>
          </a:blip>
          <a:stretch>
            <a:fillRect/>
          </a:stretch>
        </p:blipFill>
        <p:spPr>
          <a:xfrm>
            <a:off x="-160493" y="5659537"/>
            <a:ext cx="6367140" cy="2854040"/>
          </a:xfrm>
          <a:prstGeom prst="rect">
            <a:avLst/>
          </a:prstGeom>
          <a:noFill/>
          <a:ln>
            <a:noFill/>
          </a:ln>
        </p:spPr>
      </p:pic>
      <p:pic>
        <p:nvPicPr>
          <p:cNvPr id="7" name="Google Shape;1302;p66"/>
          <p:cNvPicPr preferRelativeResize="0"/>
          <p:nvPr/>
        </p:nvPicPr>
        <p:blipFill>
          <a:blip r:embed="rId5">
            <a:alphaModFix/>
          </a:blip>
          <a:stretch>
            <a:fillRect/>
          </a:stretch>
        </p:blipFill>
        <p:spPr>
          <a:xfrm rot="9157650">
            <a:off x="10023530" y="3746582"/>
            <a:ext cx="3092933" cy="2959375"/>
          </a:xfrm>
          <a:prstGeom prst="rect">
            <a:avLst/>
          </a:prstGeom>
          <a:noFill/>
          <a:ln>
            <a:noFill/>
          </a:ln>
        </p:spPr>
      </p:pic>
      <p:pic>
        <p:nvPicPr>
          <p:cNvPr id="8" name="Google Shape;1286;p65"/>
          <p:cNvPicPr preferRelativeResize="0"/>
          <p:nvPr/>
        </p:nvPicPr>
        <p:blipFill>
          <a:blip r:embed="rId6">
            <a:alphaModFix/>
          </a:blip>
          <a:stretch>
            <a:fillRect/>
          </a:stretch>
        </p:blipFill>
        <p:spPr>
          <a:xfrm>
            <a:off x="11222169" y="-778848"/>
            <a:ext cx="1570828" cy="1491600"/>
          </a:xfrm>
          <a:prstGeom prst="rect">
            <a:avLst/>
          </a:prstGeom>
          <a:noFill/>
          <a:ln>
            <a:noFill/>
          </a:ln>
        </p:spPr>
      </p:pic>
      <p:pic>
        <p:nvPicPr>
          <p:cNvPr id="11" name="Picture 10"/>
          <p:cNvPicPr>
            <a:picLocks noChangeAspect="1"/>
          </p:cNvPicPr>
          <p:nvPr/>
        </p:nvPicPr>
        <p:blipFill>
          <a:blip r:embed="rId7"/>
          <a:stretch>
            <a:fillRect/>
          </a:stretch>
        </p:blipFill>
        <p:spPr>
          <a:xfrm>
            <a:off x="3193189" y="-114706"/>
            <a:ext cx="4557783" cy="1514475"/>
          </a:xfrm>
          <a:prstGeom prst="rect">
            <a:avLst/>
          </a:prstGeom>
        </p:spPr>
      </p:pic>
      <p:pic>
        <p:nvPicPr>
          <p:cNvPr id="12" name="Picture 5"/>
          <p:cNvPicPr>
            <a:picLocks noChangeAspect="1"/>
          </p:cNvPicPr>
          <p:nvPr/>
        </p:nvPicPr>
        <p:blipFill rotWithShape="1">
          <a:blip r:embed="rId8">
            <a:duotone>
              <a:prstClr val="black"/>
              <a:schemeClr val="accent4">
                <a:tint val="45000"/>
                <a:satMod val="400000"/>
              </a:schemeClr>
            </a:duotone>
          </a:blip>
          <a:srcRect l="48580" t="-8832" r="22418"/>
          <a:stretch/>
        </p:blipFill>
        <p:spPr>
          <a:xfrm rot="5400000">
            <a:off x="433898" y="1090259"/>
            <a:ext cx="877103" cy="748791"/>
          </a:xfrm>
          <a:prstGeom prst="rect">
            <a:avLst/>
          </a:prstGeom>
        </p:spPr>
      </p:pic>
      <p:sp>
        <p:nvSpPr>
          <p:cNvPr id="13" name="TextBox 12"/>
          <p:cNvSpPr txBox="1"/>
          <p:nvPr/>
        </p:nvSpPr>
        <p:spPr>
          <a:xfrm>
            <a:off x="1246845" y="1226051"/>
            <a:ext cx="8908849"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c.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Khi</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trở</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về</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nhà</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p:cNvSpPr txBox="1"/>
          <p:nvPr/>
        </p:nvSpPr>
        <p:spPr>
          <a:xfrm>
            <a:off x="872449" y="1956472"/>
            <a:ext cx="9676598" cy="3251724"/>
          </a:xfrm>
          <a:prstGeom prst="rect">
            <a:avLst/>
          </a:prstGeom>
          <a:noFill/>
        </p:spPr>
        <p:txBody>
          <a:bodyPr wrap="square" rtlCol="0">
            <a:spAutoFit/>
          </a:bodyPr>
          <a:lstStyle/>
          <a:p>
            <a:pPr algn="just"/>
            <a:r>
              <a:rPr lang="en-US" sz="2933" dirty="0" smtClean="0">
                <a:solidFill>
                  <a:prstClr val="black"/>
                </a:solidFill>
                <a:latin typeface="Times New Roman" pitchFamily="18" charset="0"/>
                <a:cs typeface="Times New Roman" pitchFamily="18" charset="0"/>
              </a:rPr>
              <a:t>- Lo </a:t>
            </a:r>
            <a:r>
              <a:rPr lang="en-US" sz="2933" dirty="0" err="1" smtClean="0">
                <a:solidFill>
                  <a:prstClr val="black"/>
                </a:solidFill>
                <a:latin typeface="Times New Roman" pitchFamily="18" charset="0"/>
                <a:cs typeface="Times New Roman" pitchFamily="18" charset="0"/>
              </a:rPr>
              <a:t>lắng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sợ</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mẹ</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mắng</a:t>
            </a:r>
            <a:r>
              <a:rPr lang="en-US" sz="2933" dirty="0" smtClean="0">
                <a:solidFill>
                  <a:prstClr val="black"/>
                </a:solidFill>
                <a:latin typeface="Times New Roman" pitchFamily="18" charset="0"/>
                <a:cs typeface="Times New Roman" pitchFamily="18" charset="0"/>
              </a:rPr>
              <a:t>.</a:t>
            </a:r>
          </a:p>
          <a:p>
            <a:pPr algn="just"/>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Vội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vàng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bỏ</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ăn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tìm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Hiên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đòi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lại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áo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nhưng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không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gặp</a:t>
            </a:r>
            <a:r>
              <a:rPr lang="en-US" sz="2933" dirty="0" smtClean="0">
                <a:solidFill>
                  <a:prstClr val="black"/>
                </a:solidFill>
                <a:latin typeface="Times New Roman" pitchFamily="18" charset="0"/>
                <a:cs typeface="Times New Roman" pitchFamily="18" charset="0"/>
              </a:rPr>
              <a:t>.</a:t>
            </a:r>
          </a:p>
          <a:p>
            <a:pPr algn="just"/>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Khép</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nép</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bước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vào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nhà</a:t>
            </a:r>
            <a:r>
              <a:rPr lang="en-US" sz="2933" dirty="0" smtClean="0">
                <a:solidFill>
                  <a:prstClr val="black"/>
                </a:solidFill>
                <a:latin typeface="Times New Roman" pitchFamily="18" charset="0"/>
                <a:cs typeface="Times New Roman" pitchFamily="18" charset="0"/>
              </a:rPr>
              <a:t>.</a:t>
            </a:r>
          </a:p>
          <a:p>
            <a:pPr algn="just"/>
            <a:r>
              <a:rPr lang="en-US" sz="2933" dirty="0" err="1" smtClean="0">
                <a:solidFill>
                  <a:prstClr val="black"/>
                </a:solidFill>
                <a:latin typeface="Times New Roman" pitchFamily="18" charset="0"/>
                <a:cs typeface="Times New Roman" pitchFamily="18" charset="0"/>
              </a:rPr>
              <a:t>Cúi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đầu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im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lặng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nép</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sau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lưng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chị</a:t>
            </a:r>
            <a:r>
              <a:rPr lang="en-US" sz="2933" dirty="0" smtClean="0">
                <a:solidFill>
                  <a:prstClr val="black"/>
                </a:solidFill>
                <a:latin typeface="Times New Roman" pitchFamily="18" charset="0"/>
                <a:cs typeface="Times New Roman" pitchFamily="18" charset="0"/>
              </a:rPr>
              <a:t>.</a:t>
            </a:r>
          </a:p>
          <a:p>
            <a:pPr marL="457200" indent="-457200" algn="just">
              <a:buFont typeface="Wingdings" panose="05000000000000000000" pitchFamily="2" charset="2"/>
              <a:buChar char="à"/>
            </a:pPr>
            <a:r>
              <a:rPr lang="en-US" sz="2933" b="1" dirty="0" err="1" smtClean="0">
                <a:solidFill>
                  <a:prstClr val="black"/>
                </a:solidFill>
                <a:latin typeface="Times New Roman" pitchFamily="18" charset="0"/>
                <a:cs typeface="Times New Roman" pitchFamily="18" charset="0"/>
                <a:sym typeface="Wingdings" panose="05000000000000000000" pitchFamily="2" charset="2"/>
              </a:rPr>
              <a:t>Tâm</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lí</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hồn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nhiên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trong</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sáng</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rất</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trẻ</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thơ</a:t>
            </a:r>
            <a:r>
              <a:rPr lang="en-US" sz="2933" b="1" dirty="0" smtClean="0">
                <a:solidFill>
                  <a:prstClr val="black"/>
                </a:solidFill>
                <a:latin typeface="Times New Roman" pitchFamily="18" charset="0"/>
                <a:cs typeface="Times New Roman" pitchFamily="18" charset="0"/>
                <a:sym typeface="Wingdings" panose="05000000000000000000" pitchFamily="2" charset="2"/>
              </a:rPr>
              <a:t>.</a:t>
            </a:r>
          </a:p>
          <a:p>
            <a:pPr marL="457200" indent="-457200" algn="just">
              <a:buFont typeface="Wingdings" panose="05000000000000000000" pitchFamily="2" charset="2"/>
              <a:buChar char="à"/>
            </a:pPr>
            <a:r>
              <a:rPr lang="en-US" sz="2933" b="1" dirty="0" err="1" smtClean="0">
                <a:solidFill>
                  <a:prstClr val="black"/>
                </a:solidFill>
                <a:latin typeface="Times New Roman" pitchFamily="18" charset="0"/>
                <a:cs typeface="Times New Roman" pitchFamily="18" charset="0"/>
                <a:sym typeface="Wingdings" panose="05000000000000000000" pitchFamily="2" charset="2"/>
              </a:rPr>
              <a:t>Sơn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là</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đứa</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trẻ</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ngoan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biết</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phân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biệt</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đúng</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sai</a:t>
            </a:r>
            <a:r>
              <a:rPr lang="en-US" sz="2933" b="1" dirty="0" smtClean="0">
                <a:solidFill>
                  <a:prstClr val="black"/>
                </a:solidFill>
                <a:latin typeface="Times New Roman" pitchFamily="18" charset="0"/>
                <a:cs typeface="Times New Roman" pitchFamily="18" charset="0"/>
                <a:sym typeface="Wingdings" panose="05000000000000000000" pitchFamily="2" charset="2"/>
              </a:rPr>
              <a:t>.</a:t>
            </a:r>
          </a:p>
          <a:p>
            <a:pPr marL="457200" indent="-457200" algn="just">
              <a:buFont typeface="Wingdings" panose="05000000000000000000" pitchFamily="2" charset="2"/>
              <a:buChar char="à"/>
            </a:pPr>
            <a:r>
              <a:rPr lang="en-US" sz="2933" b="1" dirty="0" err="1" smtClean="0">
                <a:solidFill>
                  <a:prstClr val="black"/>
                </a:solidFill>
                <a:latin typeface="Times New Roman" pitchFamily="18" charset="0"/>
                <a:cs typeface="Times New Roman" pitchFamily="18" charset="0"/>
                <a:sym typeface="Wingdings" panose="05000000000000000000" pitchFamily="2" charset="2"/>
              </a:rPr>
              <a:t>Nghệ</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thuật</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miêu</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tả</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tâm</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lí</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nhân</a:t>
            </a:r>
            <a:r>
              <a:rPr lang="en-US" sz="2933" b="1" dirty="0" smtClean="0">
                <a:solidFill>
                  <a:prstClr val="black"/>
                </a:solidFill>
                <a:latin typeface="Times New Roman" pitchFamily="18" charset="0"/>
                <a:cs typeface="Times New Roman" pitchFamily="18" charset="0"/>
                <a:sym typeface="Wingdings" panose="05000000000000000000" pitchFamily="2" charset="2"/>
              </a:rPr>
              <a:t> </a:t>
            </a:r>
            <a:r>
              <a:rPr lang="en-US" sz="2933" b="1" dirty="0" err="1" smtClean="0">
                <a:solidFill>
                  <a:prstClr val="black"/>
                </a:solidFill>
                <a:latin typeface="Times New Roman" pitchFamily="18" charset="0"/>
                <a:cs typeface="Times New Roman" pitchFamily="18" charset="0"/>
                <a:sym typeface="Wingdings" panose="05000000000000000000" pitchFamily="2" charset="2"/>
              </a:rPr>
              <a:t>vật</a:t>
            </a:r>
            <a:r>
              <a:rPr lang="en-US" sz="2933" b="1" dirty="0" smtClean="0">
                <a:solidFill>
                  <a:prstClr val="black"/>
                </a:solidFill>
                <a:latin typeface="Times New Roman" pitchFamily="18" charset="0"/>
                <a:cs typeface="Times New Roman" pitchFamily="18" charset="0"/>
                <a:sym typeface="Wingdings" panose="05000000000000000000" pitchFamily="2" charset="2"/>
              </a:rPr>
              <a:t>.</a:t>
            </a:r>
            <a:endParaRPr lang="en-US" sz="2933"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186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92" y="-649760"/>
            <a:ext cx="4446401" cy="8033799"/>
          </a:xfrm>
          <a:prstGeom prst="rect">
            <a:avLst/>
          </a:prstGeom>
        </p:spPr>
      </p:pic>
      <p:sp>
        <p:nvSpPr>
          <p:cNvPr id="8" name="Text Placeholder 2"/>
          <p:cNvSpPr txBox="1">
            <a:spLocks/>
          </p:cNvSpPr>
          <p:nvPr/>
        </p:nvSpPr>
        <p:spPr>
          <a:xfrm>
            <a:off x="1071563" y="640408"/>
            <a:ext cx="4071937" cy="12758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base">
              <a:lnSpc>
                <a:spcPct val="150000"/>
              </a:lnSpc>
              <a:spcBef>
                <a:spcPct val="0"/>
              </a:spcBef>
              <a:spcAft>
                <a:spcPct val="0"/>
              </a:spcAft>
              <a:defRPr/>
            </a:pPr>
            <a:r>
              <a:rPr lang="en-US" sz="3200" dirty="0" err="1" smtClean="0">
                <a:solidFill>
                  <a:schemeClr val="tx2">
                    <a:lumMod val="10000"/>
                  </a:schemeClr>
                </a:solidFill>
                <a:latin typeface="Times New Roman" pitchFamily="18" charset="0"/>
                <a:cs typeface="Times New Roman" pitchFamily="18" charset="0"/>
              </a:rPr>
              <a:t>Có</a:t>
            </a:r>
            <a:r>
              <a:rPr lang="en-US" sz="3200" dirty="0" smtClean="0">
                <a:solidFill>
                  <a:schemeClr val="tx2">
                    <a:lumMod val="10000"/>
                  </a:schemeClr>
                </a:solidFill>
                <a:latin typeface="Times New Roman" pitchFamily="18" charset="0"/>
                <a:cs typeface="Times New Roman" pitchFamily="18" charset="0"/>
              </a:rPr>
              <a:t> ý </a:t>
            </a:r>
            <a:r>
              <a:rPr lang="en-US" sz="3200" dirty="0" err="1" smtClean="0">
                <a:solidFill>
                  <a:schemeClr val="tx2">
                    <a:lumMod val="10000"/>
                  </a:schemeClr>
                </a:solidFill>
                <a:latin typeface="Times New Roman" pitchFamily="18" charset="0"/>
                <a:cs typeface="Times New Roman" pitchFamily="18" charset="0"/>
              </a:rPr>
              <a:t>kiến</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cho</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rằng</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Hành</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động</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đi</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đòi</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áo</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của</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Sơn</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và</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Lan</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làm</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cho</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người</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đọc</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mất</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thiện</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cảm</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đối</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với</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nhân</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vật</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Em</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có</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đồng</a:t>
            </a:r>
            <a:r>
              <a:rPr lang="en-US" sz="3200" dirty="0" smtClean="0">
                <a:solidFill>
                  <a:schemeClr val="tx2">
                    <a:lumMod val="10000"/>
                  </a:schemeClr>
                </a:solidFill>
                <a:latin typeface="Times New Roman" pitchFamily="18" charset="0"/>
                <a:cs typeface="Times New Roman" pitchFamily="18" charset="0"/>
              </a:rPr>
              <a:t> ý </a:t>
            </a:r>
            <a:r>
              <a:rPr lang="en-US" sz="3200" dirty="0" err="1" smtClean="0">
                <a:solidFill>
                  <a:schemeClr val="tx2">
                    <a:lumMod val="10000"/>
                  </a:schemeClr>
                </a:solidFill>
                <a:latin typeface="Times New Roman" pitchFamily="18" charset="0"/>
                <a:cs typeface="Times New Roman" pitchFamily="18" charset="0"/>
              </a:rPr>
              <a:t>không</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Vì</a:t>
            </a:r>
            <a:r>
              <a:rPr lang="en-US" sz="3200" dirty="0" smtClean="0">
                <a:solidFill>
                  <a:schemeClr val="tx2">
                    <a:lumMod val="10000"/>
                  </a:schemeClr>
                </a:solidFill>
                <a:latin typeface="Times New Roman" pitchFamily="18" charset="0"/>
                <a:cs typeface="Times New Roman" pitchFamily="18" charset="0"/>
              </a:rPr>
              <a:t> </a:t>
            </a:r>
            <a:r>
              <a:rPr lang="en-US" sz="3200" dirty="0" err="1" smtClean="0">
                <a:solidFill>
                  <a:schemeClr val="tx2">
                    <a:lumMod val="10000"/>
                  </a:schemeClr>
                </a:solidFill>
                <a:latin typeface="Times New Roman" pitchFamily="18" charset="0"/>
                <a:cs typeface="Times New Roman" pitchFamily="18" charset="0"/>
              </a:rPr>
              <a:t>sao</a:t>
            </a:r>
            <a:r>
              <a:rPr lang="en-US" sz="3200" dirty="0" smtClean="0">
                <a:solidFill>
                  <a:schemeClr val="tx2">
                    <a:lumMod val="10000"/>
                  </a:schemeClr>
                </a:solidFill>
                <a:latin typeface="Times New Roman" pitchFamily="18" charset="0"/>
                <a:cs typeface="Times New Roman" pitchFamily="18" charset="0"/>
              </a:rPr>
              <a:t>?</a:t>
            </a:r>
            <a:endParaRPr lang="en-US" sz="32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754542"/>
            <a:ext cx="6858000" cy="6858000"/>
          </a:xfrm>
          <a:prstGeom prst="rect">
            <a:avLst/>
          </a:prstGeom>
        </p:spPr>
      </p:pic>
      <p:pic>
        <p:nvPicPr>
          <p:cNvPr id="9" name="Picture 8"/>
          <p:cNvPicPr>
            <a:picLocks noChangeAspect="1"/>
          </p:cNvPicPr>
          <p:nvPr/>
        </p:nvPicPr>
        <p:blipFill>
          <a:blip r:embed="rId5"/>
          <a:stretch>
            <a:fillRect/>
          </a:stretch>
        </p:blipFill>
        <p:spPr>
          <a:xfrm>
            <a:off x="3722554" y="641197"/>
            <a:ext cx="10225911" cy="1430652"/>
          </a:xfrm>
          <a:prstGeom prst="rect">
            <a:avLst/>
          </a:prstGeom>
        </p:spPr>
      </p:pic>
    </p:spTree>
    <p:extLst>
      <p:ext uri="{BB962C8B-B14F-4D97-AF65-F5344CB8AC3E}">
        <p14:creationId xmlns:p14="http://schemas.microsoft.com/office/powerpoint/2010/main" val="90999537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77821" y="0"/>
            <a:ext cx="5319581" cy="1359840"/>
          </a:xfrm>
          <a:prstGeom prst="rect">
            <a:avLst/>
          </a:prstGeom>
        </p:spPr>
      </p:pic>
      <p:pic>
        <p:nvPicPr>
          <p:cNvPr id="8"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27416" y="1359840"/>
            <a:ext cx="1830605" cy="782168"/>
          </a:xfrm>
          <a:prstGeom prst="rect">
            <a:avLst/>
          </a:prstGeom>
        </p:spPr>
      </p:pic>
      <p:sp>
        <p:nvSpPr>
          <p:cNvPr id="9" name="TextBox 5"/>
          <p:cNvSpPr txBox="1"/>
          <p:nvPr/>
        </p:nvSpPr>
        <p:spPr>
          <a:xfrm>
            <a:off x="2801882" y="1466212"/>
            <a:ext cx="6120693" cy="461665"/>
          </a:xfrm>
          <a:prstGeom prst="rect">
            <a:avLst/>
          </a:prstGeom>
        </p:spPr>
        <p:txBody>
          <a:bodyPr wrap="square" lIns="0" tIns="0" rIns="0" bIns="0" rtlCol="0" anchor="t">
            <a:spAutoFit/>
          </a:bodyPr>
          <a:lstStyle/>
          <a:p>
            <a:pPr>
              <a:lnSpc>
                <a:spcPts val="3640"/>
              </a:lnSpc>
            </a:pP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Chị</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Lan</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và</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những</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đứa</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trẻ</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nghèo</a:t>
            </a:r>
            <a:endParaRPr lang="en-US" sz="3200" b="1"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603189" y="1194910"/>
            <a:ext cx="919380" cy="914366"/>
            <a:chOff x="10749799" y="4081393"/>
            <a:chExt cx="1379070" cy="1371548"/>
          </a:xfrm>
        </p:grpSpPr>
        <p:pic>
          <p:nvPicPr>
            <p:cNvPr id="11"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749799" y="4081393"/>
              <a:ext cx="1379070" cy="1371548"/>
            </a:xfrm>
            <a:prstGeom prst="rect">
              <a:avLst/>
            </a:prstGeom>
          </p:spPr>
        </p:pic>
        <p:sp>
          <p:nvSpPr>
            <p:cNvPr id="12" name="TextBox 9"/>
            <p:cNvSpPr txBox="1"/>
            <p:nvPr/>
          </p:nvSpPr>
          <p:spPr>
            <a:xfrm>
              <a:off x="11082108" y="4514797"/>
              <a:ext cx="654620" cy="639598"/>
            </a:xfrm>
            <a:prstGeom prst="rect">
              <a:avLst/>
            </a:prstGeom>
          </p:spPr>
          <p:txBody>
            <a:bodyPr wrap="square" lIns="0" tIns="0" rIns="0" bIns="0" rtlCol="0" anchor="t">
              <a:spAutoFit/>
            </a:bodyPr>
            <a:lstStyle/>
            <a:p>
              <a:pPr algn="ctr">
                <a:lnSpc>
                  <a:spcPts val="3147"/>
                </a:lnSpc>
              </a:pPr>
              <a:r>
                <a:rPr lang="en-US" sz="4267" dirty="0" smtClean="0">
                  <a:solidFill>
                    <a:srgbClr val="EFECE0"/>
                  </a:solidFill>
                  <a:latin typeface="Times New Roman" panose="02020603050405020304" pitchFamily="18" charset="0"/>
                  <a:cs typeface="Times New Roman" panose="02020603050405020304" pitchFamily="18" charset="0"/>
                </a:rPr>
                <a:t>a</a:t>
              </a:r>
              <a:endParaRPr lang="en-US" sz="4267"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p:cNvSpPr txBox="1"/>
          <p:nvPr/>
        </p:nvSpPr>
        <p:spPr>
          <a:xfrm>
            <a:off x="855273" y="2430944"/>
            <a:ext cx="9917502" cy="3251724"/>
          </a:xfrm>
          <a:prstGeom prst="rect">
            <a:avLst/>
          </a:prstGeom>
          <a:noFill/>
        </p:spPr>
        <p:txBody>
          <a:bodyPr wrap="square" rtlCol="0">
            <a:spAutoFit/>
          </a:bodyPr>
          <a:lstStyle/>
          <a:p>
            <a:pPr algn="just"/>
            <a:r>
              <a:rPr lang="en-US" sz="2933"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Chị</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Lan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là</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cô</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bé</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ngây</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thơ</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trong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sáng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giàu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lòng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yêu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thương</a:t>
            </a:r>
            <a:r>
              <a:rPr lang="en-US" sz="2933" dirty="0" smtClean="0">
                <a:solidFill>
                  <a:prstClr val="black"/>
                </a:solidFill>
                <a:latin typeface="Times New Roman" pitchFamily="18" charset="0"/>
                <a:cs typeface="Times New Roman" pitchFamily="18" charset="0"/>
              </a:rPr>
              <a:t>.</a:t>
            </a:r>
          </a:p>
          <a:p>
            <a:pPr algn="just"/>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Những</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đứa</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trẻ</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nghèo</a:t>
            </a:r>
            <a:r>
              <a:rPr lang="en-US" sz="2933" b="1" dirty="0" smtClean="0">
                <a:solidFill>
                  <a:prstClr val="black"/>
                </a:solidFill>
                <a:latin typeface="Times New Roman" pitchFamily="18" charset="0"/>
                <a:cs typeface="Times New Roman" pitchFamily="18" charset="0"/>
              </a:rPr>
              <a:t>: </a:t>
            </a:r>
          </a:p>
          <a:p>
            <a:pPr algn="just"/>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Cúc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Xuân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Tý</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Túc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mặc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bộ</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quần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áo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nâu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bạc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vá</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nhiều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chỗ</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môi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tím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lại</a:t>
            </a:r>
            <a:r>
              <a:rPr lang="en-US" sz="2933" dirty="0" smtClean="0">
                <a:solidFill>
                  <a:prstClr val="black"/>
                </a:solidFill>
                <a:latin typeface="Times New Roman" pitchFamily="18" charset="0"/>
                <a:cs typeface="Times New Roman" pitchFamily="18" charset="0"/>
              </a:rPr>
              <a:t>, da </a:t>
            </a:r>
            <a:r>
              <a:rPr lang="en-US" sz="2933" dirty="0" err="1" smtClean="0">
                <a:solidFill>
                  <a:prstClr val="black"/>
                </a:solidFill>
                <a:latin typeface="Times New Roman" pitchFamily="18" charset="0"/>
                <a:cs typeface="Times New Roman" pitchFamily="18" charset="0"/>
              </a:rPr>
              <a:t>thịt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thâm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vì</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lạnh</a:t>
            </a:r>
            <a:r>
              <a:rPr lang="en-US" sz="2933" dirty="0" smtClean="0">
                <a:solidFill>
                  <a:prstClr val="black"/>
                </a:solidFill>
                <a:latin typeface="Times New Roman" pitchFamily="18" charset="0"/>
                <a:cs typeface="Times New Roman" pitchFamily="18" charset="0"/>
              </a:rPr>
              <a:t>.</a:t>
            </a:r>
          </a:p>
          <a:p>
            <a:pPr algn="just"/>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Cái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Hiên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manh</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áo</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tả</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tơi</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hở</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cả</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lưng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và</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tay</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đứng</a:t>
            </a:r>
            <a:r>
              <a:rPr lang="en-US" sz="2933" dirty="0" smtClean="0">
                <a:solidFill>
                  <a:prstClr val="black"/>
                </a:solidFill>
                <a:latin typeface="Times New Roman" pitchFamily="18" charset="0"/>
                <a:cs typeface="Times New Roman" pitchFamily="18" charset="0"/>
                <a:sym typeface="Wingdings" panose="05000000000000000000" pitchFamily="2" charset="2"/>
              </a:rPr>
              <a:t> co ro.</a:t>
            </a:r>
          </a:p>
          <a:p>
            <a:pPr marL="457200" indent="-457200" algn="just">
              <a:buFont typeface="Wingdings" panose="05000000000000000000" pitchFamily="2" charset="2"/>
              <a:buChar char="à"/>
            </a:pPr>
            <a:r>
              <a:rPr lang="en-US" sz="2933" dirty="0" err="1" smtClean="0">
                <a:solidFill>
                  <a:prstClr val="black"/>
                </a:solidFill>
                <a:latin typeface="Times New Roman" pitchFamily="18" charset="0"/>
                <a:cs typeface="Times New Roman" pitchFamily="18" charset="0"/>
                <a:sym typeface="Wingdings" panose="05000000000000000000" pitchFamily="2" charset="2"/>
              </a:rPr>
              <a:t>Những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đứa</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trẻ</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nghèo</a:t>
            </a:r>
            <a:r>
              <a:rPr lang="en-US" sz="2933" dirty="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khó</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vất</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vả</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đáng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thương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bất</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hạnh</a:t>
            </a:r>
            <a:r>
              <a:rPr lang="en-US" sz="2933" dirty="0" smtClean="0">
                <a:solidFill>
                  <a:prstClr val="black"/>
                </a:solidFill>
                <a:latin typeface="Times New Roman" pitchFamily="18" charset="0"/>
                <a:cs typeface="Times New Roman" pitchFamily="18" charset="0"/>
                <a:sym typeface="Wingdings" panose="05000000000000000000" pitchFamily="2" charset="2"/>
              </a:rPr>
              <a:t>.</a:t>
            </a:r>
          </a:p>
          <a:p>
            <a:pPr marL="457200" indent="-457200" algn="just">
              <a:buFont typeface="Wingdings" panose="05000000000000000000" pitchFamily="2" charset="2"/>
              <a:buChar char="à"/>
            </a:pPr>
            <a:r>
              <a:rPr lang="en-US" sz="2933" dirty="0" err="1" smtClean="0">
                <a:solidFill>
                  <a:prstClr val="black"/>
                </a:solidFill>
                <a:latin typeface="Times New Roman" pitchFamily="18" charset="0"/>
                <a:cs typeface="Times New Roman" pitchFamily="18" charset="0"/>
                <a:sym typeface="Wingdings" panose="05000000000000000000" pitchFamily="2" charset="2"/>
              </a:rPr>
              <a:t>Vẫn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giữ</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được</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nét</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trong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sáng</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hồn</a:t>
            </a:r>
            <a:r>
              <a:rPr lang="en-US" sz="2933" dirty="0" smtClean="0">
                <a:solidFill>
                  <a:prstClr val="black"/>
                </a:solidFill>
                <a:latin typeface="Times New Roman" pitchFamily="18" charset="0"/>
                <a:cs typeface="Times New Roman" pitchFamily="18" charset="0"/>
                <a:sym typeface="Wingdings" panose="05000000000000000000" pitchFamily="2" charset="2"/>
              </a:rPr>
              <a:t> </a:t>
            </a:r>
            <a:r>
              <a:rPr lang="en-US" sz="2933" dirty="0" err="1" smtClean="0">
                <a:solidFill>
                  <a:prstClr val="black"/>
                </a:solidFill>
                <a:latin typeface="Times New Roman" pitchFamily="18" charset="0"/>
                <a:cs typeface="Times New Roman" pitchFamily="18" charset="0"/>
                <a:sym typeface="Wingdings" panose="05000000000000000000" pitchFamily="2" charset="2"/>
              </a:rPr>
              <a:t>nhiên</a:t>
            </a:r>
            <a:r>
              <a:rPr lang="en-US" sz="2933" dirty="0" smtClean="0">
                <a:solidFill>
                  <a:prstClr val="black"/>
                </a:solidFill>
                <a:latin typeface="Times New Roman" pitchFamily="18" charset="0"/>
                <a:cs typeface="Times New Roman" pitchFamily="18" charset="0"/>
                <a:sym typeface="Wingdings" panose="05000000000000000000" pitchFamily="2" charset="2"/>
              </a:rPr>
              <a:t>…</a:t>
            </a:r>
            <a:endParaRPr lang="en-US" sz="2933"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797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9" name="Google Shape;1291;p65"/>
          <p:cNvPicPr preferRelativeResize="0"/>
          <p:nvPr/>
        </p:nvPicPr>
        <p:blipFill>
          <a:blip r:embed="rId4">
            <a:alphaModFix/>
          </a:blip>
          <a:stretch>
            <a:fillRect/>
          </a:stretch>
        </p:blipFill>
        <p:spPr>
          <a:xfrm>
            <a:off x="-183556" y="5827280"/>
            <a:ext cx="6367140" cy="2854040"/>
          </a:xfrm>
          <a:prstGeom prst="rect">
            <a:avLst/>
          </a:prstGeom>
          <a:noFill/>
          <a:ln>
            <a:noFill/>
          </a:ln>
        </p:spPr>
      </p:pic>
      <p:pic>
        <p:nvPicPr>
          <p:cNvPr id="15"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5125" y="334603"/>
            <a:ext cx="1830605" cy="782168"/>
          </a:xfrm>
          <a:prstGeom prst="rect">
            <a:avLst/>
          </a:prstGeom>
        </p:spPr>
      </p:pic>
      <p:sp>
        <p:nvSpPr>
          <p:cNvPr id="16" name="TextBox 5"/>
          <p:cNvSpPr txBox="1"/>
          <p:nvPr/>
        </p:nvSpPr>
        <p:spPr>
          <a:xfrm>
            <a:off x="2774173" y="440975"/>
            <a:ext cx="8157063" cy="461665"/>
          </a:xfrm>
          <a:prstGeom prst="rect">
            <a:avLst/>
          </a:prstGeom>
        </p:spPr>
        <p:txBody>
          <a:bodyPr wrap="square" lIns="0" tIns="0" rIns="0" bIns="0" rtlCol="0" anchor="t">
            <a:spAutoFit/>
          </a:bodyPr>
          <a:lstStyle/>
          <a:p>
            <a:pPr>
              <a:lnSpc>
                <a:spcPts val="3640"/>
              </a:lnSpc>
            </a:pP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Hai</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người</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của</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Sơn</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và</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của</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Hiên</a:t>
            </a:r>
            <a:endParaRPr lang="en-US" sz="3200" b="1"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1575480" y="169673"/>
            <a:ext cx="919380" cy="914366"/>
            <a:chOff x="10749799" y="4081393"/>
            <a:chExt cx="1379070" cy="1371548"/>
          </a:xfrm>
        </p:grpSpPr>
        <p:pic>
          <p:nvPicPr>
            <p:cNvPr id="1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749799" y="4081393"/>
              <a:ext cx="1379070" cy="1371548"/>
            </a:xfrm>
            <a:prstGeom prst="rect">
              <a:avLst/>
            </a:prstGeom>
          </p:spPr>
        </p:pic>
        <p:sp>
          <p:nvSpPr>
            <p:cNvPr id="19" name="TextBox 9"/>
            <p:cNvSpPr txBox="1"/>
            <p:nvPr/>
          </p:nvSpPr>
          <p:spPr>
            <a:xfrm>
              <a:off x="11082108" y="4514797"/>
              <a:ext cx="654620" cy="639598"/>
            </a:xfrm>
            <a:prstGeom prst="rect">
              <a:avLst/>
            </a:prstGeom>
          </p:spPr>
          <p:txBody>
            <a:bodyPr wrap="square" lIns="0" tIns="0" rIns="0" bIns="0" rtlCol="0" anchor="t">
              <a:spAutoFit/>
            </a:bodyPr>
            <a:lstStyle/>
            <a:p>
              <a:pPr algn="ctr">
                <a:lnSpc>
                  <a:spcPts val="3147"/>
                </a:lnSpc>
              </a:pPr>
              <a:r>
                <a:rPr lang="en-US" sz="4267" dirty="0">
                  <a:solidFill>
                    <a:srgbClr val="EFECE0"/>
                  </a:solidFill>
                  <a:latin typeface="Times New Roman" panose="02020603050405020304" pitchFamily="18" charset="0"/>
                  <a:cs typeface="Times New Roman" panose="02020603050405020304" pitchFamily="18" charset="0"/>
                </a:rPr>
                <a:t>b</a:t>
              </a:r>
            </a:p>
          </p:txBody>
        </p:sp>
      </p:grpSp>
      <p:sp>
        <p:nvSpPr>
          <p:cNvPr id="20" name="文本框 5">
            <a:extLst>
              <a:ext uri="{FF2B5EF4-FFF2-40B4-BE49-F238E27FC236}">
                <a16:creationId xmlns:a16="http://schemas.microsoft.com/office/drawing/2014/main" xmlns="" id="{93A05FEE-9EBE-1842-BF99-1420692269BC}"/>
              </a:ext>
            </a:extLst>
          </p:cNvPr>
          <p:cNvSpPr txBox="1"/>
          <p:nvPr/>
        </p:nvSpPr>
        <p:spPr>
          <a:xfrm>
            <a:off x="704006" y="1250495"/>
            <a:ext cx="10959155" cy="4022127"/>
          </a:xfrm>
          <a:prstGeom prst="rect">
            <a:avLst/>
          </a:prstGeom>
          <a:noFill/>
        </p:spPr>
        <p:txBody>
          <a:bodyPr wrap="square" rtlCol="0">
            <a:spAutoFit/>
          </a:bodyPr>
          <a:lstStyle/>
          <a:p>
            <a:pPr algn="just">
              <a:lnSpc>
                <a:spcPct val="114000"/>
              </a:lnSpc>
              <a:defRPr/>
            </a:pPr>
            <a:r>
              <a:rPr lang="en-US" altLang="zh-CN" sz="28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vi-VN" altLang="zh-CN" sz="28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Mẹ </a:t>
            </a:r>
            <a:r>
              <a:rPr lang="vi-VN" altLang="zh-CN" sz="28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của Hiên:</a:t>
            </a:r>
            <a:endParaRPr lang="vi-VN" altLang="zh-CN" sz="2800"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just">
              <a:lnSpc>
                <a:spcPct val="114000"/>
              </a:lnSpc>
              <a:defRPr/>
            </a:pPr>
            <a:r>
              <a:rPr lang="vi-VN" altLang="zh-CN" sz="2800" b="1"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Người </a:t>
            </a:r>
            <a:r>
              <a:rPr lang="vi-VN" altLang="zh-CN" sz="2800" b="1"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mẹ nghèo khổ, mò cua bắt </a:t>
            </a:r>
            <a:endParaRPr lang="vi-VN" altLang="zh-CN" sz="2800" b="1"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just">
              <a:lnSpc>
                <a:spcPct val="114000"/>
              </a:lnSpc>
              <a:defRPr/>
            </a:pPr>
            <a:r>
              <a:rPr lang="vi-VN" altLang="zh-CN" sz="2800" b="1"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ốc</a:t>
            </a:r>
            <a:r>
              <a:rPr lang="vi-VN" altLang="zh-CN" sz="2800" b="1"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algn="just">
              <a:lnSpc>
                <a:spcPct val="114000"/>
              </a:lnSpc>
              <a:defRPr/>
            </a:pPr>
            <a:r>
              <a:rPr lang="vi-VN" altLang="zh-CN" sz="2800" b="1"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Cách </a:t>
            </a:r>
            <a:r>
              <a:rPr lang="vi-VN" altLang="zh-CN" sz="2800" b="1"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ứng xử:</a:t>
            </a:r>
          </a:p>
          <a:p>
            <a:pPr marL="914400" lvl="1" indent="-457200" algn="just">
              <a:lnSpc>
                <a:spcPct val="114000"/>
              </a:lnSpc>
              <a:buFont typeface="Wingdings" pitchFamily="2" charset="2"/>
              <a:buChar char="§"/>
              <a:defRPr/>
            </a:pP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Lời </a:t>
            </a:r>
            <a:r>
              <a:rPr lang="vi-VN" altLang="zh-CN" sz="2800"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nói: </a:t>
            </a:r>
            <a:r>
              <a:rPr lang="vi-VN" altLang="zh-CN" sz="2800" i="1"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Tôi biết cậu ở đây đùa, nên tôi phải vội vàng mang lại đây trả mợ.</a:t>
            </a:r>
            <a:endPar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endParaRPr>
          </a:p>
          <a:p>
            <a:pPr marL="914400" lvl="1" indent="-457200" algn="just">
              <a:lnSpc>
                <a:spcPct val="114000"/>
              </a:lnSpc>
              <a:buFont typeface="Wingdings" pitchFamily="2" charset="2"/>
              <a:buChar char="§"/>
              <a:defRPr/>
            </a:pP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Xưng </a:t>
            </a:r>
            <a:r>
              <a:rPr lang="vi-VN" altLang="zh-CN" sz="2800"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hô: </a:t>
            </a:r>
            <a:r>
              <a:rPr lang="vi-VN" altLang="zh-CN" sz="2800" i="1"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Tôi- cậu- mợ; bẩm- cháu</a:t>
            </a:r>
            <a:endParaRPr lang="vi-VN" altLang="zh-CN" sz="2800"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2" name="Rectangle 21"/>
          <p:cNvSpPr/>
          <p:nvPr/>
        </p:nvSpPr>
        <p:spPr>
          <a:xfrm>
            <a:off x="660177" y="5453900"/>
            <a:ext cx="10959154" cy="1074781"/>
          </a:xfrm>
          <a:prstGeom prst="rect">
            <a:avLst/>
          </a:prstGeom>
          <a:solidFill>
            <a:schemeClr val="accent1">
              <a:lumMod val="75000"/>
            </a:schemeClr>
          </a:solidFill>
        </p:spPr>
        <p:txBody>
          <a:bodyPr wrap="square">
            <a:spAutoFit/>
          </a:bodyPr>
          <a:lstStyle/>
          <a:p>
            <a:pPr lvl="1" algn="just">
              <a:lnSpc>
                <a:spcPct val="114000"/>
              </a:lnSpc>
              <a:defRPr/>
            </a:pPr>
            <a:r>
              <a:rPr lang="vi-VN" altLang="zh-CN" sz="2800" dirty="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vi-VN" altLang="zh-CN" sz="2800" dirty="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rPr>
              <a:t>Người mẹ nghèo nhưng khéo léo, có lòng tự trọng, dạy con “đói cho sạch, rách cho thơm”.</a:t>
            </a:r>
          </a:p>
        </p:txBody>
      </p:sp>
      <p:pic>
        <p:nvPicPr>
          <p:cNvPr id="23" name="Picture 2"/>
          <p:cNvPicPr>
            <a:picLocks noChangeAspect="1"/>
          </p:cNvPicPr>
          <p:nvPr/>
        </p:nvPicPr>
        <p:blipFill>
          <a:blip r:embed="rId14"/>
          <a:srcRect t="5625" b="5625"/>
          <a:stretch>
            <a:fillRect/>
          </a:stretch>
        </p:blipFill>
        <p:spPr>
          <a:xfrm rot="10243990">
            <a:off x="8055196" y="1000473"/>
            <a:ext cx="6858003" cy="1581086"/>
          </a:xfrm>
          <a:prstGeom prst="rect">
            <a:avLst/>
          </a:prstGeom>
        </p:spPr>
      </p:pic>
      <p:pic>
        <p:nvPicPr>
          <p:cNvPr id="24" name="Picture 23"/>
          <p:cNvPicPr>
            <a:picLocks noChangeAspect="1"/>
          </p:cNvPicPr>
          <p:nvPr/>
        </p:nvPicPr>
        <p:blipFill>
          <a:blip r:embed="rId15"/>
          <a:stretch>
            <a:fillRect/>
          </a:stretch>
        </p:blipFill>
        <p:spPr>
          <a:xfrm rot="20901829">
            <a:off x="8735603" y="1273265"/>
            <a:ext cx="2990922" cy="2158640"/>
          </a:xfrm>
          <a:prstGeom prst="rect">
            <a:avLst/>
          </a:prstGeom>
        </p:spPr>
      </p:pic>
    </p:spTree>
    <p:extLst>
      <p:ext uri="{BB962C8B-B14F-4D97-AF65-F5344CB8AC3E}">
        <p14:creationId xmlns:p14="http://schemas.microsoft.com/office/powerpoint/2010/main" val="16509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5" presetClass="entr" presetSubtype="5"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checkerboard(down)">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5"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checkerboard(down)">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checkerboard(down)">
                                      <p:cBhvr>
                                        <p:cTn id="26" dur="500"/>
                                        <p:tgtEl>
                                          <p:spTgt spid="2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checkerboard(down)">
                                      <p:cBhvr>
                                        <p:cTn id="31" dur="500"/>
                                        <p:tgtEl>
                                          <p:spTgt spid="2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20">
                                            <p:txEl>
                                              <p:pRg st="4" end="4"/>
                                            </p:txEl>
                                          </p:spTgt>
                                        </p:tgtEl>
                                        <p:attrNameLst>
                                          <p:attrName>style.visibility</p:attrName>
                                        </p:attrNameLst>
                                      </p:cBhvr>
                                      <p:to>
                                        <p:strVal val="visible"/>
                                      </p:to>
                                    </p:set>
                                    <p:animEffect transition="in" filter="checkerboard(down)">
                                      <p:cBhvr>
                                        <p:cTn id="36" dur="500"/>
                                        <p:tgtEl>
                                          <p:spTgt spid="2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20">
                                            <p:txEl>
                                              <p:pRg st="5" end="5"/>
                                            </p:txEl>
                                          </p:spTgt>
                                        </p:tgtEl>
                                        <p:attrNameLst>
                                          <p:attrName>style.visibility</p:attrName>
                                        </p:attrNameLst>
                                      </p:cBhvr>
                                      <p:to>
                                        <p:strVal val="visible"/>
                                      </p:to>
                                    </p:set>
                                    <p:animEffect transition="in" filter="checkerboard(down)">
                                      <p:cBhvr>
                                        <p:cTn id="41" dur="500"/>
                                        <p:tgtEl>
                                          <p:spTgt spid="2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20">
                                            <p:txEl>
                                              <p:pRg st="6" end="6"/>
                                            </p:txEl>
                                          </p:spTgt>
                                        </p:tgtEl>
                                        <p:attrNameLst>
                                          <p:attrName>style.visibility</p:attrName>
                                        </p:attrNameLst>
                                      </p:cBhvr>
                                      <p:to>
                                        <p:strVal val="visible"/>
                                      </p:to>
                                    </p:set>
                                    <p:animEffect transition="in" filter="checkerboard(down)">
                                      <p:cBhvr>
                                        <p:cTn id="46" dur="500"/>
                                        <p:tgtEl>
                                          <p:spTgt spid="20">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9" name="Picture 2"/>
          <p:cNvPicPr>
            <a:picLocks noChangeAspect="1"/>
          </p:cNvPicPr>
          <p:nvPr/>
        </p:nvPicPr>
        <p:blipFill>
          <a:blip r:embed="rId4"/>
          <a:srcRect t="5625" b="5625"/>
          <a:stretch>
            <a:fillRect/>
          </a:stretch>
        </p:blipFill>
        <p:spPr>
          <a:xfrm rot="5400000">
            <a:off x="-2638459" y="2638458"/>
            <a:ext cx="6858003" cy="1581086"/>
          </a:xfrm>
          <a:prstGeom prst="rect">
            <a:avLst/>
          </a:prstGeom>
        </p:spPr>
      </p:pic>
      <p:pic>
        <p:nvPicPr>
          <p:cNvPr id="5"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05639" y="403876"/>
            <a:ext cx="1830605" cy="782168"/>
          </a:xfrm>
          <a:prstGeom prst="rect">
            <a:avLst/>
          </a:prstGeom>
        </p:spPr>
      </p:pic>
      <p:sp>
        <p:nvSpPr>
          <p:cNvPr id="6" name="TextBox 5"/>
          <p:cNvSpPr txBox="1"/>
          <p:nvPr/>
        </p:nvSpPr>
        <p:spPr>
          <a:xfrm>
            <a:off x="4034937" y="510248"/>
            <a:ext cx="8157063" cy="461665"/>
          </a:xfrm>
          <a:prstGeom prst="rect">
            <a:avLst/>
          </a:prstGeom>
        </p:spPr>
        <p:txBody>
          <a:bodyPr wrap="square" lIns="0" tIns="0" rIns="0" bIns="0" rtlCol="0" anchor="t">
            <a:spAutoFit/>
          </a:bodyPr>
          <a:lstStyle/>
          <a:p>
            <a:pPr>
              <a:lnSpc>
                <a:spcPts val="3640"/>
              </a:lnSpc>
            </a:pP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Hai</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người</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của</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Sơn</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và</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mẹ</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của</a:t>
            </a:r>
            <a:r>
              <a:rPr lang="en-US" sz="3200" b="1" dirty="0" smtClean="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10000"/>
                  </a:schemeClr>
                </a:solidFill>
                <a:latin typeface="Times New Roman" panose="02020603050405020304" pitchFamily="18" charset="0"/>
                <a:cs typeface="Times New Roman" panose="02020603050405020304" pitchFamily="18" charset="0"/>
              </a:rPr>
              <a:t>Hiên</a:t>
            </a:r>
            <a:endParaRPr lang="en-US" sz="3200" b="1"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2836244" y="238946"/>
            <a:ext cx="919380" cy="914366"/>
            <a:chOff x="10749799" y="4081393"/>
            <a:chExt cx="1379070" cy="1371548"/>
          </a:xfrm>
        </p:grpSpPr>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749799" y="4081393"/>
              <a:ext cx="1379070" cy="1371548"/>
            </a:xfrm>
            <a:prstGeom prst="rect">
              <a:avLst/>
            </a:prstGeom>
          </p:spPr>
        </p:pic>
        <p:sp>
          <p:nvSpPr>
            <p:cNvPr id="9" name="TextBox 9"/>
            <p:cNvSpPr txBox="1"/>
            <p:nvPr/>
          </p:nvSpPr>
          <p:spPr>
            <a:xfrm>
              <a:off x="11082108" y="4514797"/>
              <a:ext cx="654620" cy="639598"/>
            </a:xfrm>
            <a:prstGeom prst="rect">
              <a:avLst/>
            </a:prstGeom>
          </p:spPr>
          <p:txBody>
            <a:bodyPr wrap="square" lIns="0" tIns="0" rIns="0" bIns="0" rtlCol="0" anchor="t">
              <a:spAutoFit/>
            </a:bodyPr>
            <a:lstStyle/>
            <a:p>
              <a:pPr algn="ctr">
                <a:lnSpc>
                  <a:spcPts val="3147"/>
                </a:lnSpc>
              </a:pPr>
              <a:r>
                <a:rPr lang="en-US" sz="4267" dirty="0">
                  <a:solidFill>
                    <a:srgbClr val="EFECE0"/>
                  </a:solidFill>
                  <a:latin typeface="Times New Roman" panose="02020603050405020304" pitchFamily="18" charset="0"/>
                  <a:cs typeface="Times New Roman" panose="02020603050405020304" pitchFamily="18" charset="0"/>
                </a:rPr>
                <a:t>b</a:t>
              </a:r>
            </a:p>
          </p:txBody>
        </p:sp>
      </p:grpSp>
      <p:sp>
        <p:nvSpPr>
          <p:cNvPr id="10" name="文本框 5">
            <a:extLst>
              <a:ext uri="{FF2B5EF4-FFF2-40B4-BE49-F238E27FC236}">
                <a16:creationId xmlns:a16="http://schemas.microsoft.com/office/drawing/2014/main" xmlns="" id="{93A05FEE-9EBE-1842-BF99-1420692269BC}"/>
              </a:ext>
            </a:extLst>
          </p:cNvPr>
          <p:cNvSpPr txBox="1"/>
          <p:nvPr/>
        </p:nvSpPr>
        <p:spPr>
          <a:xfrm>
            <a:off x="2139063" y="1474980"/>
            <a:ext cx="9277081" cy="3970318"/>
          </a:xfrm>
          <a:prstGeom prst="rect">
            <a:avLst/>
          </a:prstGeom>
          <a:noFill/>
        </p:spPr>
        <p:txBody>
          <a:bodyPr wrap="square" rtlCol="0">
            <a:spAutoFit/>
          </a:bodyPr>
          <a:lstStyle/>
          <a:p>
            <a:pPr algn="just">
              <a:defRPr/>
            </a:pPr>
            <a:r>
              <a:rPr lang="en-US" altLang="zh-CN" sz="28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vi-VN" altLang="zh-CN" sz="28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Mẹ </a:t>
            </a:r>
            <a:r>
              <a:rPr lang="vi-VN" altLang="zh-CN" sz="2800" b="1" dirty="0" smtClean="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của </a:t>
            </a:r>
            <a:r>
              <a:rPr lang="vi-VN" altLang="zh-CN" sz="28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Sơn:</a:t>
            </a:r>
            <a:endParaRPr lang="vi-VN" altLang="zh-CN" sz="2800"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a:p>
            <a:pPr algn="just">
              <a:defRPr/>
            </a:pPr>
            <a:r>
              <a:rPr lang="vi-VN" altLang="zh-CN" sz="2800"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Giàu </a:t>
            </a: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có, thuộc tầng lớp trung lưu.</a:t>
            </a:r>
          </a:p>
          <a:p>
            <a:pPr algn="just">
              <a:defRPr/>
            </a:pPr>
            <a:r>
              <a:rPr lang="vi-VN" altLang="zh-CN" sz="2800"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Cách </a:t>
            </a: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ứng xử:</a:t>
            </a:r>
          </a:p>
          <a:p>
            <a:pPr marL="914400" lvl="1" indent="-457200" algn="just">
              <a:buFont typeface="Wingdings" pitchFamily="2" charset="2"/>
              <a:buChar char="§"/>
              <a:defRPr/>
            </a:pPr>
            <a:r>
              <a:rPr lang="vi-VN" altLang="zh-CN" sz="2800" b="1" i="1"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vi-VN" altLang="zh-CN" sz="2800" dirty="0" smtClean="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hỏi </a:t>
            </a: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han hoàn cảnh, cho vay 5 đồng để mẹ Hiên may áo cho con.</a:t>
            </a:r>
          </a:p>
          <a:p>
            <a:pPr lvl="1" algn="just">
              <a:defRPr/>
            </a:pPr>
            <a:r>
              <a:rPr lang="vi-VN" altLang="zh-CN" sz="2800" b="1" dirty="0" smtClean="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a:t>
            </a:r>
            <a:r>
              <a:rPr lang="vi-VN" altLang="zh-CN" sz="2800" b="1" dirty="0" smtClean="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vi-VN" altLang="zh-CN" sz="2800" b="1" dirty="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rPr>
              <a:t>Nhân hậu, tế nhị</a:t>
            </a:r>
          </a:p>
          <a:p>
            <a:pPr marL="914400" lvl="1" indent="-457200" algn="just">
              <a:buFont typeface="Wingdings" pitchFamily="2" charset="2"/>
              <a:buChar char="§"/>
              <a:defRPr/>
            </a:pPr>
            <a:r>
              <a:rPr lang="vi-VN" altLang="zh-CN" sz="2800" b="1" i="1"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solidFill>
                  <a:prstClr val="black"/>
                </a:solidFill>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b="1" dirty="0" smtClean="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a:t>
            </a:r>
            <a:r>
              <a:rPr lang="vi-VN" altLang="zh-CN" sz="2800" b="1" dirty="0" smtClean="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vi-VN" altLang="zh-CN" sz="2800" b="1" dirty="0">
                <a:solidFill>
                  <a:schemeClr val="tx2">
                    <a:lumMod val="10000"/>
                  </a:schemeClr>
                </a:solidFill>
                <a:latin typeface="Times New Roman" panose="02020603050405020304" pitchFamily="18" charset="0"/>
                <a:ea typeface="方正少儿简体" panose="03000509000000000000" pitchFamily="65" charset="-122"/>
                <a:cs typeface="Times New Roman" panose="02020603050405020304" pitchFamily="18" charset="0"/>
              </a:rPr>
              <a:t>Vừa nghiêm khắc, vừa yêu thương</a:t>
            </a:r>
          </a:p>
        </p:txBody>
      </p:sp>
    </p:spTree>
    <p:extLst>
      <p:ext uri="{BB962C8B-B14F-4D97-AF65-F5344CB8AC3E}">
        <p14:creationId xmlns:p14="http://schemas.microsoft.com/office/powerpoint/2010/main" val="117818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p:cTn id="23"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p:cTn id="2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 calcmode="lin" valueType="num">
                                      <p:cBhvr>
                                        <p:cTn id="35"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anim calcmode="lin" valueType="num">
                                      <p:cBhvr>
                                        <p:cTn id="4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1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anim calcmode="lin" valueType="num">
                                      <p:cBhvr>
                                        <p:cTn id="47"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0">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 calcmode="lin" valueType="num">
                                      <p:cBhvr>
                                        <p:cTn id="53"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10">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84" name="Google Shape;284;p37"/>
          <p:cNvSpPr/>
          <p:nvPr/>
        </p:nvSpPr>
        <p:spPr>
          <a:xfrm rot="557774">
            <a:off x="8289135" y="660889"/>
            <a:ext cx="1973520" cy="408961"/>
          </a:xfrm>
          <a:prstGeom prst="rect">
            <a:avLst/>
          </a:prstGeom>
          <a:solidFill>
            <a:srgbClr val="6A584D">
              <a:alpha val="107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latin typeface="#9Slide07 SVNMomento" panose="00000500000000000000" pitchFamily="2" charset="0"/>
              <a:cs typeface="Arial"/>
              <a:sym typeface="Arial"/>
            </a:endParaRPr>
          </a:p>
        </p:txBody>
      </p:sp>
      <p:pic>
        <p:nvPicPr>
          <p:cNvPr id="5" name="Picture 4"/>
          <p:cNvPicPr>
            <a:picLocks noChangeAspect="1"/>
          </p:cNvPicPr>
          <p:nvPr/>
        </p:nvPicPr>
        <p:blipFill>
          <a:blip r:embed="rId3"/>
          <a:stretch>
            <a:fillRect/>
          </a:stretch>
        </p:blipFill>
        <p:spPr>
          <a:xfrm>
            <a:off x="8948647" y="317560"/>
            <a:ext cx="3243353" cy="6084335"/>
          </a:xfrm>
          <a:prstGeom prst="rect">
            <a:avLst/>
          </a:prstGeom>
        </p:spPr>
      </p:pic>
      <p:sp>
        <p:nvSpPr>
          <p:cNvPr id="9" name="TextBox 8"/>
          <p:cNvSpPr txBox="1"/>
          <p:nvPr/>
        </p:nvSpPr>
        <p:spPr>
          <a:xfrm>
            <a:off x="365225" y="317560"/>
            <a:ext cx="7614993" cy="2800382"/>
          </a:xfrm>
          <a:prstGeom prst="rect">
            <a:avLst/>
          </a:prstGeom>
          <a:noFill/>
        </p:spPr>
        <p:txBody>
          <a:bodyPr wrap="square" rtlCol="0">
            <a:spAutoFit/>
          </a:bodyPr>
          <a:lstStyle/>
          <a:p>
            <a:pPr marL="457200" indent="-457200" algn="just">
              <a:buFont typeface="Arial" panose="020B0604020202020204" pitchFamily="34" charset="0"/>
              <a:buChar char="•"/>
            </a:pPr>
            <a:r>
              <a:rPr lang="en-US" sz="2933" b="1" dirty="0" err="1" smtClean="0">
                <a:solidFill>
                  <a:prstClr val="black"/>
                </a:solidFill>
                <a:latin typeface="Times New Roman" pitchFamily="18" charset="0"/>
                <a:cs typeface="Times New Roman" pitchFamily="18" charset="0"/>
              </a:rPr>
              <a:t>Cách</a:t>
            </a:r>
            <a:r>
              <a:rPr lang="en-US" sz="2933" b="1" dirty="0" smtClean="0">
                <a:solidFill>
                  <a:prstClr val="black"/>
                </a:solidFill>
                <a:latin typeface="Times New Roman" pitchFamily="18" charset="0"/>
                <a:cs typeface="Times New Roman" pitchFamily="18" charset="0"/>
              </a:rPr>
              <a:t> chia </a:t>
            </a:r>
            <a:r>
              <a:rPr lang="en-US" sz="2933" b="1" dirty="0" err="1" smtClean="0">
                <a:solidFill>
                  <a:prstClr val="black"/>
                </a:solidFill>
                <a:latin typeface="Times New Roman" pitchFamily="18" charset="0"/>
                <a:cs typeface="Times New Roman" pitchFamily="18" charset="0"/>
              </a:rPr>
              <a:t>sẻ</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yêu</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thương</a:t>
            </a:r>
            <a:endParaRPr lang="en-US" sz="2933" b="1" dirty="0" smtClean="0">
              <a:solidFill>
                <a:prstClr val="black"/>
              </a:solidFill>
              <a:latin typeface="Times New Roman" pitchFamily="18" charset="0"/>
              <a:cs typeface="Times New Roman" pitchFamily="18" charset="0"/>
            </a:endParaRPr>
          </a:p>
          <a:p>
            <a:pPr marL="457200" indent="-457200" algn="just">
              <a:buFontTx/>
              <a:buChar char="-"/>
            </a:pPr>
            <a:r>
              <a:rPr lang="en-US" sz="2933" dirty="0" err="1" smtClean="0">
                <a:solidFill>
                  <a:prstClr val="black"/>
                </a:solidFill>
                <a:latin typeface="Times New Roman" pitchFamily="18" charset="0"/>
                <a:cs typeface="Times New Roman" pitchFamily="18" charset="0"/>
              </a:rPr>
              <a:t>Yêu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thương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trao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có</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thể</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là</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vật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chất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hoặc</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niềm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vui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tinh</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thần</a:t>
            </a:r>
            <a:r>
              <a:rPr lang="en-US" sz="2933" dirty="0" smtClean="0">
                <a:solidFill>
                  <a:prstClr val="black"/>
                </a:solidFill>
                <a:latin typeface="Times New Roman" pitchFamily="18" charset="0"/>
                <a:cs typeface="Times New Roman" pitchFamily="18" charset="0"/>
              </a:rPr>
              <a:t>…</a:t>
            </a:r>
            <a:r>
              <a:rPr lang="en-US" sz="2933" dirty="0" err="1" smtClean="0">
                <a:solidFill>
                  <a:prstClr val="black"/>
                </a:solidFill>
                <a:latin typeface="Times New Roman" pitchFamily="18" charset="0"/>
                <a:cs typeface="Times New Roman" pitchFamily="18" charset="0"/>
              </a:rPr>
              <a:t>nhưng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cần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thật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lòng</a:t>
            </a:r>
            <a:r>
              <a:rPr lang="en-US" sz="2933" dirty="0" smtClean="0">
                <a:solidFill>
                  <a:prstClr val="black"/>
                </a:solidFill>
                <a:latin typeface="Times New Roman" pitchFamily="18" charset="0"/>
                <a:cs typeface="Times New Roman" pitchFamily="18" charset="0"/>
              </a:rPr>
              <a:t>.</a:t>
            </a:r>
          </a:p>
          <a:p>
            <a:pPr marL="457200" indent="-457200" algn="just">
              <a:buFontTx/>
              <a:buChar char="-"/>
            </a:pPr>
            <a:r>
              <a:rPr lang="en-US" sz="2933" dirty="0" err="1" smtClean="0">
                <a:solidFill>
                  <a:prstClr val="black"/>
                </a:solidFill>
                <a:latin typeface="Times New Roman" pitchFamily="18" charset="0"/>
                <a:cs typeface="Times New Roman" pitchFamily="18" charset="0"/>
              </a:rPr>
              <a:t>Cách</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trao</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yêu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thương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cũng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rất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quan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trọng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không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để</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người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nhận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chạnh</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lòng</a:t>
            </a:r>
            <a:endParaRPr lang="en-US" sz="2933" dirty="0" smtClean="0">
              <a:solidFill>
                <a:prstClr val="black"/>
              </a:solidFill>
              <a:latin typeface="Times New Roman" pitchFamily="18" charset="0"/>
              <a:cs typeface="Times New Roman" pitchFamily="18" charset="0"/>
            </a:endParaRPr>
          </a:p>
          <a:p>
            <a:pPr algn="just"/>
            <a:endParaRPr lang="en-US" sz="2933" dirty="0">
              <a:solidFill>
                <a:prstClr val="black"/>
              </a:solidFill>
              <a:latin typeface="Times New Roman" pitchFamily="18" charset="0"/>
              <a:cs typeface="Times New Roman" pitchFamily="18" charset="0"/>
            </a:endParaRPr>
          </a:p>
        </p:txBody>
      </p:sp>
      <p:sp>
        <p:nvSpPr>
          <p:cNvPr id="10" name="TextBox 9"/>
          <p:cNvSpPr txBox="1"/>
          <p:nvPr/>
        </p:nvSpPr>
        <p:spPr>
          <a:xfrm>
            <a:off x="365224" y="4057618"/>
            <a:ext cx="7614993" cy="2800382"/>
          </a:xfrm>
          <a:prstGeom prst="rect">
            <a:avLst/>
          </a:prstGeom>
          <a:noFill/>
        </p:spPr>
        <p:txBody>
          <a:bodyPr wrap="square" rtlCol="0">
            <a:spAutoFit/>
          </a:bodyPr>
          <a:lstStyle/>
          <a:p>
            <a:pPr marL="457200" indent="-457200" algn="just">
              <a:buFont typeface="Arial" panose="020B0604020202020204" pitchFamily="34" charset="0"/>
              <a:buChar char="•"/>
            </a:pPr>
            <a:r>
              <a:rPr lang="en-US" sz="2933" b="1" dirty="0" err="1" smtClean="0">
                <a:solidFill>
                  <a:prstClr val="black"/>
                </a:solidFill>
                <a:latin typeface="Times New Roman" pitchFamily="18" charset="0"/>
                <a:cs typeface="Times New Roman" pitchFamily="18" charset="0"/>
              </a:rPr>
              <a:t>Cách</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đón</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nhận</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yêu</a:t>
            </a:r>
            <a:r>
              <a:rPr lang="en-US" sz="2933" b="1" dirty="0" smtClean="0">
                <a:solidFill>
                  <a:prstClr val="black"/>
                </a:solidFill>
                <a:latin typeface="Times New Roman" pitchFamily="18" charset="0"/>
                <a:cs typeface="Times New Roman" pitchFamily="18" charset="0"/>
              </a:rPr>
              <a:t> </a:t>
            </a:r>
            <a:r>
              <a:rPr lang="en-US" sz="2933" b="1" dirty="0" err="1" smtClean="0">
                <a:solidFill>
                  <a:prstClr val="black"/>
                </a:solidFill>
                <a:latin typeface="Times New Roman" pitchFamily="18" charset="0"/>
                <a:cs typeface="Times New Roman" pitchFamily="18" charset="0"/>
              </a:rPr>
              <a:t>thương</a:t>
            </a:r>
            <a:endParaRPr lang="en-US" sz="2933" b="1" dirty="0" smtClean="0">
              <a:solidFill>
                <a:prstClr val="black"/>
              </a:solidFill>
              <a:latin typeface="Times New Roman" pitchFamily="18" charset="0"/>
              <a:cs typeface="Times New Roman" pitchFamily="18" charset="0"/>
            </a:endParaRPr>
          </a:p>
          <a:p>
            <a:pPr marL="457200" indent="-457200" algn="just">
              <a:buFontTx/>
              <a:buChar char="-"/>
            </a:pPr>
            <a:r>
              <a:rPr lang="en-US" sz="2933" dirty="0" err="1" smtClean="0">
                <a:solidFill>
                  <a:prstClr val="black"/>
                </a:solidFill>
                <a:latin typeface="Times New Roman" pitchFamily="18" charset="0"/>
                <a:cs typeface="Times New Roman" pitchFamily="18" charset="0"/>
              </a:rPr>
              <a:t>Đón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nhận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yêu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thương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với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thái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độ</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trân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trọng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biết</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ợn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tấm</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lòng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người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trao</a:t>
            </a:r>
            <a:r>
              <a:rPr lang="en-US" sz="2933" dirty="0" smtClean="0">
                <a:solidFill>
                  <a:prstClr val="black"/>
                </a:solidFill>
                <a:latin typeface="Times New Roman" pitchFamily="18" charset="0"/>
                <a:cs typeface="Times New Roman" pitchFamily="18" charset="0"/>
              </a:rPr>
              <a:t>.</a:t>
            </a:r>
          </a:p>
          <a:p>
            <a:pPr marL="457200" indent="-457200" algn="just">
              <a:buFontTx/>
              <a:buChar char="-"/>
            </a:pPr>
            <a:r>
              <a:rPr lang="en-US" sz="2933" dirty="0" err="1" smtClean="0">
                <a:solidFill>
                  <a:prstClr val="black"/>
                </a:solidFill>
                <a:latin typeface="Times New Roman" pitchFamily="18" charset="0"/>
                <a:cs typeface="Times New Roman" pitchFamily="18" charset="0"/>
              </a:rPr>
              <a:t>Giữ</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gìn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nâng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niu</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và</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có</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những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thái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độ</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hành</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động</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phù</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hợp</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với</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món</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quà</a:t>
            </a:r>
            <a:r>
              <a:rPr lang="en-US" sz="2933" dirty="0" smtClean="0">
                <a:solidFill>
                  <a:prstClr val="black"/>
                </a:solidFill>
                <a:latin typeface="Times New Roman" pitchFamily="18" charset="0"/>
                <a:cs typeface="Times New Roman" pitchFamily="18" charset="0"/>
              </a:rPr>
              <a:t> </a:t>
            </a:r>
            <a:r>
              <a:rPr lang="en-US" sz="2933" dirty="0" err="1" smtClean="0">
                <a:solidFill>
                  <a:prstClr val="black"/>
                </a:solidFill>
                <a:latin typeface="Times New Roman" pitchFamily="18" charset="0"/>
                <a:cs typeface="Times New Roman" pitchFamily="18" charset="0"/>
              </a:rPr>
              <a:t>đó</a:t>
            </a:r>
            <a:r>
              <a:rPr lang="en-US" sz="2933" dirty="0" smtClean="0">
                <a:solidFill>
                  <a:prstClr val="black"/>
                </a:solidFill>
                <a:latin typeface="Times New Roman" pitchFamily="18" charset="0"/>
                <a:cs typeface="Times New Roman" pitchFamily="18" charset="0"/>
              </a:rPr>
              <a:t>.</a:t>
            </a:r>
          </a:p>
          <a:p>
            <a:pPr algn="just"/>
            <a:endParaRPr lang="en-US" sz="2933"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55719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7500" l="17667" r="86167">
                        <a14:foregroundMark x1="22333" y1="70500" x2="23167" y2="78000"/>
                        <a14:backgroundMark x1="66333" y1="59833" x2="70167" y2="61333"/>
                        <a14:backgroundMark x1="20333" y1="86500" x2="26667" y2="87333"/>
                        <a14:backgroundMark x1="64667" y1="58000" x2="68667" y2="58333"/>
                        <a14:backgroundMark x1="65833" y1="89333" x2="66333" y2="92500"/>
                        <a14:backgroundMark x1="69333" y1="81000" x2="69333" y2="81000"/>
                        <a14:backgroundMark x1="58833" y1="85333" x2="58667" y2="87500"/>
                        <a14:backgroundMark x1="60667" y1="56000" x2="63667" y2="58333"/>
                        <a14:backgroundMark x1="57500" y1="40500" x2="71833" y2="38333"/>
                      </a14:backgroundRemoval>
                    </a14:imgEffect>
                  </a14:imgLayer>
                </a14:imgProps>
              </a:ext>
            </a:extLst>
          </a:blip>
          <a:srcRect l="18658" t="37149" r="16849"/>
          <a:stretch/>
        </p:blipFill>
        <p:spPr>
          <a:xfrm>
            <a:off x="-13855" y="1056962"/>
            <a:ext cx="6400800" cy="6237946"/>
          </a:xfrm>
          <a:prstGeom prst="rect">
            <a:avLst/>
          </a:prstGeom>
        </p:spPr>
      </p:pic>
      <p:pic>
        <p:nvPicPr>
          <p:cNvPr id="2" name="Picture 1"/>
          <p:cNvPicPr>
            <a:picLocks noChangeAspect="1"/>
          </p:cNvPicPr>
          <p:nvPr/>
        </p:nvPicPr>
        <p:blipFill>
          <a:blip r:embed="rId5"/>
          <a:stretch>
            <a:fillRect/>
          </a:stretch>
        </p:blipFill>
        <p:spPr>
          <a:xfrm>
            <a:off x="6386945" y="1910154"/>
            <a:ext cx="5694158" cy="2566638"/>
          </a:xfrm>
          <a:prstGeom prst="rect">
            <a:avLst/>
          </a:prstGeom>
        </p:spPr>
      </p:pic>
    </p:spTree>
    <p:extLst>
      <p:ext uri="{BB962C8B-B14F-4D97-AF65-F5344CB8AC3E}">
        <p14:creationId xmlns:p14="http://schemas.microsoft.com/office/powerpoint/2010/main" val="1004111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6"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94151" y="472332"/>
            <a:ext cx="1830605" cy="782168"/>
          </a:xfrm>
          <a:prstGeom prst="rect">
            <a:avLst/>
          </a:prstGeom>
        </p:spPr>
      </p:pic>
      <p:sp>
        <p:nvSpPr>
          <p:cNvPr id="7" name="TextBox 5"/>
          <p:cNvSpPr txBox="1"/>
          <p:nvPr/>
        </p:nvSpPr>
        <p:spPr>
          <a:xfrm>
            <a:off x="5544913" y="533753"/>
            <a:ext cx="3709924" cy="461665"/>
          </a:xfrm>
          <a:prstGeom prst="rect">
            <a:avLst/>
          </a:prstGeom>
        </p:spPr>
        <p:txBody>
          <a:bodyPr wrap="square" lIns="0" tIns="0" rIns="0" bIns="0" rtlCol="0" anchor="t">
            <a:spAutoFit/>
          </a:bodyPr>
          <a:lstStyle/>
          <a:p>
            <a:pPr>
              <a:lnSpc>
                <a:spcPts val="3640"/>
              </a:lnSpc>
            </a:pPr>
            <a:r>
              <a:rPr lang="en-US" sz="3200" b="1" dirty="0" smtClean="0">
                <a:solidFill>
                  <a:srgbClr val="F6D0BB">
                    <a:lumMod val="10000"/>
                  </a:srgbClr>
                </a:solidFill>
                <a:latin typeface="Times New Roman" panose="02020603050405020304" pitchFamily="18" charset="0"/>
                <a:cs typeface="Times New Roman" panose="02020603050405020304" pitchFamily="18" charset="0"/>
              </a:rPr>
              <a:t>1. </a:t>
            </a:r>
            <a:r>
              <a:rPr lang="en-US" sz="3200" b="1" dirty="0" err="1" smtClean="0">
                <a:solidFill>
                  <a:srgbClr val="F6D0BB">
                    <a:lumMod val="10000"/>
                  </a:srgbClr>
                </a:solidFill>
                <a:latin typeface="Times New Roman" panose="02020603050405020304" pitchFamily="18" charset="0"/>
                <a:cs typeface="Times New Roman" panose="02020603050405020304" pitchFamily="18" charset="0"/>
              </a:rPr>
              <a:t>Nghệ</a:t>
            </a:r>
            <a:r>
              <a:rPr lang="en-US" sz="32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3200" b="1" dirty="0" err="1" smtClean="0">
                <a:solidFill>
                  <a:srgbClr val="F6D0BB">
                    <a:lumMod val="10000"/>
                  </a:srgbClr>
                </a:solidFill>
                <a:latin typeface="Times New Roman" panose="02020603050405020304" pitchFamily="18" charset="0"/>
                <a:cs typeface="Times New Roman" panose="02020603050405020304" pitchFamily="18" charset="0"/>
              </a:rPr>
              <a:t>thuật</a:t>
            </a:r>
            <a:endParaRPr lang="en-US" sz="3200" dirty="0">
              <a:solidFill>
                <a:srgbClr val="F6D0BB">
                  <a:lumMod val="10000"/>
                </a:srgbClr>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4367427" y="255274"/>
            <a:ext cx="919380" cy="914366"/>
            <a:chOff x="10749799" y="4081393"/>
            <a:chExt cx="1379070" cy="1371548"/>
          </a:xfrm>
        </p:grpSpPr>
        <p:pic>
          <p:nvPicPr>
            <p:cNvPr id="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749799" y="4081393"/>
              <a:ext cx="1379070" cy="1371548"/>
            </a:xfrm>
            <a:prstGeom prst="rect">
              <a:avLst/>
            </a:prstGeom>
          </p:spPr>
        </p:pic>
        <p:sp>
          <p:nvSpPr>
            <p:cNvPr id="10" name="TextBox 9"/>
            <p:cNvSpPr txBox="1"/>
            <p:nvPr/>
          </p:nvSpPr>
          <p:spPr>
            <a:xfrm>
              <a:off x="11082108" y="4514797"/>
              <a:ext cx="654620" cy="663643"/>
            </a:xfrm>
            <a:prstGeom prst="rect">
              <a:avLst/>
            </a:prstGeom>
          </p:spPr>
          <p:txBody>
            <a:bodyPr wrap="square" lIns="0" tIns="0" rIns="0" bIns="0" rtlCol="0" anchor="t">
              <a:spAutoFit/>
            </a:bodyPr>
            <a:lstStyle/>
            <a:p>
              <a:pPr algn="ctr">
                <a:lnSpc>
                  <a:spcPts val="3147"/>
                </a:lnSpc>
              </a:pPr>
              <a:endParaRPr lang="en-US" sz="4800" dirty="0">
                <a:solidFill>
                  <a:srgbClr val="EFECE0"/>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4588966" y="1543436"/>
            <a:ext cx="7034998" cy="3108543"/>
          </a:xfrm>
          <a:prstGeom prst="rect">
            <a:avLst/>
          </a:prstGeom>
          <a:noFill/>
          <a:ln w="28575" cmpd="dbl">
            <a:noFill/>
          </a:ln>
        </p:spPr>
        <p:txBody>
          <a:bodyPr wrap="square">
            <a:spAutoFit/>
          </a:bodyPr>
          <a:lstStyle/>
          <a:p>
            <a:pPr algn="just" fontAlgn="base">
              <a:spcBef>
                <a:spcPct val="0"/>
              </a:spcBef>
              <a:spcAft>
                <a:spcPct val="0"/>
              </a:spcAft>
              <a:defRPr/>
            </a:pP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nhẹ</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nhàng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tinh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tế</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theo</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dòng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cảm</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xúc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a:t>
            </a:r>
          </a:p>
          <a:p>
            <a:pPr algn="just" fontAlgn="base">
              <a:spcBef>
                <a:spcPct val="0"/>
              </a:spcBef>
              <a:spcAft>
                <a:spcPct val="0"/>
              </a:spcAft>
              <a:defRPr/>
            </a:pP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xây</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dựng</a:t>
            </a:r>
            <a:r>
              <a:rPr lang="en-US" sz="2800" dirty="0">
                <a:solidFill>
                  <a:schemeClr val="tx2">
                    <a:lumMod val="10000"/>
                  </a:schemeClr>
                </a:solidFill>
                <a:latin typeface="Times New Roman" panose="02020603050405020304" pitchFamily="18" charset="0"/>
                <a:cs typeface="Times New Roman" panose="02020603050405020304" pitchFamily="18" charset="0"/>
              </a:rPr>
              <a:t> qua </a:t>
            </a:r>
            <a:r>
              <a:rPr lang="en-US" sz="2800" dirty="0" err="1">
                <a:solidFill>
                  <a:schemeClr val="tx2">
                    <a:lumMod val="10000"/>
                  </a:schemeClr>
                </a:solidFill>
                <a:latin typeface="Times New Roman" panose="02020603050405020304" pitchFamily="18" charset="0"/>
                <a:cs typeface="Times New Roman" panose="02020603050405020304" pitchFamily="18" charset="0"/>
              </a:rPr>
              <a:t>nhiều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phương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diện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như</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hành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động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nói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tinh</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tế</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miêu</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tả</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tâm</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lí</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nhân</a:t>
            </a: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tx2">
                    <a:lumMod val="10000"/>
                  </a:schemeClr>
                </a:solidFill>
                <a:latin typeface="Times New Roman" panose="02020603050405020304" pitchFamily="18" charset="0"/>
                <a:cs typeface="Times New Roman" panose="02020603050405020304" pitchFamily="18" charset="0"/>
              </a:rPr>
              <a:t>vật</a:t>
            </a:r>
            <a:endParaRPr lang="en-US" sz="2800" dirty="0">
              <a:solidFill>
                <a:schemeClr val="tx2">
                  <a:lumMod val="10000"/>
                </a:schemeClr>
              </a:solidFill>
              <a:latin typeface="Times New Roman" panose="02020603050405020304" pitchFamily="18" charset="0"/>
              <a:cs typeface="Times New Roman" panose="02020603050405020304" pitchFamily="18" charset="0"/>
            </a:endParaRPr>
          </a:p>
          <a:p>
            <a:pPr algn="just" fontAlgn="base">
              <a:spcBef>
                <a:spcPct val="0"/>
              </a:spcBef>
              <a:spcAft>
                <a:spcPct val="0"/>
              </a:spcAft>
              <a:defRPr/>
            </a:pPr>
            <a:r>
              <a:rPr lang="en-US" sz="2800"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đặc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sắc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có</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800" dirty="0">
                <a:solidFill>
                  <a:schemeClr val="tx2">
                    <a:lumMod val="10000"/>
                  </a:schemeClr>
                </a:solidFill>
                <a:latin typeface="Times New Roman" panose="02020603050405020304" pitchFamily="18" charset="0"/>
                <a:cs typeface="Times New Roman" panose="02020603050405020304" pitchFamily="18" charset="0"/>
              </a:rPr>
              <a:t> chi </a:t>
            </a:r>
            <a:r>
              <a:rPr lang="en-US" sz="2800" dirty="0" err="1">
                <a:solidFill>
                  <a:schemeClr val="tx2">
                    <a:lumMod val="10000"/>
                  </a:schemeClr>
                </a:solidFill>
                <a:latin typeface="Times New Roman" panose="02020603050405020304" pitchFamily="18" charset="0"/>
                <a:cs typeface="Times New Roman" panose="02020603050405020304" pitchFamily="18" charset="0"/>
              </a:rPr>
              <a:t>tiết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giàu</a:t>
            </a:r>
            <a:r>
              <a:rPr lang="en-US" sz="2800" dirty="0">
                <a:solidFill>
                  <a:schemeClr val="tx2">
                    <a:lumMod val="10000"/>
                  </a:schemeClr>
                </a:solidFill>
                <a:latin typeface="Times New Roman" panose="02020603050405020304" pitchFamily="18" charset="0"/>
                <a:cs typeface="Times New Roman" panose="02020603050405020304" pitchFamily="18" charset="0"/>
              </a:rPr>
              <a:t> ý </a:t>
            </a:r>
            <a:r>
              <a:rPr lang="en-US" sz="28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28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16"/>
          <a:stretch>
            <a:fillRect/>
          </a:stretch>
        </p:blipFill>
        <p:spPr>
          <a:xfrm>
            <a:off x="723949" y="1704108"/>
            <a:ext cx="3479713" cy="4920894"/>
          </a:xfrm>
          <a:prstGeom prst="rect">
            <a:avLst/>
          </a:prstGeom>
        </p:spPr>
      </p:pic>
    </p:spTree>
    <p:extLst>
      <p:ext uri="{BB962C8B-B14F-4D97-AF65-F5344CB8AC3E}">
        <p14:creationId xmlns:p14="http://schemas.microsoft.com/office/powerpoint/2010/main" val="2358645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fade">
                                      <p:cBhvr>
                                        <p:cTn id="18" dur="1000"/>
                                        <p:tgtEl>
                                          <p:spTgt spid="16">
                                            <p:txEl>
                                              <p:pRg st="0" end="0"/>
                                            </p:txEl>
                                          </p:spTgt>
                                        </p:tgtEl>
                                      </p:cBhvr>
                                    </p:animEffect>
                                    <p:anim calcmode="lin" valueType="num">
                                      <p:cBhvr>
                                        <p:cTn id="1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1000"/>
                                        <p:tgtEl>
                                          <p:spTgt spid="16">
                                            <p:txEl>
                                              <p:pRg st="1" end="1"/>
                                            </p:txEl>
                                          </p:spTgt>
                                        </p:tgtEl>
                                      </p:cBhvr>
                                    </p:animEffect>
                                    <p:anim calcmode="lin" valueType="num">
                                      <p:cBhvr>
                                        <p:cTn id="26"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1000"/>
                                        <p:tgtEl>
                                          <p:spTgt spid="16">
                                            <p:txEl>
                                              <p:pRg st="2" end="2"/>
                                            </p:txEl>
                                          </p:spTgt>
                                        </p:tgtEl>
                                      </p:cBhvr>
                                    </p:animEffect>
                                    <p:anim calcmode="lin" valueType="num">
                                      <p:cBhvr>
                                        <p:cTn id="3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6"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94151" y="472332"/>
            <a:ext cx="1830605" cy="782168"/>
          </a:xfrm>
          <a:prstGeom prst="rect">
            <a:avLst/>
          </a:prstGeom>
        </p:spPr>
      </p:pic>
      <p:sp>
        <p:nvSpPr>
          <p:cNvPr id="7" name="TextBox 5"/>
          <p:cNvSpPr txBox="1"/>
          <p:nvPr/>
        </p:nvSpPr>
        <p:spPr>
          <a:xfrm>
            <a:off x="5544913" y="533753"/>
            <a:ext cx="3709924" cy="461665"/>
          </a:xfrm>
          <a:prstGeom prst="rect">
            <a:avLst/>
          </a:prstGeom>
        </p:spPr>
        <p:txBody>
          <a:bodyPr wrap="square" lIns="0" tIns="0" rIns="0" bIns="0" rtlCol="0" anchor="t">
            <a:spAutoFit/>
          </a:bodyPr>
          <a:lstStyle/>
          <a:p>
            <a:pPr>
              <a:lnSpc>
                <a:spcPts val="3640"/>
              </a:lnSpc>
            </a:pPr>
            <a:r>
              <a:rPr lang="en-US" sz="3200" b="1" dirty="0" smtClean="0">
                <a:solidFill>
                  <a:srgbClr val="F6D0BB">
                    <a:lumMod val="10000"/>
                  </a:srgbClr>
                </a:solidFill>
                <a:latin typeface="Times New Roman" panose="02020603050405020304" pitchFamily="18" charset="0"/>
                <a:cs typeface="Times New Roman" panose="02020603050405020304" pitchFamily="18" charset="0"/>
              </a:rPr>
              <a:t>2. </a:t>
            </a:r>
            <a:r>
              <a:rPr lang="en-US" sz="3200" b="1" dirty="0" err="1" smtClean="0">
                <a:solidFill>
                  <a:srgbClr val="F6D0BB">
                    <a:lumMod val="10000"/>
                  </a:srgbClr>
                </a:solidFill>
                <a:latin typeface="Times New Roman" panose="02020603050405020304" pitchFamily="18" charset="0"/>
                <a:cs typeface="Times New Roman" panose="02020603050405020304" pitchFamily="18" charset="0"/>
              </a:rPr>
              <a:t>Nội</a:t>
            </a:r>
            <a:r>
              <a:rPr lang="en-US" sz="3200" b="1" dirty="0" smtClean="0">
                <a:solidFill>
                  <a:srgbClr val="F6D0BB">
                    <a:lumMod val="10000"/>
                  </a:srgbClr>
                </a:solidFill>
                <a:latin typeface="Times New Roman" panose="02020603050405020304" pitchFamily="18" charset="0"/>
                <a:cs typeface="Times New Roman" panose="02020603050405020304" pitchFamily="18" charset="0"/>
              </a:rPr>
              <a:t> dung</a:t>
            </a:r>
            <a:endParaRPr lang="en-US" sz="3200" dirty="0">
              <a:solidFill>
                <a:srgbClr val="F6D0BB">
                  <a:lumMod val="10000"/>
                </a:srgbClr>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4367427" y="255274"/>
            <a:ext cx="919380" cy="914366"/>
            <a:chOff x="10749799" y="4081393"/>
            <a:chExt cx="1379070" cy="1371548"/>
          </a:xfrm>
        </p:grpSpPr>
        <p:pic>
          <p:nvPicPr>
            <p:cNvPr id="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749799" y="4081393"/>
              <a:ext cx="1379070" cy="1371548"/>
            </a:xfrm>
            <a:prstGeom prst="rect">
              <a:avLst/>
            </a:prstGeom>
          </p:spPr>
        </p:pic>
        <p:sp>
          <p:nvSpPr>
            <p:cNvPr id="10" name="TextBox 9"/>
            <p:cNvSpPr txBox="1"/>
            <p:nvPr/>
          </p:nvSpPr>
          <p:spPr>
            <a:xfrm>
              <a:off x="11082108" y="4514797"/>
              <a:ext cx="654620" cy="663643"/>
            </a:xfrm>
            <a:prstGeom prst="rect">
              <a:avLst/>
            </a:prstGeom>
          </p:spPr>
          <p:txBody>
            <a:bodyPr wrap="square" lIns="0" tIns="0" rIns="0" bIns="0" rtlCol="0" anchor="t">
              <a:spAutoFit/>
            </a:bodyPr>
            <a:lstStyle/>
            <a:p>
              <a:pPr algn="ctr">
                <a:lnSpc>
                  <a:spcPts val="3147"/>
                </a:lnSpc>
              </a:pPr>
              <a:endParaRPr lang="en-US" sz="4800" dirty="0">
                <a:solidFill>
                  <a:srgbClr val="EFECE0"/>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4588966" y="1543436"/>
            <a:ext cx="7034998" cy="3246530"/>
          </a:xfrm>
          <a:prstGeom prst="rect">
            <a:avLst/>
          </a:prstGeom>
          <a:noFill/>
          <a:ln w="28575" cmpd="dbl">
            <a:noFill/>
          </a:ln>
        </p:spPr>
        <p:txBody>
          <a:bodyPr wrap="square">
            <a:spAutoFit/>
          </a:bodyPr>
          <a:lstStyle/>
          <a:p>
            <a:pPr algn="just">
              <a:lnSpc>
                <a:spcPct val="150000"/>
              </a:lnSpc>
              <a:defRPr/>
            </a:pPr>
            <a:r>
              <a:rPr lang="vi-VN" altLang="zh-CN" sz="2800" dirty="0">
                <a:solidFill>
                  <a:schemeClr val="tx2">
                    <a:lumMod val="10000"/>
                  </a:schemeClr>
                </a:solidFill>
                <a:latin typeface="Times New Roman" panose="02020603050405020304" pitchFamily="18" charset="0"/>
                <a:cs typeface="Times New Roman" panose="02020603050405020304" pitchFamily="18" charset="0"/>
              </a:rPr>
              <a:t>- Khắc hoạ những con người nơi làng quê nghèo khó, có lòng tự trọng và những người có điều kiện sống tốt hơn biết yêu thương, sẻ chia. </a:t>
            </a:r>
          </a:p>
          <a:p>
            <a:pPr algn="just">
              <a:lnSpc>
                <a:spcPct val="150000"/>
              </a:lnSpc>
              <a:defRPr/>
            </a:pPr>
            <a:r>
              <a:rPr lang="vi-VN" altLang="zh-CN" sz="2800" dirty="0">
                <a:solidFill>
                  <a:schemeClr val="tx2">
                    <a:lumMod val="10000"/>
                  </a:schemeClr>
                </a:solidFill>
                <a:latin typeface="Times New Roman" panose="02020603050405020304" pitchFamily="18" charset="0"/>
                <a:cs typeface="Times New Roman" panose="02020603050405020304" pitchFamily="18" charset="0"/>
              </a:rPr>
              <a:t>- Đề cao tinh thần nhân văn, đồng cảm, sẻ chia giúp đỡ nhưng con người bất hạnh, thiệt thòi.</a:t>
            </a:r>
            <a:endParaRPr lang="zh-CN" altLang="en-US" sz="28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6"/>
          <a:stretch>
            <a:fillRect/>
          </a:stretch>
        </p:blipFill>
        <p:spPr>
          <a:xfrm>
            <a:off x="723949" y="1704108"/>
            <a:ext cx="3479713" cy="4920894"/>
          </a:xfrm>
          <a:prstGeom prst="rect">
            <a:avLst/>
          </a:prstGeom>
        </p:spPr>
      </p:pic>
    </p:spTree>
    <p:extLst>
      <p:ext uri="{BB962C8B-B14F-4D97-AF65-F5344CB8AC3E}">
        <p14:creationId xmlns:p14="http://schemas.microsoft.com/office/powerpoint/2010/main" val="2201890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fade">
                                      <p:cBhvr>
                                        <p:cTn id="18" dur="1000"/>
                                        <p:tgtEl>
                                          <p:spTgt spid="16">
                                            <p:txEl>
                                              <p:pRg st="0" end="0"/>
                                            </p:txEl>
                                          </p:spTgt>
                                        </p:tgtEl>
                                      </p:cBhvr>
                                    </p:animEffect>
                                    <p:anim calcmode="lin" valueType="num">
                                      <p:cBhvr>
                                        <p:cTn id="1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1000"/>
                                        <p:tgtEl>
                                          <p:spTgt spid="16">
                                            <p:txEl>
                                              <p:pRg st="1" end="1"/>
                                            </p:txEl>
                                          </p:spTgt>
                                        </p:tgtEl>
                                      </p:cBhvr>
                                    </p:animEffect>
                                    <p:anim calcmode="lin" valueType="num">
                                      <p:cBhvr>
                                        <p:cTn id="26"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35" name="Google Shape;535;p45"/>
          <p:cNvSpPr/>
          <p:nvPr/>
        </p:nvSpPr>
        <p:spPr>
          <a:xfrm rot="1611667">
            <a:off x="4455835" y="702032"/>
            <a:ext cx="1973312" cy="408937"/>
          </a:xfrm>
          <a:prstGeom prst="rect">
            <a:avLst/>
          </a:prstGeom>
          <a:solidFill>
            <a:srgbClr val="F5EADE">
              <a:alpha val="583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45"/>
          <p:cNvSpPr/>
          <p:nvPr/>
        </p:nvSpPr>
        <p:spPr>
          <a:xfrm rot="-1130337">
            <a:off x="848397" y="2974149"/>
            <a:ext cx="1973311" cy="409081"/>
          </a:xfrm>
          <a:prstGeom prst="rect">
            <a:avLst/>
          </a:prstGeom>
          <a:solidFill>
            <a:srgbClr val="F5EADE">
              <a:alpha val="583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Rectangle 18"/>
          <p:cNvSpPr/>
          <p:nvPr/>
        </p:nvSpPr>
        <p:spPr>
          <a:xfrm>
            <a:off x="1835052" y="5356653"/>
            <a:ext cx="5058384" cy="661207"/>
          </a:xfrm>
          <a:prstGeom prst="rect">
            <a:avLst/>
          </a:prstGeom>
        </p:spPr>
        <p:txBody>
          <a:bodyPr wrap="square">
            <a:spAutoFit/>
          </a:bodyPr>
          <a:lstStyle/>
          <a:p>
            <a:pPr algn="ctr" fontAlgn="base">
              <a:lnSpc>
                <a:spcPct val="150000"/>
              </a:lnSpc>
              <a:spcBef>
                <a:spcPct val="0"/>
              </a:spcBef>
              <a:spcAft>
                <a:spcPct val="0"/>
              </a:spcAft>
              <a:defRPr/>
            </a:pPr>
            <a:r>
              <a:rPr lang="vi-VN" sz="2800" b="1" dirty="0" smtClean="0">
                <a:latin typeface="Times New Roman" panose="02020603050405020304" pitchFamily="18" charset="0"/>
                <a:cs typeface="Times New Roman" panose="02020603050405020304" pitchFamily="18" charset="0"/>
              </a:rPr>
              <a:t>- Thạch Lam-</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3"/>
          <a:srcRect l="21690"/>
          <a:stretch/>
        </p:blipFill>
        <p:spPr>
          <a:xfrm>
            <a:off x="6200775" y="0"/>
            <a:ext cx="7451229" cy="6972301"/>
          </a:xfrm>
          <a:prstGeom prst="rect">
            <a:avLst/>
          </a:prstGeom>
        </p:spPr>
      </p:pic>
      <p:pic>
        <p:nvPicPr>
          <p:cNvPr id="21" name="Picture 20"/>
          <p:cNvPicPr>
            <a:picLocks noChangeAspect="1"/>
          </p:cNvPicPr>
          <p:nvPr/>
        </p:nvPicPr>
        <p:blipFill>
          <a:blip r:embed="rId4"/>
          <a:stretch>
            <a:fillRect/>
          </a:stretch>
        </p:blipFill>
        <p:spPr>
          <a:xfrm>
            <a:off x="193206" y="391190"/>
            <a:ext cx="5870957" cy="4834547"/>
          </a:xfrm>
          <a:prstGeom prst="rect">
            <a:avLst/>
          </a:prstGeom>
        </p:spPr>
      </p:pic>
    </p:spTree>
    <p:extLst>
      <p:ext uri="{BB962C8B-B14F-4D97-AF65-F5344CB8AC3E}">
        <p14:creationId xmlns:p14="http://schemas.microsoft.com/office/powerpoint/2010/main" val="67459170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9" name="Picture 2"/>
          <p:cNvPicPr>
            <a:picLocks noChangeAspect="1"/>
          </p:cNvPicPr>
          <p:nvPr/>
        </p:nvPicPr>
        <p:blipFill>
          <a:blip r:embed="rId4"/>
          <a:srcRect t="5625" b="5625"/>
          <a:stretch>
            <a:fillRect/>
          </a:stretch>
        </p:blipFill>
        <p:spPr>
          <a:xfrm rot="10800000">
            <a:off x="-1" y="0"/>
            <a:ext cx="12192000" cy="1581086"/>
          </a:xfrm>
          <a:prstGeom prst="rect">
            <a:avLst/>
          </a:prstGeom>
        </p:spPr>
      </p:pic>
      <p:pic>
        <p:nvPicPr>
          <p:cNvPr id="2" name="Picture 1"/>
          <p:cNvPicPr>
            <a:picLocks noChangeAspect="1"/>
          </p:cNvPicPr>
          <p:nvPr/>
        </p:nvPicPr>
        <p:blipFill>
          <a:blip r:embed="rId5"/>
          <a:stretch>
            <a:fillRect/>
          </a:stretch>
        </p:blipFill>
        <p:spPr>
          <a:xfrm>
            <a:off x="310880" y="49851"/>
            <a:ext cx="11570238" cy="1481383"/>
          </a:xfrm>
          <a:prstGeom prst="rect">
            <a:avLst/>
          </a:prstGeom>
        </p:spPr>
      </p:pic>
      <p:sp>
        <p:nvSpPr>
          <p:cNvPr id="3" name="Rectangle 2"/>
          <p:cNvSpPr/>
          <p:nvPr/>
        </p:nvSpPr>
        <p:spPr>
          <a:xfrm>
            <a:off x="1457972" y="2960754"/>
            <a:ext cx="7935409" cy="2677656"/>
          </a:xfrm>
          <a:prstGeom prst="rect">
            <a:avLst/>
          </a:prstGeom>
        </p:spPr>
        <p:txBody>
          <a:bodyPr wrap="square">
            <a:spAutoFit/>
          </a:bodyPr>
          <a:lstStyle/>
          <a:p>
            <a:pPr marL="457200" indent="-457200" algn="just">
              <a:lnSpc>
                <a:spcPct val="150000"/>
              </a:lnSpc>
              <a:buFontTx/>
              <a:buChar char="-"/>
              <a:tabLst>
                <a:tab pos="90170" algn="l"/>
                <a:tab pos="180340" algn="l"/>
              </a:tabLst>
            </a:pP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Đều</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là</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cô</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bé</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có</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hoàn</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đáng</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thương</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nghèo</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khổ</a:t>
            </a:r>
            <a:r>
              <a:rPr lang="en-US" sz="2800" kern="100" dirty="0">
                <a:solidFill>
                  <a:schemeClr val="tx2">
                    <a:lumMod val="10000"/>
                  </a:schemeClr>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Dáng</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vẻ</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bên</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ngoài</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rách</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rưới</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thiếu</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thôn</a:t>
            </a:r>
            <a:r>
              <a:rPr lang="en-US" sz="2800" kern="100" dirty="0">
                <a:solidFill>
                  <a:schemeClr val="tx2">
                    <a:lumMod val="10000"/>
                  </a:schemeClr>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Đều</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miêu</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tả</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ở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thời</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điểm</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mùa</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đông</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lạnh</a:t>
            </a:r>
            <a:r>
              <a:rPr lang="en-US" sz="2800" kern="100" dirty="0">
                <a:solidFill>
                  <a:schemeClr val="tx2">
                    <a:lumMod val="10000"/>
                  </a:schemeClr>
                </a:solidFill>
                <a:latin typeface="Times New Roman" panose="02020603050405020304" pitchFamily="18" charset="0"/>
                <a:cs typeface="Times New Roman" panose="02020603050405020304" pitchFamily="18" charset="0"/>
              </a:rPr>
              <a:t> </a:t>
            </a:r>
            <a:r>
              <a:rPr lang="en-US" sz="2800" kern="100" dirty="0" err="1">
                <a:solidFill>
                  <a:schemeClr val="tx2">
                    <a:lumMod val="10000"/>
                  </a:schemeClr>
                </a:solidFill>
                <a:latin typeface="Times New Roman" panose="02020603050405020304" pitchFamily="18" charset="0"/>
                <a:cs typeface="Times New Roman" panose="02020603050405020304" pitchFamily="18" charset="0"/>
              </a:rPr>
              <a:t>giá</a:t>
            </a:r>
            <a:r>
              <a:rPr lang="en-US" sz="2800" kern="1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1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15303" y="2148732"/>
            <a:ext cx="1830605" cy="782168"/>
          </a:xfrm>
          <a:prstGeom prst="rect">
            <a:avLst/>
          </a:prstGeom>
        </p:spPr>
      </p:pic>
      <p:sp>
        <p:nvSpPr>
          <p:cNvPr id="13" name="TextBox 5"/>
          <p:cNvSpPr txBox="1"/>
          <p:nvPr/>
        </p:nvSpPr>
        <p:spPr>
          <a:xfrm>
            <a:off x="2635459" y="2210153"/>
            <a:ext cx="3709924" cy="461665"/>
          </a:xfrm>
          <a:prstGeom prst="rect">
            <a:avLst/>
          </a:prstGeom>
        </p:spPr>
        <p:txBody>
          <a:bodyPr wrap="square" lIns="0" tIns="0" rIns="0" bIns="0" rtlCol="0" anchor="t">
            <a:spAutoFit/>
          </a:bodyPr>
          <a:lstStyle/>
          <a:p>
            <a:pPr>
              <a:lnSpc>
                <a:spcPts val="3640"/>
              </a:lnSpc>
            </a:pPr>
            <a:r>
              <a:rPr lang="en-US" sz="3200" b="1" dirty="0" err="1" smtClean="0">
                <a:solidFill>
                  <a:srgbClr val="F6D0BB">
                    <a:lumMod val="10000"/>
                  </a:srgbClr>
                </a:solidFill>
                <a:latin typeface="Times New Roman" panose="02020603050405020304" pitchFamily="18" charset="0"/>
                <a:cs typeface="Times New Roman" panose="02020603050405020304" pitchFamily="18" charset="0"/>
              </a:rPr>
              <a:t>Giống</a:t>
            </a:r>
            <a:r>
              <a:rPr lang="en-US" sz="3200" b="1" dirty="0" smtClean="0">
                <a:solidFill>
                  <a:srgbClr val="F6D0BB">
                    <a:lumMod val="10000"/>
                  </a:srgbClr>
                </a:solidFill>
                <a:latin typeface="Times New Roman" panose="02020603050405020304" pitchFamily="18" charset="0"/>
                <a:cs typeface="Times New Roman" panose="02020603050405020304" pitchFamily="18" charset="0"/>
              </a:rPr>
              <a:t> </a:t>
            </a:r>
            <a:r>
              <a:rPr lang="en-US" sz="3200" b="1" dirty="0" err="1" smtClean="0">
                <a:solidFill>
                  <a:srgbClr val="F6D0BB">
                    <a:lumMod val="10000"/>
                  </a:srgbClr>
                </a:solidFill>
                <a:latin typeface="Times New Roman" panose="02020603050405020304" pitchFamily="18" charset="0"/>
                <a:cs typeface="Times New Roman" panose="02020603050405020304" pitchFamily="18" charset="0"/>
              </a:rPr>
              <a:t>nhau</a:t>
            </a:r>
            <a:endParaRPr lang="en-US" sz="3200" dirty="0">
              <a:solidFill>
                <a:srgbClr val="F6D0BB">
                  <a:lumMod val="10000"/>
                </a:srgbClr>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457973" y="1931674"/>
            <a:ext cx="919380" cy="914366"/>
            <a:chOff x="10749799" y="4081393"/>
            <a:chExt cx="1379070" cy="1371548"/>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0749799" y="4081393"/>
              <a:ext cx="1379070" cy="1371548"/>
            </a:xfrm>
            <a:prstGeom prst="rect">
              <a:avLst/>
            </a:prstGeom>
          </p:spPr>
        </p:pic>
        <p:sp>
          <p:nvSpPr>
            <p:cNvPr id="16" name="TextBox 15"/>
            <p:cNvSpPr txBox="1"/>
            <p:nvPr/>
          </p:nvSpPr>
          <p:spPr>
            <a:xfrm>
              <a:off x="11082108" y="4514797"/>
              <a:ext cx="654620" cy="663643"/>
            </a:xfrm>
            <a:prstGeom prst="rect">
              <a:avLst/>
            </a:prstGeom>
          </p:spPr>
          <p:txBody>
            <a:bodyPr wrap="square" lIns="0" tIns="0" rIns="0" bIns="0" rtlCol="0" anchor="t">
              <a:spAutoFit/>
            </a:bodyPr>
            <a:lstStyle/>
            <a:p>
              <a:pPr algn="ctr">
                <a:lnSpc>
                  <a:spcPts val="3147"/>
                </a:lnSpc>
              </a:pPr>
              <a:endParaRPr lang="en-US" sz="4800" dirty="0">
                <a:solidFill>
                  <a:srgbClr val="EFECE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964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9" name="Picture 2"/>
          <p:cNvPicPr>
            <a:picLocks noChangeAspect="1"/>
          </p:cNvPicPr>
          <p:nvPr/>
        </p:nvPicPr>
        <p:blipFill>
          <a:blip r:embed="rId4"/>
          <a:srcRect t="5625" b="5625"/>
          <a:stretch>
            <a:fillRect/>
          </a:stretch>
        </p:blipFill>
        <p:spPr>
          <a:xfrm rot="10800000">
            <a:off x="-1" y="0"/>
            <a:ext cx="12192000" cy="1581086"/>
          </a:xfrm>
          <a:prstGeom prst="rect">
            <a:avLst/>
          </a:prstGeom>
        </p:spPr>
      </p:pic>
      <p:graphicFrame>
        <p:nvGraphicFramePr>
          <p:cNvPr id="10" name="Table 9">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689068157"/>
              </p:ext>
            </p:extLst>
          </p:nvPr>
        </p:nvGraphicFramePr>
        <p:xfrm>
          <a:off x="443345" y="1259598"/>
          <a:ext cx="11338648" cy="5452225"/>
        </p:xfrm>
        <a:graphic>
          <a:graphicData uri="http://schemas.openxmlformats.org/drawingml/2006/table">
            <a:tbl>
              <a:tblPr firstRow="1" firstCol="1" bandRow="1">
                <a:tableStyleId>{7DF18680-E054-41AD-8BC1-D1AEF772440D}</a:tableStyleId>
              </a:tblPr>
              <a:tblGrid>
                <a:gridCol w="1481886">
                  <a:extLst>
                    <a:ext uri="{9D8B030D-6E8A-4147-A177-3AD203B41FA5}">
                      <a16:colId xmlns:a16="http://schemas.microsoft.com/office/drawing/2014/main" xmlns="" val="690654345"/>
                    </a:ext>
                  </a:extLst>
                </a:gridCol>
                <a:gridCol w="1926715">
                  <a:extLst>
                    <a:ext uri="{9D8B030D-6E8A-4147-A177-3AD203B41FA5}">
                      <a16:colId xmlns:a16="http://schemas.microsoft.com/office/drawing/2014/main" xmlns="" val="4162194743"/>
                    </a:ext>
                  </a:extLst>
                </a:gridCol>
                <a:gridCol w="3401649">
                  <a:extLst>
                    <a:ext uri="{9D8B030D-6E8A-4147-A177-3AD203B41FA5}">
                      <a16:colId xmlns:a16="http://schemas.microsoft.com/office/drawing/2014/main" xmlns="" val="1171804134"/>
                    </a:ext>
                  </a:extLst>
                </a:gridCol>
                <a:gridCol w="4528398">
                  <a:extLst>
                    <a:ext uri="{9D8B030D-6E8A-4147-A177-3AD203B41FA5}">
                      <a16:colId xmlns:a16="http://schemas.microsoft.com/office/drawing/2014/main" xmlns="" val="2312693020"/>
                    </a:ext>
                  </a:extLst>
                </a:gridCol>
              </a:tblGrid>
              <a:tr h="756738">
                <a:tc gridSpan="2">
                  <a:txBody>
                    <a:bodyPr/>
                    <a:lstStyle/>
                    <a:p>
                      <a:pPr algn="ctr">
                        <a:lnSpc>
                          <a:spcPct val="114000"/>
                        </a:lnSpc>
                        <a:tabLst>
                          <a:tab pos="90170" algn="l"/>
                          <a:tab pos="180340" algn="l"/>
                        </a:tabLst>
                      </a:pPr>
                      <a:r>
                        <a:rPr lang="en-US" sz="2400" kern="100" dirty="0" err="1">
                          <a:solidFill>
                            <a:schemeClr val="accent6"/>
                          </a:solidFill>
                          <a:effectLst/>
                          <a:latin typeface="Times New Roman" panose="02020603050405020304" pitchFamily="18" charset="0"/>
                          <a:cs typeface="Times New Roman" panose="02020603050405020304" pitchFamily="18" charset="0"/>
                        </a:rPr>
                        <a:t>Nội</a:t>
                      </a:r>
                      <a:r>
                        <a:rPr lang="en-US" sz="2400" kern="100" dirty="0">
                          <a:solidFill>
                            <a:schemeClr val="accent6"/>
                          </a:solidFill>
                          <a:effectLst/>
                          <a:latin typeface="Times New Roman" panose="02020603050405020304" pitchFamily="18" charset="0"/>
                          <a:cs typeface="Times New Roman" panose="02020603050405020304" pitchFamily="18" charset="0"/>
                        </a:rPr>
                        <a:t> dung so </a:t>
                      </a:r>
                      <a:r>
                        <a:rPr lang="en-US" sz="2400" kern="100" dirty="0" err="1">
                          <a:solidFill>
                            <a:schemeClr val="accent6"/>
                          </a:solidFill>
                          <a:effectLst/>
                          <a:latin typeface="Times New Roman" panose="02020603050405020304" pitchFamily="18" charset="0"/>
                          <a:cs typeface="Times New Roman" panose="02020603050405020304" pitchFamily="18" charset="0"/>
                        </a:rPr>
                        <a:t>sánh</a:t>
                      </a:r>
                      <a:endParaRPr lang="x-none" sz="2400" kern="100" dirty="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1">
                        <a:lumMod val="50000"/>
                      </a:schemeClr>
                    </a:solidFill>
                  </a:tcPr>
                </a:tc>
                <a:tc hMerge="1">
                  <a:txBody>
                    <a:bodyPr/>
                    <a:lstStyle/>
                    <a:p>
                      <a:endParaRPr lang="x-none"/>
                    </a:p>
                  </a:txBody>
                  <a:tcPr/>
                </a:tc>
                <a:tc>
                  <a:txBody>
                    <a:bodyPr/>
                    <a:lstStyle/>
                    <a:p>
                      <a:pPr algn="ctr">
                        <a:lnSpc>
                          <a:spcPct val="114000"/>
                        </a:lnSpc>
                        <a:tabLst>
                          <a:tab pos="90170" algn="l"/>
                          <a:tab pos="180340" algn="l"/>
                        </a:tabLst>
                      </a:pPr>
                      <a:r>
                        <a:rPr lang="en-US" sz="2400" kern="100">
                          <a:solidFill>
                            <a:schemeClr val="accent6"/>
                          </a:solidFill>
                          <a:effectLst/>
                          <a:latin typeface="Times New Roman" panose="02020603050405020304" pitchFamily="18" charset="0"/>
                          <a:cs typeface="Times New Roman" panose="02020603050405020304" pitchFamily="18" charset="0"/>
                        </a:rPr>
                        <a:t>Hiên</a:t>
                      </a:r>
                      <a:endParaRPr lang="x-none" sz="2400" kern="10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14000"/>
                        </a:lnSpc>
                        <a:tabLst>
                          <a:tab pos="90170" algn="l"/>
                          <a:tab pos="180340" algn="l"/>
                        </a:tabLst>
                      </a:pPr>
                      <a:r>
                        <a:rPr lang="en-US" sz="2400" kern="100" dirty="0" err="1">
                          <a:solidFill>
                            <a:schemeClr val="accent6"/>
                          </a:solidFill>
                          <a:effectLst/>
                          <a:latin typeface="Times New Roman" panose="02020603050405020304" pitchFamily="18" charset="0"/>
                          <a:cs typeface="Times New Roman" panose="02020603050405020304" pitchFamily="18" charset="0"/>
                        </a:rPr>
                        <a:t>Cô</a:t>
                      </a:r>
                      <a:r>
                        <a:rPr lang="en-US" sz="2400" kern="100" dirty="0">
                          <a:solidFill>
                            <a:schemeClr val="accent6"/>
                          </a:solidFill>
                          <a:effectLst/>
                          <a:latin typeface="Times New Roman" panose="02020603050405020304" pitchFamily="18" charset="0"/>
                          <a:cs typeface="Times New Roman" panose="02020603050405020304" pitchFamily="18" charset="0"/>
                        </a:rPr>
                        <a:t> </a:t>
                      </a:r>
                      <a:r>
                        <a:rPr lang="en-US" sz="2400" kern="100" dirty="0" err="1">
                          <a:solidFill>
                            <a:schemeClr val="accent6"/>
                          </a:solidFill>
                          <a:effectLst/>
                          <a:latin typeface="Times New Roman" panose="02020603050405020304" pitchFamily="18" charset="0"/>
                          <a:cs typeface="Times New Roman" panose="02020603050405020304" pitchFamily="18" charset="0"/>
                        </a:rPr>
                        <a:t>bé</a:t>
                      </a:r>
                      <a:r>
                        <a:rPr lang="en-US" sz="2400" kern="100" dirty="0">
                          <a:solidFill>
                            <a:schemeClr val="accent6"/>
                          </a:solidFill>
                          <a:effectLst/>
                          <a:latin typeface="Times New Roman" panose="02020603050405020304" pitchFamily="18" charset="0"/>
                          <a:cs typeface="Times New Roman" panose="02020603050405020304" pitchFamily="18" charset="0"/>
                        </a:rPr>
                        <a:t> </a:t>
                      </a:r>
                      <a:r>
                        <a:rPr lang="en-US" sz="2400" kern="100" dirty="0" err="1">
                          <a:solidFill>
                            <a:schemeClr val="accent6"/>
                          </a:solidFill>
                          <a:effectLst/>
                          <a:latin typeface="Times New Roman" panose="02020603050405020304" pitchFamily="18" charset="0"/>
                          <a:cs typeface="Times New Roman" panose="02020603050405020304" pitchFamily="18" charset="0"/>
                        </a:rPr>
                        <a:t>bán</a:t>
                      </a:r>
                      <a:r>
                        <a:rPr lang="en-US" sz="2400" kern="100" dirty="0">
                          <a:solidFill>
                            <a:schemeClr val="accent6"/>
                          </a:solidFill>
                          <a:effectLst/>
                          <a:latin typeface="Times New Roman" panose="02020603050405020304" pitchFamily="18" charset="0"/>
                          <a:cs typeface="Times New Roman" panose="02020603050405020304" pitchFamily="18" charset="0"/>
                        </a:rPr>
                        <a:t> </a:t>
                      </a:r>
                      <a:r>
                        <a:rPr lang="en-US" sz="2400" kern="100" dirty="0" err="1">
                          <a:solidFill>
                            <a:schemeClr val="accent6"/>
                          </a:solidFill>
                          <a:effectLst/>
                          <a:latin typeface="Times New Roman" panose="02020603050405020304" pitchFamily="18" charset="0"/>
                          <a:cs typeface="Times New Roman" panose="02020603050405020304" pitchFamily="18" charset="0"/>
                        </a:rPr>
                        <a:t>diêm</a:t>
                      </a:r>
                      <a:endParaRPr lang="x-none" sz="2400" kern="100" dirty="0">
                        <a:solidFill>
                          <a:schemeClr val="accent6"/>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1">
                        <a:lumMod val="50000"/>
                      </a:schemeClr>
                    </a:solidFill>
                  </a:tcPr>
                </a:tc>
                <a:extLst>
                  <a:ext uri="{0D108BD9-81ED-4DB2-BD59-A6C34878D82A}">
                    <a16:rowId xmlns:a16="http://schemas.microsoft.com/office/drawing/2014/main" xmlns="" val="3277638082"/>
                  </a:ext>
                </a:extLst>
              </a:tr>
              <a:tr h="526077">
                <a:tc rowSpan="4">
                  <a:txBody>
                    <a:bodyPr/>
                    <a:lstStyle/>
                    <a:p>
                      <a:pPr algn="ctr">
                        <a:lnSpc>
                          <a:spcPct val="114000"/>
                        </a:lnSpc>
                        <a:tabLst>
                          <a:tab pos="90170" algn="l"/>
                          <a:tab pos="180340" algn="l"/>
                        </a:tabLst>
                      </a:pP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Khác</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nhau</a:t>
                      </a:r>
                      <a:endParaRPr lang="x-none" sz="2400"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just">
                        <a:lnSpc>
                          <a:spcPct val="114000"/>
                        </a:lnSpc>
                        <a:tabLst>
                          <a:tab pos="90170" algn="l"/>
                          <a:tab pos="180340" algn="l"/>
                        </a:tabLst>
                      </a:pP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Tên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gọi</a:t>
                      </a:r>
                      <a:endParaRPr lang="x-none" sz="2400" i="1"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just">
                        <a:lnSpc>
                          <a:spcPct val="114000"/>
                        </a:lnSpc>
                        <a:tabLst>
                          <a:tab pos="90170" algn="l"/>
                          <a:tab pos="180340" algn="l"/>
                        </a:tabLst>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Có</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tên</a:t>
                      </a:r>
                      <a:endParaRPr lang="x-none" sz="2400"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nSpc>
                          <a:spcPct val="114000"/>
                        </a:lnSpc>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Không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tên</a:t>
                      </a:r>
                      <a:endParaRPr lang="x-none" sz="2400" dirty="0">
                        <a:solidFill>
                          <a:schemeClr val="tx2">
                            <a:lumMod val="10000"/>
                          </a:schemeClr>
                        </a:solidFill>
                        <a:latin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xmlns="" val="2563835047"/>
                  </a:ext>
                </a:extLst>
              </a:tr>
              <a:tr h="1118761">
                <a:tc vMerge="1">
                  <a:txBody>
                    <a:bodyPr/>
                    <a:lstStyle/>
                    <a:p>
                      <a:endParaRPr lang="x-none"/>
                    </a:p>
                  </a:txBody>
                  <a:tcPr/>
                </a:tc>
                <a:tc>
                  <a:txBody>
                    <a:bodyPr/>
                    <a:lstStyle/>
                    <a:p>
                      <a:pPr algn="just">
                        <a:lnSpc>
                          <a:spcPct val="114000"/>
                        </a:lnSpc>
                        <a:tabLst>
                          <a:tab pos="90170" algn="l"/>
                          <a:tab pos="180340" algn="l"/>
                        </a:tabLst>
                      </a:pP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Cách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đối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xử</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người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thân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và</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mọi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người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xung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quanh</a:t>
                      </a:r>
                      <a:endParaRPr lang="x-none" sz="2400" i="1"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just">
                        <a:lnSpc>
                          <a:spcPct val="114000"/>
                        </a:lnSpc>
                        <a:tabLst>
                          <a:tab pos="90170" algn="l"/>
                          <a:tab pos="180340" algn="l"/>
                        </a:tabLst>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Hiên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có</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nhận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được</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tình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thương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mọi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người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mẹ</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bạn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bè</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a:t>
                      </a:r>
                      <a:endParaRPr lang="x-none" sz="2400"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nSpc>
                          <a:spcPct val="114000"/>
                        </a:lnSpc>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Cô</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bé</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bán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diêm</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có</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cuộc</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sống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bất</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hạnh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không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nhận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được</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tình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yêu</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thương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bố</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đánh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đập</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mắng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chửi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bị</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người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qua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lại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lãnh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đạm</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thờ</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ơ</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a:t>
                      </a:r>
                      <a:endParaRPr lang="x-none" sz="2400" dirty="0">
                        <a:solidFill>
                          <a:schemeClr val="tx2">
                            <a:lumMod val="10000"/>
                          </a:schemeClr>
                        </a:solidFill>
                        <a:latin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xmlns="" val="4259319147"/>
                  </a:ext>
                </a:extLst>
              </a:tr>
              <a:tr h="526077">
                <a:tc vMerge="1">
                  <a:txBody>
                    <a:bodyPr/>
                    <a:lstStyle/>
                    <a:p>
                      <a:endParaRPr lang="x-none"/>
                    </a:p>
                  </a:txBody>
                  <a:tcPr/>
                </a:tc>
                <a:tc>
                  <a:txBody>
                    <a:bodyPr/>
                    <a:lstStyle/>
                    <a:p>
                      <a:pPr algn="just">
                        <a:lnSpc>
                          <a:spcPct val="114000"/>
                        </a:lnSpc>
                        <a:tabLst>
                          <a:tab pos="90170" algn="l"/>
                          <a:tab pos="180340" algn="l"/>
                        </a:tabLst>
                      </a:pP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Công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việc</a:t>
                      </a:r>
                      <a:endParaRPr lang="x-none" sz="2400" i="1"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just">
                        <a:lnSpc>
                          <a:spcPct val="114000"/>
                        </a:lnSpc>
                        <a:tabLst>
                          <a:tab pos="90170" algn="l"/>
                          <a:tab pos="180340" algn="l"/>
                        </a:tabLst>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Còn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tuổi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ăn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tuổi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chơi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chưa</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phải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mưu</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sinh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vất</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vả</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a:t>
                      </a:r>
                      <a:endParaRPr lang="x-none" sz="2400"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nSpc>
                          <a:spcPct val="114000"/>
                        </a:lnSpc>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Phải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mưu</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sinh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bằng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nghề</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bán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diêm</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và</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trông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chờ</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vào</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sự</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bố</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thí</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người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khác</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a:t>
                      </a:r>
                      <a:endParaRPr lang="x-none" sz="2400" dirty="0">
                        <a:solidFill>
                          <a:schemeClr val="tx2">
                            <a:lumMod val="10000"/>
                          </a:schemeClr>
                        </a:solidFill>
                        <a:latin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xmlns="" val="3936226638"/>
                  </a:ext>
                </a:extLst>
              </a:tr>
              <a:tr h="526077">
                <a:tc vMerge="1">
                  <a:txBody>
                    <a:bodyPr/>
                    <a:lstStyle/>
                    <a:p>
                      <a:endParaRPr lang="x-none"/>
                    </a:p>
                  </a:txBody>
                  <a:tcPr/>
                </a:tc>
                <a:tc>
                  <a:txBody>
                    <a:bodyPr/>
                    <a:lstStyle/>
                    <a:p>
                      <a:pPr algn="just">
                        <a:lnSpc>
                          <a:spcPct val="114000"/>
                        </a:lnSpc>
                        <a:tabLst>
                          <a:tab pos="90170" algn="l"/>
                          <a:tab pos="180340" algn="l"/>
                        </a:tabLst>
                      </a:pP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Kết</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thúc</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endParaRPr lang="x-none" sz="2400" i="1"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just">
                        <a:lnSpc>
                          <a:spcPct val="114000"/>
                        </a:lnSpc>
                        <a:tabLst>
                          <a:tab pos="90170" algn="l"/>
                          <a:tab pos="180340" algn="l"/>
                        </a:tabLst>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Cái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kết</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có</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hậu</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Hiên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có</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áo</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ấm</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a:t>
                      </a:r>
                      <a:endParaRPr lang="x-none" sz="2400" kern="100" dirty="0">
                        <a:solidFill>
                          <a:schemeClr val="tx2">
                            <a:lumMod val="10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nSpc>
                          <a:spcPct val="114000"/>
                        </a:lnSpc>
                      </a:pP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Cái</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kết</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vừa</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có</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hậu</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vừa</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mang</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tính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bi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kịch</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cô</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bé</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bán</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diêm</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400" kern="100" dirty="0" err="1">
                          <a:solidFill>
                            <a:schemeClr val="tx2">
                              <a:lumMod val="10000"/>
                            </a:schemeClr>
                          </a:solidFill>
                          <a:effectLst/>
                          <a:latin typeface="Times New Roman" panose="02020603050405020304" pitchFamily="18" charset="0"/>
                          <a:cs typeface="Times New Roman" panose="02020603050405020304" pitchFamily="18" charset="0"/>
                        </a:rPr>
                        <a:t>chết</a:t>
                      </a:r>
                      <a:r>
                        <a:rPr lang="en-US" sz="2400" kern="100" dirty="0">
                          <a:solidFill>
                            <a:schemeClr val="tx2">
                              <a:lumMod val="10000"/>
                            </a:schemeClr>
                          </a:solidFill>
                          <a:effectLst/>
                          <a:latin typeface="Times New Roman" panose="02020603050405020304" pitchFamily="18" charset="0"/>
                          <a:cs typeface="Times New Roman" panose="02020603050405020304" pitchFamily="18" charset="0"/>
                        </a:rPr>
                        <a:t>.</a:t>
                      </a:r>
                      <a:endParaRPr lang="x-none" sz="2400" dirty="0">
                        <a:solidFill>
                          <a:schemeClr val="tx2">
                            <a:lumMod val="10000"/>
                          </a:schemeClr>
                        </a:solidFill>
                        <a:latin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xmlns="" val="1440866030"/>
                  </a:ext>
                </a:extLst>
              </a:tr>
            </a:tbl>
          </a:graphicData>
        </a:graphic>
      </p:graphicFrame>
      <p:pic>
        <p:nvPicPr>
          <p:cNvPr id="11" name="Picture 10"/>
          <p:cNvPicPr>
            <a:picLocks noChangeAspect="1"/>
          </p:cNvPicPr>
          <p:nvPr/>
        </p:nvPicPr>
        <p:blipFill>
          <a:blip r:embed="rId5"/>
          <a:stretch>
            <a:fillRect/>
          </a:stretch>
        </p:blipFill>
        <p:spPr>
          <a:xfrm>
            <a:off x="310880" y="49851"/>
            <a:ext cx="11570238" cy="1481383"/>
          </a:xfrm>
          <a:prstGeom prst="rect">
            <a:avLst/>
          </a:prstGeom>
        </p:spPr>
      </p:pic>
    </p:spTree>
    <p:extLst>
      <p:ext uri="{BB962C8B-B14F-4D97-AF65-F5344CB8AC3E}">
        <p14:creationId xmlns:p14="http://schemas.microsoft.com/office/powerpoint/2010/main" val="315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9208" y="140278"/>
            <a:ext cx="5598102" cy="6593043"/>
          </a:xfrm>
          <a:prstGeom prst="rect">
            <a:avLst/>
          </a:prstGeom>
        </p:spPr>
      </p:pic>
      <p:pic>
        <p:nvPicPr>
          <p:cNvPr id="2" name="Picture 1"/>
          <p:cNvPicPr>
            <a:picLocks noChangeAspect="1"/>
          </p:cNvPicPr>
          <p:nvPr/>
        </p:nvPicPr>
        <p:blipFill>
          <a:blip r:embed="rId4"/>
          <a:stretch>
            <a:fillRect/>
          </a:stretch>
        </p:blipFill>
        <p:spPr>
          <a:xfrm>
            <a:off x="4660183" y="263237"/>
            <a:ext cx="7089954" cy="2597310"/>
          </a:xfrm>
          <a:prstGeom prst="rect">
            <a:avLst/>
          </a:prstGeom>
        </p:spPr>
      </p:pic>
      <p:sp>
        <p:nvSpPr>
          <p:cNvPr id="6" name="Rectangle 6"/>
          <p:cNvSpPr>
            <a:spLocks noChangeArrowheads="1"/>
          </p:cNvSpPr>
          <p:nvPr/>
        </p:nvSpPr>
        <p:spPr bwMode="auto">
          <a:xfrm>
            <a:off x="4516583" y="2763003"/>
            <a:ext cx="7495308" cy="3970318"/>
          </a:xfrm>
          <a:prstGeom prst="rect">
            <a:avLst/>
          </a:prstGeom>
          <a:solidFill>
            <a:schemeClr val="accent1">
              <a:lumMod val="90000"/>
            </a:schemeClr>
          </a:solidFill>
          <a:ln w="9525">
            <a:noFill/>
            <a:miter lim="800000"/>
            <a:headEnd/>
            <a:tailEnd/>
          </a:ln>
          <a:effectLst/>
        </p:spPr>
        <p:txBody>
          <a:bodyPr wrap="square">
            <a:spAutoFit/>
          </a:bodyPr>
          <a:lstStyle/>
          <a:p>
            <a:pPr fontAlgn="base">
              <a:spcBef>
                <a:spcPct val="0"/>
              </a:spcBef>
              <a:spcAft>
                <a:spcPct val="0"/>
              </a:spcAft>
              <a:defRPr/>
            </a:pPr>
            <a:r>
              <a:rPr lang="vi-VN"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5- 7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p>
          <a:p>
            <a:pPr fontAlgn="base">
              <a:spcBef>
                <a:spcPct val="0"/>
              </a:spcBef>
              <a:spcAft>
                <a:spcPct val="0"/>
              </a:spcAft>
              <a:defRPr/>
            </a:pPr>
            <a:r>
              <a:rPr lang="vi-VN"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dung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a:t>
            </a:r>
            <a:r>
              <a:rPr lang="en-US" sz="2800" b="1" dirty="0">
                <a:latin typeface="Times New Roman" panose="02020603050405020304" pitchFamily="18" charset="0"/>
                <a:cs typeface="Times New Roman" panose="02020603050405020304" pitchFamily="18" charset="0"/>
              </a:rPr>
              <a:t> Lan…) </a:t>
            </a:r>
          </a:p>
          <a:p>
            <a:pPr fontAlgn="base">
              <a:spcBef>
                <a:spcPct val="0"/>
              </a:spcBef>
              <a:spcAft>
                <a:spcPct val="0"/>
              </a:spcAf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p>
          <a:p>
            <a:pPr fontAlgn="base">
              <a:spcBef>
                <a:spcPct val="0"/>
              </a:spcBef>
              <a:spcAft>
                <a:spcPct val="0"/>
              </a:spcAft>
              <a:buFontTx/>
              <a:buChar char="-"/>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p>
          <a:p>
            <a:pPr fontAlgn="base">
              <a:spcBef>
                <a:spcPct val="0"/>
              </a:spcBef>
              <a:spcAft>
                <a:spcPct val="0"/>
              </a:spcAft>
              <a:buFontTx/>
              <a:buChar char="-"/>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148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286000" y="-42863"/>
            <a:ext cx="16330614" cy="6857999"/>
          </a:xfrm>
          <a:prstGeom prst="rect">
            <a:avLst/>
          </a:prstGeom>
        </p:spPr>
      </p:pic>
      <p:sp>
        <p:nvSpPr>
          <p:cNvPr id="2" name="Rectangle 1"/>
          <p:cNvSpPr/>
          <p:nvPr/>
        </p:nvSpPr>
        <p:spPr>
          <a:xfrm>
            <a:off x="471487" y="500062"/>
            <a:ext cx="11072813" cy="5729288"/>
          </a:xfrm>
          <a:prstGeom prst="rect">
            <a:avLst/>
          </a:prstGeom>
          <a:solidFill>
            <a:srgbClr val="FFFFFF">
              <a:alpha val="92941"/>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363" y="539203"/>
            <a:ext cx="10772775" cy="5693866"/>
          </a:xfrm>
          <a:prstGeom prst="rect">
            <a:avLst/>
          </a:prstGeom>
        </p:spPr>
        <p:txBody>
          <a:bodyPr wrap="square">
            <a:spAutoFit/>
          </a:bodyPr>
          <a:lstStyle/>
          <a:p>
            <a:pPr algn="just"/>
            <a:r>
              <a:rPr lang="vi-VN" sz="2800" dirty="0" smtClean="0">
                <a:latin typeface="+mj-lt"/>
              </a:rPr>
              <a:t>        Sơn </a:t>
            </a:r>
            <a:r>
              <a:rPr lang="vi-VN" sz="2800" dirty="0">
                <a:latin typeface="+mj-lt"/>
              </a:rPr>
              <a:t>là một em bé sống với bạn bè rất có tình người. Trong lúc mấy đứa em họ của Sơn thì </a:t>
            </a:r>
            <a:r>
              <a:rPr lang="vi-VN" sz="2800" i="1" dirty="0">
                <a:latin typeface="+mj-lt"/>
              </a:rPr>
              <a:t>“kiêu kì và khinh khỉnh”</a:t>
            </a:r>
            <a:r>
              <a:rPr lang="vi-VN" sz="2800" dirty="0">
                <a:latin typeface="+mj-lt"/>
              </a:rPr>
              <a:t> với các bạn, trái lại Sơn và chị Lan rất chan hòa với chúng. Vì thế mới thấy chị em Sơn đến, chúng nó </a:t>
            </a:r>
            <a:r>
              <a:rPr lang="vi-VN" sz="2800" i="1" dirty="0">
                <a:latin typeface="+mj-lt"/>
              </a:rPr>
              <a:t>“lộ vẻ vui mừng”. </a:t>
            </a:r>
            <a:r>
              <a:rPr lang="vi-VN" sz="2800" dirty="0">
                <a:latin typeface="+mj-lt"/>
              </a:rPr>
              <a:t>Gặp bạn, buổi sớm trong gió lạnh đầu mùa, cái nhìn của Sơn đối với bạn nhỏ, những thằng Cúc, thằng Xuân, con Tí, con Túc,… là cái nhìn yêu thương, cảm thông với cảnh nghèo của bạn. Trời lạnh mà chúng nó vẫn </a:t>
            </a:r>
            <a:r>
              <a:rPr lang="vi-VN" sz="2800" i="1" dirty="0">
                <a:latin typeface="+mj-lt"/>
              </a:rPr>
              <a:t>“ăn mặc không khác ngày thường, vần những bộ quần áo nâu bạc đã rách vá nhiều chỗ”,</a:t>
            </a:r>
            <a:r>
              <a:rPr lang="vi-VN" sz="2800" dirty="0">
                <a:latin typeface="+mj-lt"/>
              </a:rPr>
              <a:t> và “</a:t>
            </a:r>
            <a:r>
              <a:rPr lang="vi-VN" sz="2800" i="1" dirty="0">
                <a:latin typeface="+mj-lt"/>
              </a:rPr>
              <a:t>môi chúng nó tím lại</a:t>
            </a:r>
            <a:r>
              <a:rPr lang="vi-VN" sz="2800" dirty="0">
                <a:latin typeface="+mj-lt"/>
              </a:rPr>
              <a:t>…”, chỗ áo quần rách “</a:t>
            </a:r>
            <a:r>
              <a:rPr lang="vi-VN" sz="2800" i="1" dirty="0">
                <a:latin typeface="+mj-lt"/>
              </a:rPr>
              <a:t>da thịt thâm đi</a:t>
            </a:r>
            <a:r>
              <a:rPr lang="vi-VN" sz="2800" dirty="0">
                <a:latin typeface="+mj-lt"/>
              </a:rPr>
              <a:t>”. Mỗi lần làn gió lạnh thổi qua, các bạn nhỏ của Sơn “</a:t>
            </a:r>
            <a:r>
              <a:rPr lang="vi-VN" sz="2800" i="1" dirty="0">
                <a:latin typeface="+mj-lt"/>
              </a:rPr>
              <a:t>lại run lên”</a:t>
            </a:r>
            <a:r>
              <a:rPr lang="vi-VN" sz="2800" dirty="0">
                <a:latin typeface="+mj-lt"/>
              </a:rPr>
              <a:t> và “</a:t>
            </a:r>
            <a:r>
              <a:rPr lang="vi-VN" sz="2800" i="1" dirty="0">
                <a:latin typeface="+mj-lt"/>
              </a:rPr>
              <a:t>hai hàm răng đập vào nhau</a:t>
            </a:r>
            <a:r>
              <a:rPr lang="vi-VN" sz="2800" dirty="0">
                <a:latin typeface="+mj-lt"/>
              </a:rPr>
              <a:t>”. Biết quan tâm tới mọi người, biết san sẻ, cảm thông với bạn bè chỉ có ở những trái tim nhân ái, những tấm lòng nhân hậu. Sơn đã chơi, đã sống với bạn bằng trái tim nhân ái, bằng tấm lòng nhân hậu như thế!</a:t>
            </a:r>
            <a:endParaRPr lang="en-US" sz="2600" dirty="0">
              <a:solidFill>
                <a:prstClr val="black"/>
              </a:solidFill>
              <a:latin typeface="+mj-lt"/>
            </a:endParaRPr>
          </a:p>
        </p:txBody>
      </p:sp>
    </p:spTree>
    <p:extLst>
      <p:ext uri="{BB962C8B-B14F-4D97-AF65-F5344CB8AC3E}">
        <p14:creationId xmlns:p14="http://schemas.microsoft.com/office/powerpoint/2010/main" val="22933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12" name="图片 14"/>
          <p:cNvPicPr>
            <a:picLocks noChangeAspect="1"/>
          </p:cNvPicPr>
          <p:nvPr/>
        </p:nvPicPr>
        <p:blipFill>
          <a:blip r:embed="rId3"/>
          <a:stretch>
            <a:fillRect/>
          </a:stretch>
        </p:blipFill>
        <p:spPr>
          <a:xfrm>
            <a:off x="152401" y="260350"/>
            <a:ext cx="1358231" cy="825500"/>
          </a:xfrm>
          <a:prstGeom prst="rect">
            <a:avLst/>
          </a:prstGeom>
        </p:spPr>
      </p:pic>
      <p:sp>
        <p:nvSpPr>
          <p:cNvPr id="13" name="Hexagon 12">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x-none" sz="4000" b="1" dirty="0">
                <a:solidFill>
                  <a:schemeClr val="tx2">
                    <a:lumMod val="10000"/>
                  </a:schemeClr>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14" name="TextBox 13">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Mọi người đã ăn sáng cả rồi</a:t>
            </a:r>
          </a:p>
        </p:txBody>
      </p:sp>
      <p:sp>
        <p:nvSpPr>
          <p:cNvPr id="15" name="TextBox 14">
            <a:extLst>
              <a:ext uri="{FF2B5EF4-FFF2-40B4-BE49-F238E27FC236}">
                <a16:creationId xmlns:a16="http://schemas.microsoft.com/office/drawing/2014/main" xmlns=""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Mọi người đã đi làm cả rồi</a:t>
            </a:r>
          </a:p>
        </p:txBody>
      </p:sp>
      <p:sp>
        <p:nvSpPr>
          <p:cNvPr id="17" name="TextBox 16">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Mọi người đã mặc áo rét cả rồi</a:t>
            </a:r>
          </a:p>
        </p:txBody>
      </p:sp>
      <p:sp>
        <p:nvSpPr>
          <p:cNvPr id="18" name="TextBox 17">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Mọi người đang sưởi ấm bên bếp lửa</a:t>
            </a:r>
          </a:p>
        </p:txBody>
      </p:sp>
      <p:pic>
        <p:nvPicPr>
          <p:cNvPr id="19" name="图片 7">
            <a:extLst>
              <a:ext uri="{FF2B5EF4-FFF2-40B4-BE49-F238E27FC236}">
                <a16:creationId xmlns:a16="http://schemas.microsoft.com/office/drawing/2014/main" xmlns="" id="{556937E5-C8A4-1E4E-A6A7-05430E1A8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20" name="Picture 19">
            <a:extLst>
              <a:ext uri="{FF2B5EF4-FFF2-40B4-BE49-F238E27FC236}">
                <a16:creationId xmlns:a16="http://schemas.microsoft.com/office/drawing/2014/main" xmlns=""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257684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图片 14"/>
          <p:cNvPicPr>
            <a:picLocks noChangeAspect="1"/>
          </p:cNvPicPr>
          <p:nvPr/>
        </p:nvPicPr>
        <p:blipFill>
          <a:blip r:embed="rId3"/>
          <a:stretch>
            <a:fillRect/>
          </a:stretch>
        </p:blipFill>
        <p:spPr>
          <a:xfrm>
            <a:off x="152401" y="260350"/>
            <a:ext cx="1358231" cy="825500"/>
          </a:xfrm>
          <a:prstGeom prst="rect">
            <a:avLst/>
          </a:prstGeom>
        </p:spPr>
      </p:pic>
      <p:sp>
        <p:nvSpPr>
          <p:cNvPr id="3" name="Hexagon 2">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600" b="1" dirty="0">
                <a:solidFill>
                  <a:schemeClr val="tx2">
                    <a:lumMod val="10000"/>
                  </a:schemeClr>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4" name="TextBox 3">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Mặc áo bông ấm, mới mua, rất đẹp.</a:t>
            </a:r>
          </a:p>
        </p:txBody>
      </p:sp>
      <p:sp>
        <p:nvSpPr>
          <p:cNvPr id="5" name="TextBox 4">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6" name="TextBox 5">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Mặc áo bông có vài mảnh vá</a:t>
            </a:r>
          </a:p>
        </p:txBody>
      </p:sp>
      <p:sp>
        <p:nvSpPr>
          <p:cNvPr id="7" name="TextBox 6">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Mặc áo len đã cũ</a:t>
            </a:r>
          </a:p>
        </p:txBody>
      </p:sp>
      <p:pic>
        <p:nvPicPr>
          <p:cNvPr id="8" name="图片 7">
            <a:extLst>
              <a:ext uri="{FF2B5EF4-FFF2-40B4-BE49-F238E27FC236}">
                <a16:creationId xmlns:a16="http://schemas.microsoft.com/office/drawing/2014/main" xmlns="" id="{CE5C527A-D7A4-3847-ADE4-8D2B7E37E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9" name="Picture 8">
            <a:extLst>
              <a:ext uri="{FF2B5EF4-FFF2-40B4-BE49-F238E27FC236}">
                <a16:creationId xmlns:a16="http://schemas.microsoft.com/office/drawing/2014/main" xmlns=""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2663932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图片 14"/>
          <p:cNvPicPr>
            <a:picLocks noChangeAspect="1"/>
          </p:cNvPicPr>
          <p:nvPr/>
        </p:nvPicPr>
        <p:blipFill>
          <a:blip r:embed="rId3"/>
          <a:stretch>
            <a:fillRect/>
          </a:stretch>
        </p:blipFill>
        <p:spPr>
          <a:xfrm>
            <a:off x="152401" y="260350"/>
            <a:ext cx="1358231" cy="825500"/>
          </a:xfrm>
          <a:prstGeom prst="rect">
            <a:avLst/>
          </a:prstGeom>
        </p:spPr>
      </p:pic>
      <p:sp>
        <p:nvSpPr>
          <p:cNvPr id="3" name="Hexagon 2">
            <a:extLst>
              <a:ext uri="{FF2B5EF4-FFF2-40B4-BE49-F238E27FC236}">
                <a16:creationId xmlns:a16="http://schemas.microsoft.com/office/drawing/2014/main" xmlns="" id="{E71C569F-4EEA-AE4A-A777-5033806ACF99}"/>
              </a:ext>
            </a:extLst>
          </p:cNvPr>
          <p:cNvSpPr/>
          <p:nvPr/>
        </p:nvSpPr>
        <p:spPr>
          <a:xfrm>
            <a:off x="801756" y="9207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tx2">
                    <a:lumMod val="10000"/>
                  </a:schemeClr>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4" name="TextBox 3">
            <a:extLst>
              <a:ext uri="{FF2B5EF4-FFF2-40B4-BE49-F238E27FC236}">
                <a16:creationId xmlns:a16="http://schemas.microsoft.com/office/drawing/2014/main" xmlns=""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Hay cho nó cái áo bông cũ, chị ạ.</a:t>
            </a:r>
          </a:p>
        </p:txBody>
      </p:sp>
      <p:sp>
        <p:nvSpPr>
          <p:cNvPr id="5" name="TextBox 4">
            <a:extLst>
              <a:ext uri="{FF2B5EF4-FFF2-40B4-BE49-F238E27FC236}">
                <a16:creationId xmlns:a16="http://schemas.microsoft.com/office/drawing/2014/main" xmlns=""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Hay cho nó cái áo len cũ này, chị ạ</a:t>
            </a:r>
          </a:p>
        </p:txBody>
      </p:sp>
      <p:sp>
        <p:nvSpPr>
          <p:cNvPr id="6" name="TextBox 5">
            <a:extLst>
              <a:ext uri="{FF2B5EF4-FFF2-40B4-BE49-F238E27FC236}">
                <a16:creationId xmlns:a16="http://schemas.microsoft.com/office/drawing/2014/main" xmlns=""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Hay cho nó cái khăn len cũ này, chị ạ</a:t>
            </a:r>
          </a:p>
        </p:txBody>
      </p:sp>
      <p:sp>
        <p:nvSpPr>
          <p:cNvPr id="7" name="TextBox 6">
            <a:extLst>
              <a:ext uri="{FF2B5EF4-FFF2-40B4-BE49-F238E27FC236}">
                <a16:creationId xmlns:a16="http://schemas.microsoft.com/office/drawing/2014/main" xmlns=""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Hay cho nó đôi tất tay cũ này, chị ạ</a:t>
            </a:r>
          </a:p>
        </p:txBody>
      </p:sp>
      <p:pic>
        <p:nvPicPr>
          <p:cNvPr id="8" name="图片 7">
            <a:extLst>
              <a:ext uri="{FF2B5EF4-FFF2-40B4-BE49-F238E27FC236}">
                <a16:creationId xmlns:a16="http://schemas.microsoft.com/office/drawing/2014/main" xmlns="" id="{2A9EFB8E-7FD5-9441-9E32-CFFDEE78E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18881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图片 14"/>
          <p:cNvPicPr>
            <a:picLocks noChangeAspect="1"/>
          </p:cNvPicPr>
          <p:nvPr/>
        </p:nvPicPr>
        <p:blipFill>
          <a:blip r:embed="rId3"/>
          <a:stretch>
            <a:fillRect/>
          </a:stretch>
        </p:blipFill>
        <p:spPr>
          <a:xfrm>
            <a:off x="152401" y="260350"/>
            <a:ext cx="1358231" cy="825500"/>
          </a:xfrm>
          <a:prstGeom prst="rect">
            <a:avLst/>
          </a:prstGeom>
        </p:spPr>
      </p:pic>
      <p:sp>
        <p:nvSpPr>
          <p:cNvPr id="3" name="Hexagon 2">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tx2">
                    <a:lumMod val="10000"/>
                  </a:schemeClr>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4" name="TextBox 3">
            <a:extLst>
              <a:ext uri="{FF2B5EF4-FFF2-40B4-BE49-F238E27FC236}">
                <a16:creationId xmlns:a16="http://schemas.microsoft.com/office/drawing/2014/main" xmlns=""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5" name="TextBox 4">
            <a:extLst>
              <a:ext uri="{FF2B5EF4-FFF2-40B4-BE49-F238E27FC236}">
                <a16:creationId xmlns:a16="http://schemas.microsoft.com/office/drawing/2014/main" xmlns=""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6" name="TextBox 5">
            <a:extLst>
              <a:ext uri="{FF2B5EF4-FFF2-40B4-BE49-F238E27FC236}">
                <a16:creationId xmlns:a16="http://schemas.microsoft.com/office/drawing/2014/main" xmlns=""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7" name="TextBox 6">
            <a:extLst>
              <a:ext uri="{FF2B5EF4-FFF2-40B4-BE49-F238E27FC236}">
                <a16:creationId xmlns:a16="http://schemas.microsoft.com/office/drawing/2014/main" xmlns=""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8" name="图片 7">
            <a:extLst>
              <a:ext uri="{FF2B5EF4-FFF2-40B4-BE49-F238E27FC236}">
                <a16:creationId xmlns:a16="http://schemas.microsoft.com/office/drawing/2014/main" xmlns="" id="{A6D6247C-7E7D-5A48-B17C-681BA0DC1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1646254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图片 14"/>
          <p:cNvPicPr>
            <a:picLocks noChangeAspect="1"/>
          </p:cNvPicPr>
          <p:nvPr/>
        </p:nvPicPr>
        <p:blipFill>
          <a:blip r:embed="rId3"/>
          <a:stretch>
            <a:fillRect/>
          </a:stretch>
        </p:blipFill>
        <p:spPr>
          <a:xfrm>
            <a:off x="152401" y="260350"/>
            <a:ext cx="1358231" cy="825500"/>
          </a:xfrm>
          <a:prstGeom prst="rect">
            <a:avLst/>
          </a:prstGeom>
        </p:spPr>
      </p:pic>
      <p:sp>
        <p:nvSpPr>
          <p:cNvPr id="3" name="Hexagon 2">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tx2">
                    <a:lumMod val="10000"/>
                  </a:schemeClr>
                </a:solidFill>
                <a:latin typeface="Times New Roman" panose="02020603050405020304" pitchFamily="18" charset="0"/>
                <a:cs typeface="Times New Roman" panose="02020603050405020304" pitchFamily="18" charset="0"/>
              </a:rPr>
              <a:t>Phương án nào nêu đúng về nghĩa của từ “hanh” ?</a:t>
            </a:r>
          </a:p>
        </p:txBody>
      </p:sp>
      <p:sp>
        <p:nvSpPr>
          <p:cNvPr id="4" name="TextBox 3">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Thời tiết khô và hơi lạnh</a:t>
            </a:r>
          </a:p>
        </p:txBody>
      </p:sp>
      <p:sp>
        <p:nvSpPr>
          <p:cNvPr id="5" name="TextBox 4">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Thời tiết khô và có gió to</a:t>
            </a:r>
          </a:p>
        </p:txBody>
      </p:sp>
      <p:sp>
        <p:nvSpPr>
          <p:cNvPr id="6" name="TextBox 5">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Thời tiết mát mẻ và có mưa phùn</a:t>
            </a:r>
          </a:p>
        </p:txBody>
      </p:sp>
      <p:sp>
        <p:nvSpPr>
          <p:cNvPr id="7" name="TextBox 6">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Thời tiết mát mẻ, có lúc có mưa dông</a:t>
            </a:r>
          </a:p>
        </p:txBody>
      </p:sp>
      <p:pic>
        <p:nvPicPr>
          <p:cNvPr id="8" name="图片 7">
            <a:extLst>
              <a:ext uri="{FF2B5EF4-FFF2-40B4-BE49-F238E27FC236}">
                <a16:creationId xmlns:a16="http://schemas.microsoft.com/office/drawing/2014/main" xmlns="" id="{75332799-8B10-F544-B5C0-ABC92855F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160635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图片 14"/>
          <p:cNvPicPr>
            <a:picLocks noChangeAspect="1"/>
          </p:cNvPicPr>
          <p:nvPr/>
        </p:nvPicPr>
        <p:blipFill>
          <a:blip r:embed="rId3"/>
          <a:stretch>
            <a:fillRect/>
          </a:stretch>
        </p:blipFill>
        <p:spPr>
          <a:xfrm>
            <a:off x="152401" y="260350"/>
            <a:ext cx="1358231" cy="825500"/>
          </a:xfrm>
          <a:prstGeom prst="rect">
            <a:avLst/>
          </a:prstGeom>
        </p:spPr>
      </p:pic>
      <p:sp>
        <p:nvSpPr>
          <p:cNvPr id="3" name="Hexagon 2">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tx2">
                    <a:lumMod val="10000"/>
                  </a:schemeClr>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4" name="TextBox 3">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Vì mẹ Sơn không muốn giúp đỡ người khác</a:t>
            </a:r>
          </a:p>
        </p:txBody>
      </p:sp>
      <p:sp>
        <p:nvSpPr>
          <p:cNvPr id="5" name="TextBox 4">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Vì mẹ Sơn muốn lấy lại số tiền cho vay</a:t>
            </a:r>
          </a:p>
        </p:txBody>
      </p:sp>
      <p:sp>
        <p:nvSpPr>
          <p:cNvPr id="6" name="TextBox 5">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7" name="TextBox 6">
            <a:extLst>
              <a:ext uri="{FF2B5EF4-FFF2-40B4-BE49-F238E27FC236}">
                <a16:creationId xmlns:a16="http://schemas.microsoft.com/office/drawing/2014/main" xmlns=""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8" name="图片 7">
            <a:extLst>
              <a:ext uri="{FF2B5EF4-FFF2-40B4-BE49-F238E27FC236}">
                <a16:creationId xmlns:a16="http://schemas.microsoft.com/office/drawing/2014/main" xmlns="" id="{1720965B-55BF-C543-9F16-5A81602C9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1814533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7500" l="17667" r="86167">
                        <a14:foregroundMark x1="22333" y1="70500" x2="23167" y2="78000"/>
                        <a14:backgroundMark x1="66333" y1="59833" x2="70167" y2="61333"/>
                        <a14:backgroundMark x1="20333" y1="86500" x2="26667" y2="87333"/>
                        <a14:backgroundMark x1="64667" y1="58000" x2="68667" y2="58333"/>
                        <a14:backgroundMark x1="65833" y1="89333" x2="66333" y2="92500"/>
                        <a14:backgroundMark x1="69333" y1="81000" x2="69333" y2="81000"/>
                        <a14:backgroundMark x1="58833" y1="85333" x2="58667" y2="87500"/>
                        <a14:backgroundMark x1="60667" y1="56000" x2="63667" y2="58333"/>
                        <a14:backgroundMark x1="57500" y1="40500" x2="71833" y2="38333"/>
                      </a14:backgroundRemoval>
                    </a14:imgEffect>
                  </a14:imgLayer>
                </a14:imgProps>
              </a:ext>
            </a:extLst>
          </a:blip>
          <a:srcRect l="18658" t="37149" r="16849"/>
          <a:stretch/>
        </p:blipFill>
        <p:spPr>
          <a:xfrm>
            <a:off x="-13855" y="1056962"/>
            <a:ext cx="6400800" cy="6237946"/>
          </a:xfrm>
          <a:prstGeom prst="rect">
            <a:avLst/>
          </a:prstGeom>
        </p:spPr>
      </p:pic>
      <p:pic>
        <p:nvPicPr>
          <p:cNvPr id="8" name="Picture 7"/>
          <p:cNvPicPr>
            <a:picLocks noChangeAspect="1"/>
          </p:cNvPicPr>
          <p:nvPr/>
        </p:nvPicPr>
        <p:blipFill>
          <a:blip r:embed="rId5"/>
          <a:stretch>
            <a:fillRect/>
          </a:stretch>
        </p:blipFill>
        <p:spPr>
          <a:xfrm>
            <a:off x="6386945" y="875967"/>
            <a:ext cx="6175783" cy="4468755"/>
          </a:xfrm>
          <a:prstGeom prst="rect">
            <a:avLst/>
          </a:prstGeom>
        </p:spPr>
      </p:pic>
    </p:spTree>
    <p:extLst>
      <p:ext uri="{BB962C8B-B14F-4D97-AF65-F5344CB8AC3E}">
        <p14:creationId xmlns:p14="http://schemas.microsoft.com/office/powerpoint/2010/main" val="13224101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 name="图片 14"/>
          <p:cNvPicPr>
            <a:picLocks noChangeAspect="1"/>
          </p:cNvPicPr>
          <p:nvPr/>
        </p:nvPicPr>
        <p:blipFill>
          <a:blip r:embed="rId3"/>
          <a:stretch>
            <a:fillRect/>
          </a:stretch>
        </p:blipFill>
        <p:spPr>
          <a:xfrm>
            <a:off x="152401" y="260350"/>
            <a:ext cx="1358231" cy="825500"/>
          </a:xfrm>
          <a:prstGeom prst="rect">
            <a:avLst/>
          </a:prstGeom>
        </p:spPr>
      </p:pic>
      <p:sp>
        <p:nvSpPr>
          <p:cNvPr id="3" name="Hexagon 2">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tx2">
                    <a:lumMod val="10000"/>
                  </a:schemeClr>
                </a:solidFill>
                <a:latin typeface="Times New Roman" panose="02020603050405020304" pitchFamily="18" charset="0"/>
                <a:cs typeface="Times New Roman" panose="02020603050405020304" pitchFamily="18" charset="0"/>
              </a:rPr>
              <a:t>Vì sao mẹ Hiên lại trả lại chiếc áo?</a:t>
            </a:r>
          </a:p>
        </p:txBody>
      </p:sp>
      <p:sp>
        <p:nvSpPr>
          <p:cNvPr id="4" name="TextBox 3">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Vì mẹ Hiên chê áo xấu</a:t>
            </a:r>
          </a:p>
        </p:txBody>
      </p:sp>
      <p:sp>
        <p:nvSpPr>
          <p:cNvPr id="5" name="TextBox 4">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Vì Sơn đòi lại áo</a:t>
            </a:r>
          </a:p>
        </p:txBody>
      </p:sp>
      <p:sp>
        <p:nvSpPr>
          <p:cNvPr id="6" name="TextBox 5">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7" name="TextBox 6">
            <a:extLst>
              <a:ext uri="{FF2B5EF4-FFF2-40B4-BE49-F238E27FC236}">
                <a16:creationId xmlns:a16="http://schemas.microsoft.com/office/drawing/2014/main" xmlns=""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8" name="图片 7">
            <a:extLst>
              <a:ext uri="{FF2B5EF4-FFF2-40B4-BE49-F238E27FC236}">
                <a16:creationId xmlns:a16="http://schemas.microsoft.com/office/drawing/2014/main" xmlns="" id="{37D50EC7-0B2D-AE49-B5FF-81F863383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5939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10" name="图片 14"/>
          <p:cNvPicPr>
            <a:picLocks noChangeAspect="1"/>
          </p:cNvPicPr>
          <p:nvPr/>
        </p:nvPicPr>
        <p:blipFill>
          <a:blip r:embed="rId3"/>
          <a:stretch>
            <a:fillRect/>
          </a:stretch>
        </p:blipFill>
        <p:spPr>
          <a:xfrm>
            <a:off x="152401" y="260350"/>
            <a:ext cx="1358231" cy="825500"/>
          </a:xfrm>
          <a:prstGeom prst="rect">
            <a:avLst/>
          </a:prstGeom>
        </p:spPr>
      </p:pic>
      <p:sp>
        <p:nvSpPr>
          <p:cNvPr id="11" name="Hexagon 10">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chemeClr val="bg1"/>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tx2">
                    <a:lumMod val="10000"/>
                  </a:schemeClr>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16" name="TextBox 15">
            <a:extLst>
              <a:ext uri="{FF2B5EF4-FFF2-40B4-BE49-F238E27FC236}">
                <a16:creationId xmlns:a16="http://schemas.microsoft.com/office/drawing/2014/main" xmlns=""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21" name="TextBox 20">
            <a:extLst>
              <a:ext uri="{FF2B5EF4-FFF2-40B4-BE49-F238E27FC236}">
                <a16:creationId xmlns:a16="http://schemas.microsoft.com/office/drawing/2014/main" xmlns=""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B. Vì Sơn và Lan có thái độ khinh khỉnh</a:t>
            </a:r>
          </a:p>
        </p:txBody>
      </p:sp>
      <p:sp>
        <p:nvSpPr>
          <p:cNvPr id="22" name="TextBox 21">
            <a:extLst>
              <a:ext uri="{FF2B5EF4-FFF2-40B4-BE49-F238E27FC236}">
                <a16:creationId xmlns:a16="http://schemas.microsoft.com/office/drawing/2014/main" xmlns=""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23" name="TextBox 22">
            <a:extLst>
              <a:ext uri="{FF2B5EF4-FFF2-40B4-BE49-F238E27FC236}">
                <a16:creationId xmlns:a16="http://schemas.microsoft.com/office/drawing/2014/main" xmlns=""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x-none" sz="3500" dirty="0">
                <a:solidFill>
                  <a:schemeClr val="tx2">
                    <a:lumMod val="10000"/>
                  </a:schemeClr>
                </a:solidFill>
                <a:latin typeface="Times New Roman" panose="02020603050405020304" pitchFamily="18" charset="0"/>
                <a:cs typeface="Times New Roman" panose="02020603050405020304" pitchFamily="18" charset="0"/>
              </a:rPr>
              <a:t>D. Cả A và B đều đúng</a:t>
            </a:r>
          </a:p>
        </p:txBody>
      </p:sp>
      <p:pic>
        <p:nvPicPr>
          <p:cNvPr id="24" name="图片 7">
            <a:extLst>
              <a:ext uri="{FF2B5EF4-FFF2-40B4-BE49-F238E27FC236}">
                <a16:creationId xmlns:a16="http://schemas.microsoft.com/office/drawing/2014/main" xmlns="" id="{02B155EB-87FE-1C4F-B424-C53D11F90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1609925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24"/>
                                        </p:tgtEl>
                                      </p:cBhvr>
                                    </p:animEffect>
                                    <p:animScale>
                                      <p:cBhvr>
                                        <p:cTn id="17"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9" name="Google Shape;1291;p65"/>
          <p:cNvPicPr preferRelativeResize="0"/>
          <p:nvPr/>
        </p:nvPicPr>
        <p:blipFill>
          <a:blip r:embed="rId4">
            <a:alphaModFix/>
          </a:blip>
          <a:stretch>
            <a:fillRect/>
          </a:stretch>
        </p:blipFill>
        <p:spPr>
          <a:xfrm>
            <a:off x="-160493" y="5659537"/>
            <a:ext cx="6367140" cy="2854040"/>
          </a:xfrm>
          <a:prstGeom prst="rect">
            <a:avLst/>
          </a:prstGeom>
          <a:noFill/>
          <a:ln>
            <a:noFill/>
          </a:ln>
        </p:spPr>
      </p:pic>
      <p:pic>
        <p:nvPicPr>
          <p:cNvPr id="7" name="Google Shape;1302;p66"/>
          <p:cNvPicPr preferRelativeResize="0"/>
          <p:nvPr/>
        </p:nvPicPr>
        <p:blipFill>
          <a:blip r:embed="rId5">
            <a:alphaModFix/>
          </a:blip>
          <a:stretch>
            <a:fillRect/>
          </a:stretch>
        </p:blipFill>
        <p:spPr>
          <a:xfrm rot="9157650">
            <a:off x="10023530" y="3746582"/>
            <a:ext cx="3092933" cy="2959375"/>
          </a:xfrm>
          <a:prstGeom prst="rect">
            <a:avLst/>
          </a:prstGeom>
          <a:noFill/>
          <a:ln>
            <a:noFill/>
          </a:ln>
        </p:spPr>
      </p:pic>
      <p:sp>
        <p:nvSpPr>
          <p:cNvPr id="4" name="TextBox 3"/>
          <p:cNvSpPr txBox="1"/>
          <p:nvPr/>
        </p:nvSpPr>
        <p:spPr>
          <a:xfrm>
            <a:off x="235529" y="138546"/>
            <a:ext cx="3671453" cy="584775"/>
          </a:xfrm>
          <a:prstGeom prst="rect">
            <a:avLst/>
          </a:prstGeom>
          <a:noFill/>
        </p:spPr>
        <p:txBody>
          <a:bodyPr wrap="square" rtlCol="0">
            <a:spAutoFit/>
          </a:bodyPr>
          <a:lstStyle/>
          <a:p>
            <a:pPr>
              <a:buClr>
                <a:srgbClr val="000000"/>
              </a:buClr>
              <a:buFont typeface="Arial"/>
              <a:buNone/>
            </a:pPr>
            <a:r>
              <a:rPr lang="en-US" sz="3200" b="1" kern="0" dirty="0">
                <a:solidFill>
                  <a:srgbClr val="000000"/>
                </a:solidFill>
                <a:latin typeface="Times New Roman" panose="02020603050405020304" pitchFamily="18" charset="0"/>
                <a:cs typeface="Times New Roman" panose="02020603050405020304" pitchFamily="18" charset="0"/>
                <a:sym typeface="Arial"/>
              </a:rPr>
              <a:t>1.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thích</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235529" y="1652556"/>
            <a:ext cx="11502439" cy="1077218"/>
          </a:xfrm>
          <a:prstGeom prst="rect">
            <a:avLst/>
          </a:prstGeom>
          <a:noFill/>
        </p:spPr>
        <p:txBody>
          <a:bodyPr wrap="square" rtlCol="0">
            <a:spAutoFit/>
          </a:bodyPr>
          <a:lstStyle/>
          <a:p>
            <a:pPr algn="just">
              <a:buClr>
                <a:srgbClr val="000000"/>
              </a:buClr>
              <a:buFont typeface="Arial"/>
              <a:buNone/>
            </a:pP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Gv</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gọi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HS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trước</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lớp</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các</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bạn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còn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lại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lắng</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nghe</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và</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đánh</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giá</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của</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bạn</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dựa</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theo</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mẫu</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bảng</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sau</a:t>
            </a:r>
            <a:r>
              <a:rPr lang="en-US" sz="3200" kern="0" dirty="0" smtClean="0">
                <a:solidFill>
                  <a:srgbClr val="000000"/>
                </a:solidFill>
                <a:latin typeface="Times New Roman" panose="02020603050405020304" pitchFamily="18" charset="0"/>
                <a:cs typeface="Times New Roman" panose="02020603050405020304" pitchFamily="18" charset="0"/>
                <a:sym typeface="Arial"/>
              </a:rPr>
              <a:t>:</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graphicFrame>
        <p:nvGraphicFramePr>
          <p:cNvPr id="6" name="Table 14"/>
          <p:cNvGraphicFramePr>
            <a:graphicFrameLocks noGrp="1"/>
          </p:cNvGraphicFramePr>
          <p:nvPr>
            <p:extLst>
              <p:ext uri="{D42A27DB-BD31-4B8C-83A1-F6EECF244321}">
                <p14:modId xmlns:p14="http://schemas.microsoft.com/office/powerpoint/2010/main" val="3830033996"/>
              </p:ext>
            </p:extLst>
          </p:nvPr>
        </p:nvGraphicFramePr>
        <p:xfrm>
          <a:off x="302697" y="2992367"/>
          <a:ext cx="11666563" cy="3230880"/>
        </p:xfrm>
        <a:graphic>
          <a:graphicData uri="http://schemas.openxmlformats.org/drawingml/2006/table">
            <a:tbl>
              <a:tblPr>
                <a:tableStyleId>{5C22544A-7EE6-4342-B048-85BDC9FD1C3A}</a:tableStyleId>
              </a:tblPr>
              <a:tblGrid>
                <a:gridCol w="7915179">
                  <a:extLst>
                    <a:ext uri="{9D8B030D-6E8A-4147-A177-3AD203B41FA5}">
                      <a16:colId xmlns="" xmlns:a16="http://schemas.microsoft.com/office/drawing/2014/main" val="20000"/>
                    </a:ext>
                  </a:extLst>
                </a:gridCol>
                <a:gridCol w="1344245">
                  <a:extLst>
                    <a:ext uri="{9D8B030D-6E8A-4147-A177-3AD203B41FA5}">
                      <a16:colId xmlns="" xmlns:a16="http://schemas.microsoft.com/office/drawing/2014/main" val="20001"/>
                    </a:ext>
                  </a:extLst>
                </a:gridCol>
                <a:gridCol w="2407139">
                  <a:extLst>
                    <a:ext uri="{9D8B030D-6E8A-4147-A177-3AD203B41FA5}">
                      <a16:colId xmlns="" xmlns:a16="http://schemas.microsoft.com/office/drawing/2014/main" val="20002"/>
                    </a:ext>
                  </a:extLst>
                </a:gridCol>
              </a:tblGrid>
              <a:tr h="548640">
                <a:tc>
                  <a:txBody>
                    <a:bodyPr/>
                    <a:lstStyle/>
                    <a:p>
                      <a:pPr algn="ctr">
                        <a:defRPr/>
                      </a:pPr>
                      <a:r>
                        <a:rPr lang="en-US" sz="32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10000"/>
                  </a:ext>
                </a:extLst>
              </a:tr>
              <a:tr h="54864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03632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8" name="Google Shape;1286;p65"/>
          <p:cNvPicPr preferRelativeResize="0"/>
          <p:nvPr/>
        </p:nvPicPr>
        <p:blipFill>
          <a:blip r:embed="rId6">
            <a:alphaModFix/>
          </a:blip>
          <a:stretch>
            <a:fillRect/>
          </a:stretch>
        </p:blipFill>
        <p:spPr>
          <a:xfrm>
            <a:off x="11222169" y="-778848"/>
            <a:ext cx="1570828" cy="1491600"/>
          </a:xfrm>
          <a:prstGeom prst="rect">
            <a:avLst/>
          </a:prstGeom>
          <a:noFill/>
          <a:ln>
            <a:noFill/>
          </a:ln>
        </p:spPr>
      </p:pic>
      <p:sp>
        <p:nvSpPr>
          <p:cNvPr id="10" name="TextBox 9"/>
          <p:cNvSpPr txBox="1"/>
          <p:nvPr/>
        </p:nvSpPr>
        <p:spPr>
          <a:xfrm>
            <a:off x="415638" y="888713"/>
            <a:ext cx="3671453"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Đọc</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336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sp>
        <p:nvSpPr>
          <p:cNvPr id="7" name="TextBox 6"/>
          <p:cNvSpPr txBox="1"/>
          <p:nvPr/>
        </p:nvSpPr>
        <p:spPr>
          <a:xfrm>
            <a:off x="235529" y="138546"/>
            <a:ext cx="3671453" cy="584775"/>
          </a:xfrm>
          <a:prstGeom prst="rect">
            <a:avLst/>
          </a:prstGeom>
          <a:noFill/>
        </p:spPr>
        <p:txBody>
          <a:bodyPr wrap="square" rtlCol="0">
            <a:spAutoFit/>
          </a:bodyPr>
          <a:lstStyle/>
          <a:p>
            <a:pPr>
              <a:buClr>
                <a:srgbClr val="000000"/>
              </a:buClr>
              <a:buFont typeface="Arial"/>
              <a:buNone/>
            </a:pPr>
            <a:r>
              <a:rPr lang="en-US" sz="3200" b="1" kern="0" dirty="0">
                <a:solidFill>
                  <a:srgbClr val="000000"/>
                </a:solidFill>
                <a:latin typeface="Times New Roman" panose="02020603050405020304" pitchFamily="18" charset="0"/>
                <a:cs typeface="Times New Roman" panose="02020603050405020304" pitchFamily="18" charset="0"/>
                <a:sym typeface="Arial"/>
              </a:rPr>
              <a:t>1.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thích</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415638" y="888713"/>
            <a:ext cx="3671453" cy="584775"/>
          </a:xfrm>
          <a:prstGeom prst="rect">
            <a:avLst/>
          </a:prstGeom>
          <a:noFill/>
        </p:spPr>
        <p:txBody>
          <a:bodyPr wrap="square" rtlCol="0">
            <a:spAutoFit/>
          </a:bodyPr>
          <a:lstStyle/>
          <a:p>
            <a:pPr>
              <a:buClr>
                <a:srgbClr val="000000"/>
              </a:buClr>
              <a:buFont typeface="Arial"/>
              <a:buNone/>
            </a:pPr>
            <a:r>
              <a:rPr lang="en-US" sz="3200" b="1" kern="0" dirty="0" smtClean="0">
                <a:solidFill>
                  <a:srgbClr val="000000"/>
                </a:solidFill>
                <a:latin typeface="Times New Roman" panose="02020603050405020304" pitchFamily="18" charset="0"/>
                <a:cs typeface="Times New Roman" panose="02020603050405020304" pitchFamily="18" charset="0"/>
                <a:sym typeface="Arial"/>
              </a:rPr>
              <a:t>b.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32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a:rPr>
              <a:t>thích</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 name="Picture 12"/>
          <p:cNvPicPr>
            <a:picLocks noChangeAspect="1"/>
          </p:cNvPicPr>
          <p:nvPr/>
        </p:nvPicPr>
        <p:blipFill>
          <a:blip r:embed="rId4" cstate="print">
            <a:graysc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833798" y="3901792"/>
            <a:ext cx="6319443" cy="3102272"/>
          </a:xfrm>
          <a:prstGeom prst="rect">
            <a:avLst/>
          </a:prstGeom>
        </p:spPr>
      </p:pic>
      <p:sp>
        <p:nvSpPr>
          <p:cNvPr id="11" name="TextBox 10"/>
          <p:cNvSpPr txBox="1"/>
          <p:nvPr/>
        </p:nvSpPr>
        <p:spPr>
          <a:xfrm>
            <a:off x="803564" y="1652556"/>
            <a:ext cx="10934404" cy="4247317"/>
          </a:xfrm>
          <a:prstGeom prst="rect">
            <a:avLst/>
          </a:prstGeom>
          <a:noFill/>
        </p:spPr>
        <p:txBody>
          <a:bodyPr wrap="square" rtlCol="0">
            <a:spAutoFit/>
          </a:bodyPr>
          <a:lstStyle/>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Hanh</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thời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tiết</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khô</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và</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hơi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lạnh</a:t>
            </a:r>
            <a:endParaRPr lang="en-US" sz="30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Hỏa</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lò</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lò</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than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nhỏ</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để</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đun</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nấu</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hoặc</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để</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sưởi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ấm</a:t>
            </a:r>
            <a:endParaRPr lang="en-US" sz="30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Vỉ</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buồm</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tấm</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cói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đan</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dùng</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để</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đậy</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hoặc</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lót</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rổ</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thúng</a:t>
            </a:r>
            <a:r>
              <a:rPr lang="en-US" sz="3000" kern="0" dirty="0" smtClean="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Vú</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già</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gọi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người</a:t>
            </a:r>
            <a:r>
              <a:rPr lang="en-US" sz="3000" kern="0" dirty="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phụ</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nữ</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tuổi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đã</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từng</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để</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cho</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trẻ</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bú</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trong</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xã</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hội</a:t>
            </a:r>
            <a:r>
              <a:rPr lang="en-US" sz="3000"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kern="0" dirty="0" err="1" smtClean="0">
                <a:solidFill>
                  <a:srgbClr val="000000"/>
                </a:solidFill>
                <a:latin typeface="Times New Roman" panose="02020603050405020304" pitchFamily="18" charset="0"/>
                <a:cs typeface="Times New Roman" panose="02020603050405020304" pitchFamily="18" charset="0"/>
                <a:sym typeface="Arial"/>
              </a:rPr>
              <a:t>cũ</a:t>
            </a:r>
            <a:r>
              <a:rPr lang="en-US" sz="3000" kern="0" dirty="0" smtClean="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Áo</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vải</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thâm</a:t>
            </a:r>
            <a:r>
              <a:rPr lang="en-US" sz="3000" kern="0" dirty="0" smtClean="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Đánh</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khăng</a:t>
            </a:r>
            <a:r>
              <a:rPr lang="en-US" sz="3000" kern="0" dirty="0" smtClean="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Đánh</a:t>
            </a: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đáo</a:t>
            </a:r>
            <a:r>
              <a:rPr lang="en-US" sz="3000" kern="0" dirty="0" smtClean="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buFont typeface="Arial"/>
              <a:buNone/>
            </a:pPr>
            <a:r>
              <a:rPr lang="en-US" sz="3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3000" b="1" kern="0" dirty="0" err="1" smtClean="0">
                <a:solidFill>
                  <a:srgbClr val="000000"/>
                </a:solidFill>
                <a:latin typeface="Times New Roman" panose="02020603050405020304" pitchFamily="18" charset="0"/>
                <a:cs typeface="Times New Roman" panose="02020603050405020304" pitchFamily="18" charset="0"/>
                <a:sym typeface="Arial"/>
              </a:rPr>
              <a:t>Guốc</a:t>
            </a:r>
            <a:r>
              <a:rPr lang="en-US" sz="3000" kern="0" dirty="0" smtClean="0">
                <a:solidFill>
                  <a:srgbClr val="00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836192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22"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337723" y="1554778"/>
            <a:ext cx="1192092" cy="1350596"/>
          </a:xfrm>
          <a:prstGeom prst="rect">
            <a:avLst/>
          </a:prstGeom>
        </p:spPr>
      </p:pic>
      <p:pic>
        <p:nvPicPr>
          <p:cNvPr id="13" name="图片 5"/>
          <p:cNvPicPr>
            <a:picLocks noChangeAspect="1"/>
          </p:cNvPicPr>
          <p:nvPr/>
        </p:nvPicPr>
        <p:blipFill>
          <a:blip r:embed="rId6"/>
          <a:stretch>
            <a:fillRect/>
          </a:stretch>
        </p:blipFill>
        <p:spPr>
          <a:xfrm>
            <a:off x="6086213" y="2185469"/>
            <a:ext cx="4110232" cy="2368060"/>
          </a:xfrm>
          <a:prstGeom prst="rect">
            <a:avLst/>
          </a:prstGeom>
        </p:spPr>
      </p:pic>
      <p:pic>
        <p:nvPicPr>
          <p:cNvPr id="7" name="Google Shape;1302;p66"/>
          <p:cNvPicPr preferRelativeResize="0"/>
          <p:nvPr/>
        </p:nvPicPr>
        <p:blipFill>
          <a:blip r:embed="rId7">
            <a:alphaModFix/>
          </a:blip>
          <a:stretch>
            <a:fillRect/>
          </a:stretch>
        </p:blipFill>
        <p:spPr>
          <a:xfrm rot="9157650">
            <a:off x="4035735" y="4841168"/>
            <a:ext cx="3092933" cy="2959375"/>
          </a:xfrm>
          <a:prstGeom prst="rect">
            <a:avLst/>
          </a:prstGeom>
          <a:noFill/>
          <a:ln>
            <a:noFill/>
          </a:ln>
        </p:spPr>
      </p:pic>
      <p:pic>
        <p:nvPicPr>
          <p:cNvPr id="25" name="Google Shape;1293;p65"/>
          <p:cNvPicPr preferRelativeResize="0"/>
          <p:nvPr/>
        </p:nvPicPr>
        <p:blipFill>
          <a:blip r:embed="rId8">
            <a:alphaModFix/>
          </a:blip>
          <a:stretch>
            <a:fillRect/>
          </a:stretch>
        </p:blipFill>
        <p:spPr>
          <a:xfrm>
            <a:off x="8304542" y="4295815"/>
            <a:ext cx="3605500" cy="930453"/>
          </a:xfrm>
          <a:prstGeom prst="rect">
            <a:avLst/>
          </a:prstGeom>
          <a:noFill/>
          <a:ln>
            <a:noFill/>
          </a:ln>
        </p:spPr>
      </p:pic>
      <p:pic>
        <p:nvPicPr>
          <p:cNvPr id="24" name="Google Shape;1293;p65"/>
          <p:cNvPicPr preferRelativeResize="0"/>
          <p:nvPr/>
        </p:nvPicPr>
        <p:blipFill>
          <a:blip r:embed="rId8">
            <a:alphaModFix/>
          </a:blip>
          <a:stretch>
            <a:fillRect/>
          </a:stretch>
        </p:blipFill>
        <p:spPr>
          <a:xfrm>
            <a:off x="243925" y="4044524"/>
            <a:ext cx="3605500" cy="930453"/>
          </a:xfrm>
          <a:prstGeom prst="rect">
            <a:avLst/>
          </a:prstGeom>
          <a:noFill/>
          <a:ln>
            <a:noFill/>
          </a:ln>
        </p:spPr>
      </p:pic>
      <p:pic>
        <p:nvPicPr>
          <p:cNvPr id="21"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09161" y="839105"/>
            <a:ext cx="1192092" cy="1350596"/>
          </a:xfrm>
          <a:prstGeom prst="rect">
            <a:avLst/>
          </a:prstGeom>
        </p:spPr>
      </p:pic>
      <p:sp>
        <p:nvSpPr>
          <p:cNvPr id="4" name="TextBox 3"/>
          <p:cNvSpPr txBox="1"/>
          <p:nvPr/>
        </p:nvSpPr>
        <p:spPr>
          <a:xfrm>
            <a:off x="235528" y="138546"/>
            <a:ext cx="3352200" cy="584775"/>
          </a:xfrm>
          <a:prstGeom prst="rect">
            <a:avLst/>
          </a:prstGeom>
          <a:noFill/>
        </p:spPr>
        <p:txBody>
          <a:bodyPr wrap="none" rtlCol="0">
            <a:spAutoFit/>
          </a:bodyPr>
          <a:lstStyle/>
          <a:p>
            <a:pPr>
              <a:buClr>
                <a:srgbClr val="000000"/>
              </a:buClr>
              <a:buFont typeface="Arial"/>
              <a:buNone/>
            </a:pPr>
            <a:r>
              <a:rPr lang="en-US" sz="3200" b="1" kern="0" dirty="0">
                <a:solidFill>
                  <a:srgbClr val="000000"/>
                </a:solidFill>
                <a:latin typeface="Times New Roman" panose="02020603050405020304" pitchFamily="18" charset="0"/>
                <a:cs typeface="Times New Roman" panose="02020603050405020304" pitchFamily="18" charset="0"/>
                <a:sym typeface="Arial"/>
              </a:rPr>
              <a:t>2. </a:t>
            </a:r>
            <a:r>
              <a:rPr lang="en-US" sz="3200" b="1" kern="0" dirty="0" err="1">
                <a:solidFill>
                  <a:srgbClr val="000000"/>
                </a:solidFill>
                <a:latin typeface="Times New Roman" panose="02020603050405020304" pitchFamily="18" charset="0"/>
                <a:cs typeface="Times New Roman" panose="02020603050405020304" pitchFamily="18" charset="0"/>
                <a:sym typeface="Arial"/>
              </a:rPr>
              <a:t>Tìm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chung</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 name="图片 5"/>
          <p:cNvPicPr>
            <a:picLocks noChangeAspect="1"/>
          </p:cNvPicPr>
          <p:nvPr/>
        </p:nvPicPr>
        <p:blipFill>
          <a:blip r:embed="rId6"/>
          <a:stretch>
            <a:fillRect/>
          </a:stretch>
        </p:blipFill>
        <p:spPr>
          <a:xfrm>
            <a:off x="967960" y="1649759"/>
            <a:ext cx="4110232" cy="2368060"/>
          </a:xfrm>
          <a:prstGeom prst="rect">
            <a:avLst/>
          </a:prstGeom>
        </p:spPr>
      </p:pic>
      <p:sp>
        <p:nvSpPr>
          <p:cNvPr id="11" name="TextBox 10"/>
          <p:cNvSpPr txBox="1"/>
          <p:nvPr/>
        </p:nvSpPr>
        <p:spPr>
          <a:xfrm>
            <a:off x="1315131" y="1768765"/>
            <a:ext cx="3617088" cy="2062103"/>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vụ</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p>
          <a:p>
            <a:pPr algn="just">
              <a:buClr>
                <a:srgbClr val="000000"/>
              </a:buClr>
              <a:buFont typeface="Arial"/>
              <a:buNone/>
            </a:pPr>
            <a:r>
              <a:rPr lang="en-US" sz="3200" kern="0" dirty="0" err="1">
                <a:solidFill>
                  <a:srgbClr val="000000"/>
                </a:solidFill>
                <a:latin typeface="Times New Roman" panose="02020603050405020304" pitchFamily="18" charset="0"/>
                <a:cs typeface="Times New Roman" panose="02020603050405020304" pitchFamily="18" charset="0"/>
                <a:sym typeface="Arial"/>
              </a:rPr>
              <a:t>Nêu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biết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Thạch</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Lam</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p:cNvSpPr txBox="1"/>
          <p:nvPr/>
        </p:nvSpPr>
        <p:spPr>
          <a:xfrm>
            <a:off x="6433384" y="2304474"/>
            <a:ext cx="3617088" cy="2062103"/>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vụ</a:t>
            </a:r>
            <a:r>
              <a:rPr lang="en-US" sz="3200" b="1" kern="0" dirty="0">
                <a:solidFill>
                  <a:srgbClr val="000000"/>
                </a:solidFill>
                <a:latin typeface="Times New Roman" panose="02020603050405020304" pitchFamily="18" charset="0"/>
                <a:cs typeface="Times New Roman" panose="02020603050405020304" pitchFamily="18" charset="0"/>
                <a:sym typeface="Arial"/>
              </a:rPr>
              <a:t> 2:</a:t>
            </a:r>
          </a:p>
          <a:p>
            <a:pPr algn="just">
              <a:buClr>
                <a:srgbClr val="000000"/>
              </a:buClr>
              <a:buFont typeface="Arial"/>
              <a:buNone/>
            </a:pPr>
            <a:r>
              <a:rPr lang="en-US" sz="3200" kern="0" dirty="0" err="1">
                <a:solidFill>
                  <a:srgbClr val="000000"/>
                </a:solidFill>
                <a:latin typeface="Times New Roman" panose="02020603050405020304" pitchFamily="18" charset="0"/>
                <a:cs typeface="Times New Roman" panose="02020603050405020304" pitchFamily="18" charset="0"/>
                <a:sym typeface="Arial"/>
              </a:rPr>
              <a:t>Xác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định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xuất</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xứ</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thể</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loại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ngôi</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kể</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PTBĐ</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271232" y="4050233"/>
            <a:ext cx="3617088" cy="502766"/>
          </a:xfrm>
          <a:prstGeom prst="rect">
            <a:avLst/>
          </a:prstGeom>
          <a:noFill/>
        </p:spPr>
        <p:txBody>
          <a:bodyPr wrap="square" rtlCol="0">
            <a:spAutoFit/>
          </a:bodyPr>
          <a:lstStyle/>
          <a:p>
            <a:pPr algn="ctr">
              <a:buClr>
                <a:srgbClr val="000000"/>
              </a:buClr>
              <a:buFont typeface="Arial"/>
              <a:buNone/>
            </a:pPr>
            <a:r>
              <a:rPr lang="en-US" sz="2667" i="1" kern="0" dirty="0" err="1">
                <a:solidFill>
                  <a:srgbClr val="000000"/>
                </a:solidFill>
                <a:latin typeface="Times New Roman" panose="02020603050405020304" pitchFamily="18" charset="0"/>
                <a:cs typeface="Times New Roman" panose="02020603050405020304" pitchFamily="18" charset="0"/>
                <a:sym typeface="Arial"/>
              </a:rPr>
              <a:t>Hoạt</a:t>
            </a:r>
            <a:r>
              <a:rPr lang="en-US" sz="2667" i="1" kern="0" dirty="0">
                <a:solidFill>
                  <a:srgbClr val="000000"/>
                </a:solidFill>
                <a:latin typeface="Times New Roman" panose="02020603050405020304" pitchFamily="18" charset="0"/>
                <a:cs typeface="Times New Roman" panose="02020603050405020304" pitchFamily="18" charset="0"/>
                <a:sym typeface="Arial"/>
              </a:rPr>
              <a:t> </a:t>
            </a:r>
            <a:r>
              <a:rPr lang="en-US" sz="2667" i="1" kern="0" dirty="0" err="1">
                <a:solidFill>
                  <a:srgbClr val="000000"/>
                </a:solidFill>
                <a:latin typeface="Times New Roman" panose="02020603050405020304" pitchFamily="18" charset="0"/>
                <a:cs typeface="Times New Roman" panose="02020603050405020304" pitchFamily="18" charset="0"/>
                <a:sym typeface="Arial"/>
              </a:rPr>
              <a:t>động</a:t>
            </a:r>
            <a:r>
              <a:rPr lang="en-US" sz="2667" i="1" kern="0" dirty="0">
                <a:solidFill>
                  <a:srgbClr val="000000"/>
                </a:solidFill>
                <a:latin typeface="Times New Roman" panose="02020603050405020304" pitchFamily="18" charset="0"/>
                <a:cs typeface="Times New Roman" panose="02020603050405020304" pitchFamily="18" charset="0"/>
                <a:sym typeface="Arial"/>
              </a:rPr>
              <a:t> </a:t>
            </a:r>
            <a:r>
              <a:rPr lang="en-US" sz="2667" i="1" kern="0" dirty="0" err="1">
                <a:solidFill>
                  <a:srgbClr val="000000"/>
                </a:solidFill>
                <a:latin typeface="Times New Roman" panose="02020603050405020304" pitchFamily="18" charset="0"/>
                <a:cs typeface="Times New Roman" panose="02020603050405020304" pitchFamily="18" charset="0"/>
                <a:sym typeface="Arial"/>
              </a:rPr>
              <a:t>cá</a:t>
            </a:r>
            <a:r>
              <a:rPr lang="en-US" sz="2667" i="1" kern="0" dirty="0">
                <a:solidFill>
                  <a:srgbClr val="000000"/>
                </a:solidFill>
                <a:latin typeface="Times New Roman" panose="02020603050405020304" pitchFamily="18" charset="0"/>
                <a:cs typeface="Times New Roman" panose="02020603050405020304" pitchFamily="18" charset="0"/>
                <a:sym typeface="Arial"/>
              </a:rPr>
              <a:t> </a:t>
            </a:r>
            <a:r>
              <a:rPr lang="en-US" sz="2667" i="1" kern="0" dirty="0" err="1">
                <a:solidFill>
                  <a:srgbClr val="000000"/>
                </a:solidFill>
                <a:latin typeface="Times New Roman" panose="02020603050405020304" pitchFamily="18" charset="0"/>
                <a:cs typeface="Times New Roman" panose="02020603050405020304" pitchFamily="18" charset="0"/>
                <a:sym typeface="Arial"/>
              </a:rPr>
              <a:t>nhân</a:t>
            </a:r>
            <a:endParaRPr lang="en-US" sz="2667"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9" name="TextBox 18"/>
          <p:cNvSpPr txBox="1"/>
          <p:nvPr/>
        </p:nvSpPr>
        <p:spPr>
          <a:xfrm>
            <a:off x="8304541" y="4295815"/>
            <a:ext cx="3617088" cy="502766"/>
          </a:xfrm>
          <a:prstGeom prst="rect">
            <a:avLst/>
          </a:prstGeom>
          <a:noFill/>
        </p:spPr>
        <p:txBody>
          <a:bodyPr wrap="square" rtlCol="0">
            <a:spAutoFit/>
          </a:bodyPr>
          <a:lstStyle/>
          <a:p>
            <a:pPr algn="ctr">
              <a:buClr>
                <a:srgbClr val="000000"/>
              </a:buClr>
              <a:buFont typeface="Arial"/>
              <a:buNone/>
            </a:pPr>
            <a:r>
              <a:rPr lang="en-US" sz="2667" i="1" kern="0" dirty="0" err="1">
                <a:solidFill>
                  <a:srgbClr val="000000"/>
                </a:solidFill>
                <a:latin typeface="Times New Roman" panose="02020603050405020304" pitchFamily="18" charset="0"/>
                <a:cs typeface="Times New Roman" panose="02020603050405020304" pitchFamily="18" charset="0"/>
                <a:sym typeface="Arial"/>
              </a:rPr>
              <a:t>Thảo</a:t>
            </a:r>
            <a:r>
              <a:rPr lang="en-US" sz="2667" i="1" kern="0" dirty="0">
                <a:solidFill>
                  <a:srgbClr val="000000"/>
                </a:solidFill>
                <a:latin typeface="Times New Roman" panose="02020603050405020304" pitchFamily="18" charset="0"/>
                <a:cs typeface="Times New Roman" panose="02020603050405020304" pitchFamily="18" charset="0"/>
                <a:sym typeface="Arial"/>
              </a:rPr>
              <a:t> </a:t>
            </a:r>
            <a:r>
              <a:rPr lang="en-US" sz="2667" i="1" kern="0" dirty="0" err="1">
                <a:solidFill>
                  <a:srgbClr val="000000"/>
                </a:solidFill>
                <a:latin typeface="Times New Roman" panose="02020603050405020304" pitchFamily="18" charset="0"/>
                <a:cs typeface="Times New Roman" panose="02020603050405020304" pitchFamily="18" charset="0"/>
                <a:sym typeface="Arial"/>
              </a:rPr>
              <a:t>luận</a:t>
            </a:r>
            <a:r>
              <a:rPr lang="en-US" sz="2667" i="1" kern="0" dirty="0">
                <a:solidFill>
                  <a:srgbClr val="000000"/>
                </a:solidFill>
                <a:latin typeface="Times New Roman" panose="02020603050405020304" pitchFamily="18" charset="0"/>
                <a:cs typeface="Times New Roman" panose="02020603050405020304" pitchFamily="18" charset="0"/>
                <a:sym typeface="Arial"/>
              </a:rPr>
              <a:t> </a:t>
            </a:r>
            <a:r>
              <a:rPr lang="en-US" sz="2667" i="1" kern="0" dirty="0" err="1">
                <a:solidFill>
                  <a:srgbClr val="000000"/>
                </a:solidFill>
                <a:latin typeface="Times New Roman" panose="02020603050405020304" pitchFamily="18" charset="0"/>
                <a:cs typeface="Times New Roman" panose="02020603050405020304" pitchFamily="18" charset="0"/>
                <a:sym typeface="Arial"/>
              </a:rPr>
              <a:t>theo</a:t>
            </a:r>
            <a:r>
              <a:rPr lang="en-US" sz="2667" i="1" kern="0" dirty="0">
                <a:solidFill>
                  <a:srgbClr val="000000"/>
                </a:solidFill>
                <a:latin typeface="Times New Roman" panose="02020603050405020304" pitchFamily="18" charset="0"/>
                <a:cs typeface="Times New Roman" panose="02020603050405020304" pitchFamily="18" charset="0"/>
                <a:sym typeface="Arial"/>
              </a:rPr>
              <a:t> </a:t>
            </a:r>
            <a:r>
              <a:rPr lang="en-US" sz="2667" i="1" kern="0" dirty="0" err="1">
                <a:solidFill>
                  <a:srgbClr val="000000"/>
                </a:solidFill>
                <a:latin typeface="Times New Roman" panose="02020603050405020304" pitchFamily="18" charset="0"/>
                <a:cs typeface="Times New Roman" panose="02020603050405020304" pitchFamily="18" charset="0"/>
                <a:sym typeface="Arial"/>
              </a:rPr>
              <a:t>cặp</a:t>
            </a:r>
            <a:endParaRPr lang="en-US" sz="2667" i="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0" name="Picture 4"/>
          <p:cNvPicPr>
            <a:picLocks noChangeAspect="1"/>
          </p:cNvPicPr>
          <p:nvPr/>
        </p:nvPicPr>
        <p:blipFill>
          <a:blip r:embed="rId9"/>
          <a:srcRect/>
          <a:stretch>
            <a:fillRect/>
          </a:stretch>
        </p:blipFill>
        <p:spPr>
          <a:xfrm>
            <a:off x="10966051" y="-501871"/>
            <a:ext cx="1623251" cy="1669152"/>
          </a:xfrm>
          <a:prstGeom prst="rect">
            <a:avLst/>
          </a:prstGeom>
        </p:spPr>
      </p:pic>
    </p:spTree>
    <p:extLst>
      <p:ext uri="{BB962C8B-B14F-4D97-AF65-F5344CB8AC3E}">
        <p14:creationId xmlns:p14="http://schemas.microsoft.com/office/powerpoint/2010/main" val="2329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2000" b="-72000"/>
          </a:stretch>
        </a:blipFill>
        <a:effectLst/>
      </p:bgPr>
    </p:bg>
    <p:spTree>
      <p:nvGrpSpPr>
        <p:cNvPr id="1" name=""/>
        <p:cNvGrpSpPr/>
        <p:nvPr/>
      </p:nvGrpSpPr>
      <p:grpSpPr>
        <a:xfrm>
          <a:off x="0" y="0"/>
          <a:ext cx="0" cy="0"/>
          <a:chOff x="0" y="0"/>
          <a:chExt cx="0" cy="0"/>
        </a:xfrm>
      </p:grpSpPr>
      <p:pic>
        <p:nvPicPr>
          <p:cNvPr id="17" name="Google Shape;1283;p65"/>
          <p:cNvPicPr preferRelativeResize="0"/>
          <p:nvPr/>
        </p:nvPicPr>
        <p:blipFill>
          <a:blip r:embed="rId4">
            <a:alphaModFix/>
          </a:blip>
          <a:stretch>
            <a:fillRect/>
          </a:stretch>
        </p:blipFill>
        <p:spPr>
          <a:xfrm rot="10800000">
            <a:off x="-212581" y="6478522"/>
            <a:ext cx="12513153" cy="1809521"/>
          </a:xfrm>
          <a:prstGeom prst="rect">
            <a:avLst/>
          </a:prstGeom>
          <a:noFill/>
          <a:ln>
            <a:noFill/>
          </a:ln>
        </p:spPr>
      </p:pic>
      <p:sp>
        <p:nvSpPr>
          <p:cNvPr id="3" name="TextBox 2"/>
          <p:cNvSpPr txBox="1"/>
          <p:nvPr/>
        </p:nvSpPr>
        <p:spPr>
          <a:xfrm>
            <a:off x="235528" y="138546"/>
            <a:ext cx="3352200" cy="584775"/>
          </a:xfrm>
          <a:prstGeom prst="rect">
            <a:avLst/>
          </a:prstGeom>
          <a:noFill/>
        </p:spPr>
        <p:txBody>
          <a:bodyPr wrap="none" rtlCol="0">
            <a:spAutoFit/>
          </a:bodyPr>
          <a:lstStyle/>
          <a:p>
            <a:pPr>
              <a:buClr>
                <a:srgbClr val="000000"/>
              </a:buClr>
              <a:buFont typeface="Arial"/>
              <a:buNone/>
            </a:pPr>
            <a:r>
              <a:rPr lang="en-US" sz="3200" b="1" kern="0" dirty="0">
                <a:solidFill>
                  <a:srgbClr val="000000"/>
                </a:solidFill>
                <a:latin typeface="Times New Roman" panose="02020603050405020304" pitchFamily="18" charset="0"/>
                <a:cs typeface="Times New Roman" panose="02020603050405020304" pitchFamily="18" charset="0"/>
                <a:sym typeface="Arial"/>
              </a:rPr>
              <a:t>2. </a:t>
            </a:r>
            <a:r>
              <a:rPr lang="en-US" sz="3200" b="1" kern="0" dirty="0" err="1">
                <a:solidFill>
                  <a:srgbClr val="000000"/>
                </a:solidFill>
                <a:latin typeface="Times New Roman" panose="02020603050405020304" pitchFamily="18" charset="0"/>
                <a:cs typeface="Times New Roman" panose="02020603050405020304" pitchFamily="18" charset="0"/>
                <a:sym typeface="Arial"/>
              </a:rPr>
              <a:t>Tìm</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b="1" kern="0" dirty="0">
                <a:solidFill>
                  <a:srgbClr val="000000"/>
                </a:solidFill>
                <a:latin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cs typeface="Times New Roman" panose="02020603050405020304" pitchFamily="18" charset="0"/>
                <a:sym typeface="Arial"/>
              </a:rPr>
              <a:t>chung</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 name="TextBox 3"/>
          <p:cNvSpPr txBox="1"/>
          <p:nvPr/>
        </p:nvSpPr>
        <p:spPr>
          <a:xfrm>
            <a:off x="665556" y="754099"/>
            <a:ext cx="1792478" cy="584775"/>
          </a:xfrm>
          <a:prstGeom prst="rect">
            <a:avLst/>
          </a:prstGeom>
          <a:noFill/>
        </p:spPr>
        <p:txBody>
          <a:bodyPr wrap="none" rtlCol="0">
            <a:spAutoFit/>
          </a:bodyPr>
          <a:lstStyle/>
          <a:p>
            <a:pPr>
              <a:buClr>
                <a:srgbClr val="000000"/>
              </a:buClr>
              <a:buFont typeface="Arial"/>
              <a:buNone/>
            </a:pPr>
            <a:r>
              <a:rPr lang="en-US" sz="3200" kern="0" dirty="0">
                <a:solidFill>
                  <a:srgbClr val="000000"/>
                </a:solidFill>
                <a:latin typeface="Times New Roman" panose="02020603050405020304" pitchFamily="18" charset="0"/>
                <a:cs typeface="Times New Roman" panose="02020603050405020304" pitchFamily="18" charset="0"/>
                <a:sym typeface="Arial"/>
              </a:rPr>
              <a:t>a. </a:t>
            </a:r>
            <a:r>
              <a:rPr lang="en-US" sz="3200" kern="0" dirty="0" err="1">
                <a:solidFill>
                  <a:srgbClr val="000000"/>
                </a:solidFill>
                <a:latin typeface="Times New Roman" panose="02020603050405020304" pitchFamily="18" charset="0"/>
                <a:cs typeface="Times New Roman" panose="02020603050405020304" pitchFamily="18" charset="0"/>
                <a:sym typeface="Arial"/>
              </a:rPr>
              <a:t>Tác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giả</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TextBox 6"/>
          <p:cNvSpPr txBox="1"/>
          <p:nvPr/>
        </p:nvSpPr>
        <p:spPr>
          <a:xfrm>
            <a:off x="1136968" y="5561151"/>
            <a:ext cx="2234906" cy="1077218"/>
          </a:xfrm>
          <a:prstGeom prst="rect">
            <a:avLst/>
          </a:prstGeom>
          <a:noFill/>
        </p:spPr>
        <p:txBody>
          <a:bodyPr wrap="none" rtlCol="0">
            <a:spAutoFit/>
          </a:bodyPr>
          <a:lstStyle/>
          <a:p>
            <a:pPr algn="ctr">
              <a:buClr>
                <a:srgbClr val="000000"/>
              </a:buClr>
              <a:buFont typeface="Arial"/>
              <a:buNone/>
            </a:pPr>
            <a:r>
              <a:rPr lang="en-US" sz="3200" kern="0" dirty="0" err="1" smtClean="0">
                <a:solidFill>
                  <a:srgbClr val="000000"/>
                </a:solidFill>
                <a:latin typeface="Times New Roman" panose="02020603050405020304" pitchFamily="18" charset="0"/>
                <a:cs typeface="Times New Roman" panose="02020603050405020304" pitchFamily="18" charset="0"/>
                <a:sym typeface="Arial"/>
              </a:rPr>
              <a:t>Thạch</a:t>
            </a:r>
            <a:r>
              <a:rPr lang="en-US" sz="3200" kern="0" dirty="0" smtClean="0">
                <a:solidFill>
                  <a:srgbClr val="000000"/>
                </a:solidFill>
                <a:latin typeface="Times New Roman" panose="02020603050405020304" pitchFamily="18" charset="0"/>
                <a:cs typeface="Times New Roman" panose="02020603050405020304" pitchFamily="18" charset="0"/>
                <a:sym typeface="Arial"/>
              </a:rPr>
              <a:t> Lam</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algn="ctr">
              <a:buClr>
                <a:srgbClr val="000000"/>
              </a:buClr>
              <a:buFont typeface="Arial"/>
              <a:buNone/>
            </a:pPr>
            <a:r>
              <a:rPr lang="en-US" sz="3200" kern="0" dirty="0" smtClean="0">
                <a:solidFill>
                  <a:srgbClr val="000000"/>
                </a:solidFill>
                <a:latin typeface="Times New Roman" panose="02020603050405020304" pitchFamily="18" charset="0"/>
                <a:cs typeface="Times New Roman" panose="02020603050405020304" pitchFamily="18" charset="0"/>
                <a:sym typeface="Arial"/>
              </a:rPr>
              <a:t>(1910-1942)</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8" name="Picture 5"/>
          <p:cNvPicPr>
            <a:picLocks noChangeAspect="1"/>
          </p:cNvPicPr>
          <p:nvPr/>
        </p:nvPicPr>
        <p:blipFill rotWithShape="1">
          <a:blip r:embed="rId5"/>
          <a:srcRect t="3250" r="46992"/>
          <a:stretch/>
        </p:blipFill>
        <p:spPr>
          <a:xfrm rot="5400000">
            <a:off x="3468178" y="2176844"/>
            <a:ext cx="1603123" cy="665664"/>
          </a:xfrm>
          <a:prstGeom prst="rect">
            <a:avLst/>
          </a:prstGeom>
        </p:spPr>
      </p:pic>
      <p:pic>
        <p:nvPicPr>
          <p:cNvPr id="11" name="Picture 5"/>
          <p:cNvPicPr>
            <a:picLocks noChangeAspect="1"/>
          </p:cNvPicPr>
          <p:nvPr/>
        </p:nvPicPr>
        <p:blipFill rotWithShape="1">
          <a:blip r:embed="rId5"/>
          <a:srcRect l="48580" t="-8832" r="22418"/>
          <a:stretch/>
        </p:blipFill>
        <p:spPr>
          <a:xfrm rot="5400000">
            <a:off x="3897967" y="3195866"/>
            <a:ext cx="877103" cy="748791"/>
          </a:xfrm>
          <a:prstGeom prst="rect">
            <a:avLst/>
          </a:prstGeom>
        </p:spPr>
      </p:pic>
      <p:pic>
        <p:nvPicPr>
          <p:cNvPr id="13" name="Picture 5"/>
          <p:cNvPicPr>
            <a:picLocks noChangeAspect="1"/>
          </p:cNvPicPr>
          <p:nvPr/>
        </p:nvPicPr>
        <p:blipFill rotWithShape="1">
          <a:blip r:embed="rId5"/>
          <a:srcRect l="75152" t="-10846" r="-4154" b="2014"/>
          <a:stretch/>
        </p:blipFill>
        <p:spPr>
          <a:xfrm rot="5400000">
            <a:off x="3872751" y="3971015"/>
            <a:ext cx="877103" cy="748791"/>
          </a:xfrm>
          <a:prstGeom prst="rect">
            <a:avLst/>
          </a:prstGeom>
        </p:spPr>
      </p:pic>
      <p:pic>
        <p:nvPicPr>
          <p:cNvPr id="15" name="Google Shape;1285;p65"/>
          <p:cNvPicPr preferRelativeResize="0"/>
          <p:nvPr/>
        </p:nvPicPr>
        <p:blipFill>
          <a:blip r:embed="rId6">
            <a:alphaModFix/>
          </a:blip>
          <a:stretch>
            <a:fillRect/>
          </a:stretch>
        </p:blipFill>
        <p:spPr>
          <a:xfrm>
            <a:off x="10822807" y="-101071"/>
            <a:ext cx="1477765" cy="1470723"/>
          </a:xfrm>
          <a:prstGeom prst="rect">
            <a:avLst/>
          </a:prstGeom>
          <a:noFill/>
          <a:ln>
            <a:noFill/>
          </a:ln>
        </p:spPr>
      </p:pic>
      <p:pic>
        <p:nvPicPr>
          <p:cNvPr id="2" name="Picture 1"/>
          <p:cNvPicPr>
            <a:picLocks noChangeAspect="1"/>
          </p:cNvPicPr>
          <p:nvPr/>
        </p:nvPicPr>
        <p:blipFill rotWithShape="1">
          <a:blip r:embed="rId7"/>
          <a:srcRect t="5415" b="22080"/>
          <a:stretch/>
        </p:blipFill>
        <p:spPr>
          <a:xfrm>
            <a:off x="571934" y="1716788"/>
            <a:ext cx="3015794" cy="3849419"/>
          </a:xfrm>
          <a:prstGeom prst="rect">
            <a:avLst/>
          </a:prstGeom>
        </p:spPr>
      </p:pic>
      <p:sp>
        <p:nvSpPr>
          <p:cNvPr id="16" name="Rectangle 15"/>
          <p:cNvSpPr/>
          <p:nvPr/>
        </p:nvSpPr>
        <p:spPr>
          <a:xfrm>
            <a:off x="4674707" y="1706250"/>
            <a:ext cx="6924410" cy="4501232"/>
          </a:xfrm>
          <a:prstGeom prst="rect">
            <a:avLst/>
          </a:prstGeom>
        </p:spPr>
        <p:txBody>
          <a:bodyPr wrap="square">
            <a:spAutoFit/>
          </a:bodyPr>
          <a:lstStyle/>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Nguyễn Tường Vinh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thuở nhỏ sống ở quê ngoại (Hải Dương)</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vi-VN"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Sở trường: </a:t>
            </a:r>
            <a:r>
              <a:rPr lang="vi-VN"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truyện ngắn, tùy bút...</a:t>
            </a:r>
          </a:p>
          <a:p>
            <a:pPr algn="just">
              <a:spcAft>
                <a:spcPts val="1500"/>
              </a:spcAft>
            </a:pPr>
            <a:r>
              <a:rPr lang="vi-VN"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vi-VN"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Giàu cảm xúc, lời văn bình dị, đậm chất thơ</a:t>
            </a:r>
          </a:p>
          <a:p>
            <a:pPr algn="just">
              <a:spcAft>
                <a:spcPts val="1500"/>
              </a:spcAft>
            </a:pPr>
            <a:r>
              <a:rPr lang="vi-VN"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Yêu thương, trân trọng đối với thiên nhiên, con người, cuộc sống.</a:t>
            </a:r>
          </a:p>
        </p:txBody>
      </p:sp>
    </p:spTree>
    <p:extLst>
      <p:ext uri="{BB962C8B-B14F-4D97-AF65-F5344CB8AC3E}">
        <p14:creationId xmlns:p14="http://schemas.microsoft.com/office/powerpoint/2010/main" val="420791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wipe(down)">
                                      <p:cBhvr>
                                        <p:cTn id="34" dur="500"/>
                                        <p:tgtEl>
                                          <p:spTgt spid="1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wipe(down)">
                                      <p:cBhvr>
                                        <p:cTn id="39" dur="500"/>
                                        <p:tgtEl>
                                          <p:spTgt spid="1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barn(inVertical)">
                                      <p:cBhvr>
                                        <p:cTn id="44" dur="500"/>
                                        <p:tgtEl>
                                          <p:spTgt spid="1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4" end="4"/>
                                            </p:txEl>
                                          </p:spTgt>
                                        </p:tgtEl>
                                        <p:attrNameLst>
                                          <p:attrName>style.visibility</p:attrName>
                                        </p:attrNameLst>
                                      </p:cBhvr>
                                      <p:to>
                                        <p:strVal val="visible"/>
                                      </p:to>
                                    </p:set>
                                    <p:animEffect transition="in" filter="barn(inVertical)">
                                      <p:cBhvr>
                                        <p:cTn id="49" dur="500"/>
                                        <p:tgtEl>
                                          <p:spTgt spid="1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xEl>
                                              <p:pRg st="5" end="5"/>
                                            </p:txEl>
                                          </p:spTgt>
                                        </p:tgtEl>
                                        <p:attrNameLst>
                                          <p:attrName>style.visibility</p:attrName>
                                        </p:attrNameLst>
                                      </p:cBhvr>
                                      <p:to>
                                        <p:strVal val="visible"/>
                                      </p:to>
                                    </p:set>
                                    <p:animEffect transition="in" filter="barn(inVertical)">
                                      <p:cBhvr>
                                        <p:cTn id="54"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877" t="5305" r="17473" b="6707"/>
          <a:stretch/>
        </p:blipFill>
        <p:spPr>
          <a:xfrm>
            <a:off x="345173" y="1565562"/>
            <a:ext cx="3605644" cy="4984273"/>
          </a:xfrm>
          <a:prstGeom prst="rect">
            <a:avLst/>
          </a:prstGeom>
        </p:spPr>
      </p:pic>
      <p:pic>
        <p:nvPicPr>
          <p:cNvPr id="3" name="Picture 2"/>
          <p:cNvPicPr>
            <a:picLocks noChangeAspect="1"/>
          </p:cNvPicPr>
          <p:nvPr/>
        </p:nvPicPr>
        <p:blipFill>
          <a:blip r:embed="rId4"/>
          <a:stretch>
            <a:fillRect/>
          </a:stretch>
        </p:blipFill>
        <p:spPr>
          <a:xfrm>
            <a:off x="4335283" y="1565564"/>
            <a:ext cx="3605644" cy="4984274"/>
          </a:xfrm>
          <a:prstGeom prst="rect">
            <a:avLst/>
          </a:prstGeom>
        </p:spPr>
      </p:pic>
      <p:pic>
        <p:nvPicPr>
          <p:cNvPr id="4" name="Picture 3"/>
          <p:cNvPicPr>
            <a:picLocks noChangeAspect="1"/>
          </p:cNvPicPr>
          <p:nvPr/>
        </p:nvPicPr>
        <p:blipFill rotWithShape="1">
          <a:blip r:embed="rId5"/>
          <a:srcRect l="17524" t="4117" r="17982" b="3945"/>
          <a:stretch/>
        </p:blipFill>
        <p:spPr>
          <a:xfrm>
            <a:off x="8325393" y="1565562"/>
            <a:ext cx="3496431" cy="4984273"/>
          </a:xfrm>
          <a:prstGeom prst="rect">
            <a:avLst/>
          </a:prstGeom>
        </p:spPr>
      </p:pic>
      <p:pic>
        <p:nvPicPr>
          <p:cNvPr id="9" name="Picture 8"/>
          <p:cNvPicPr>
            <a:picLocks noChangeAspect="1"/>
          </p:cNvPicPr>
          <p:nvPr/>
        </p:nvPicPr>
        <p:blipFill>
          <a:blip r:embed="rId6"/>
          <a:stretch>
            <a:fillRect/>
          </a:stretch>
        </p:blipFill>
        <p:spPr>
          <a:xfrm>
            <a:off x="2353703" y="96983"/>
            <a:ext cx="7174877" cy="1565562"/>
          </a:xfrm>
          <a:prstGeom prst="rect">
            <a:avLst/>
          </a:prstGeom>
        </p:spPr>
      </p:pic>
    </p:spTree>
    <p:extLst>
      <p:ext uri="{BB962C8B-B14F-4D97-AF65-F5344CB8AC3E}">
        <p14:creationId xmlns:p14="http://schemas.microsoft.com/office/powerpoint/2010/main" val="1371742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Novel Writing Workshop by Slidesgo">
  <a:themeElements>
    <a:clrScheme name="Simple Light">
      <a:dk1>
        <a:srgbClr val="6A584D"/>
      </a:dk1>
      <a:lt1>
        <a:srgbClr val="D1B7A6"/>
      </a:lt1>
      <a:dk2>
        <a:srgbClr val="D9BDA4"/>
      </a:dk2>
      <a:lt2>
        <a:srgbClr val="F6D0BB"/>
      </a:lt2>
      <a:accent1>
        <a:srgbClr val="F5EADE"/>
      </a:accent1>
      <a:accent2>
        <a:srgbClr val="D4CAC3"/>
      </a:accent2>
      <a:accent3>
        <a:srgbClr val="709BC3"/>
      </a:accent3>
      <a:accent4>
        <a:srgbClr val="9195A0"/>
      </a:accent4>
      <a:accent5>
        <a:srgbClr val="AFB9CB"/>
      </a:accent5>
      <a:accent6>
        <a:srgbClr val="FFFFF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Novel Writing Workshop by Slidesgo">
  <a:themeElements>
    <a:clrScheme name="Simple Light">
      <a:dk1>
        <a:srgbClr val="6A584D"/>
      </a:dk1>
      <a:lt1>
        <a:srgbClr val="D1B7A6"/>
      </a:lt1>
      <a:dk2>
        <a:srgbClr val="D9BDA4"/>
      </a:dk2>
      <a:lt2>
        <a:srgbClr val="F6D0BB"/>
      </a:lt2>
      <a:accent1>
        <a:srgbClr val="F5EADE"/>
      </a:accent1>
      <a:accent2>
        <a:srgbClr val="D4CAC3"/>
      </a:accent2>
      <a:accent3>
        <a:srgbClr val="709BC3"/>
      </a:accent3>
      <a:accent4>
        <a:srgbClr val="9195A0"/>
      </a:accent4>
      <a:accent5>
        <a:srgbClr val="AFB9CB"/>
      </a:accent5>
      <a:accent6>
        <a:srgbClr val="FFFFF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9286</TotalTime>
  <Words>2903</Words>
  <Application>Microsoft Office PowerPoint</Application>
  <PresentationFormat>Widescreen</PresentationFormat>
  <Paragraphs>233</Paragraphs>
  <Slides>41</Slides>
  <Notes>41</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41</vt:i4>
      </vt:variant>
    </vt:vector>
  </HeadingPairs>
  <TitlesOfParts>
    <vt:vector size="70" baseType="lpstr">
      <vt:lpstr>MS Mincho</vt:lpstr>
      <vt:lpstr>宋体</vt:lpstr>
      <vt:lpstr>宋体</vt:lpstr>
      <vt:lpstr>#9Slide07 SVNMomento</vt:lpstr>
      <vt:lpstr>Aleo</vt:lpstr>
      <vt:lpstr>Arial</vt:lpstr>
      <vt:lpstr>Asap</vt:lpstr>
      <vt:lpstr>Bebas Neue</vt:lpstr>
      <vt:lpstr>Calibri</vt:lpstr>
      <vt:lpstr>Calibri Light</vt:lpstr>
      <vt:lpstr>Times New Roman</vt:lpstr>
      <vt:lpstr>Wingdings</vt:lpstr>
      <vt:lpstr>方正少儿简体</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Novel Writing Workshop by Slidesgo</vt:lpstr>
      <vt:lpstr>1_Novel Writing Workshop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3440</cp:revision>
  <dcterms:created xsi:type="dcterms:W3CDTF">2022-02-10T03:12:31Z</dcterms:created>
  <dcterms:modified xsi:type="dcterms:W3CDTF">2023-05-10T09:11:11Z</dcterms:modified>
</cp:coreProperties>
</file>