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 id="2147483711" r:id="rId2"/>
  </p:sldMasterIdLst>
  <p:notesMasterIdLst>
    <p:notesMasterId r:id="rId42"/>
  </p:notesMasterIdLst>
  <p:sldIdLst>
    <p:sldId id="346" r:id="rId3"/>
    <p:sldId id="338" r:id="rId4"/>
    <p:sldId id="259" r:id="rId5"/>
    <p:sldId id="257" r:id="rId6"/>
    <p:sldId id="277" r:id="rId7"/>
    <p:sldId id="352" r:id="rId8"/>
    <p:sldId id="357" r:id="rId9"/>
    <p:sldId id="261" r:id="rId10"/>
    <p:sldId id="409" r:id="rId11"/>
    <p:sldId id="266" r:id="rId12"/>
    <p:sldId id="381" r:id="rId13"/>
    <p:sldId id="258" r:id="rId14"/>
    <p:sldId id="384" r:id="rId15"/>
    <p:sldId id="385" r:id="rId16"/>
    <p:sldId id="387" r:id="rId17"/>
    <p:sldId id="388" r:id="rId18"/>
    <p:sldId id="390" r:id="rId19"/>
    <p:sldId id="382" r:id="rId20"/>
    <p:sldId id="392" r:id="rId21"/>
    <p:sldId id="393" r:id="rId22"/>
    <p:sldId id="394" r:id="rId23"/>
    <p:sldId id="383" r:id="rId24"/>
    <p:sldId id="395" r:id="rId25"/>
    <p:sldId id="396" r:id="rId26"/>
    <p:sldId id="397" r:id="rId27"/>
    <p:sldId id="398" r:id="rId28"/>
    <p:sldId id="399" r:id="rId29"/>
    <p:sldId id="400" r:id="rId30"/>
    <p:sldId id="344" r:id="rId31"/>
    <p:sldId id="269" r:id="rId32"/>
    <p:sldId id="271" r:id="rId33"/>
    <p:sldId id="283" r:id="rId34"/>
    <p:sldId id="284" r:id="rId35"/>
    <p:sldId id="403" r:id="rId36"/>
    <p:sldId id="404" r:id="rId37"/>
    <p:sldId id="405" r:id="rId38"/>
    <p:sldId id="406" r:id="rId39"/>
    <p:sldId id="407" r:id="rId40"/>
    <p:sldId id="408" r:id="rId41"/>
  </p:sldIdLst>
  <p:sldSz cx="9144000" cy="5143500" type="screen16x9"/>
  <p:notesSz cx="6858000" cy="9144000"/>
  <p:embeddedFontLst>
    <p:embeddedFont>
      <p:font typeface="Calibri Light" panose="020F0302020204030204" pitchFamily="34" charset="0"/>
      <p:regular r:id="rId43"/>
      <p:italic r:id="rId44"/>
    </p:embeddedFont>
    <p:embeddedFont>
      <p:font typeface="Open Sans" panose="020B0604020202020204" charset="0"/>
      <p:regular r:id="rId45"/>
      <p:bold r:id="rId46"/>
      <p:italic r:id="rId47"/>
      <p:boldItalic r:id="rId48"/>
    </p:embeddedFont>
    <p:embeddedFont>
      <p:font typeface="Calibri" panose="020F0502020204030204" pitchFamily="34" charset="0"/>
      <p:regular r:id="rId49"/>
      <p:bold r:id="rId50"/>
      <p:italic r:id="rId51"/>
      <p:boldItalic r:id="rId52"/>
    </p:embeddedFont>
    <p:embeddedFont>
      <p:font typeface="Overpass Black" panose="020B0604020202020204" charset="0"/>
      <p:bold r:id="rId53"/>
      <p:boldItalic r:id="rId54"/>
    </p:embeddedFont>
    <p:embeddedFont>
      <p:font typeface="Fira Sans Extra Condensed Medium" panose="020B0604020202020204" charset="0"/>
      <p:regular r:id="rId55"/>
      <p:bold r:id="rId56"/>
      <p:italic r:id="rId57"/>
      <p:boldItalic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04C8EBB-380D-48F8-998A-B401D7AC54B7}">
  <a:tblStyle styleId="{204C8EBB-380D-48F8-998A-B401D7AC54B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0" d="100"/>
          <a:sy n="90" d="100"/>
        </p:scale>
        <p:origin x="81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font" Target="fonts/font12.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font" Target="fonts/font16.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7.fntdata"/><Relationship Id="rId57" Type="http://schemas.openxmlformats.org/officeDocument/2006/relationships/font" Target="fonts/font15.fntdata"/><Relationship Id="rId61"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8" Type="http://schemas.openxmlformats.org/officeDocument/2006/relationships/slide" Target="slides/slide6.xml"/><Relationship Id="rId51" Type="http://schemas.openxmlformats.org/officeDocument/2006/relationships/font" Target="fonts/font9.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4.fntdata"/><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67384125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Tree>
    <p:extLst>
      <p:ext uri="{BB962C8B-B14F-4D97-AF65-F5344CB8AC3E}">
        <p14:creationId xmlns:p14="http://schemas.microsoft.com/office/powerpoint/2010/main" val="25817713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4"/>
        <p:cNvGrpSpPr/>
        <p:nvPr/>
      </p:nvGrpSpPr>
      <p:grpSpPr>
        <a:xfrm>
          <a:off x="0" y="0"/>
          <a:ext cx="0" cy="0"/>
          <a:chOff x="0" y="0"/>
          <a:chExt cx="0" cy="0"/>
        </a:xfrm>
      </p:grpSpPr>
      <p:sp>
        <p:nvSpPr>
          <p:cNvPr id="2285" name="Google Shape;2285;ga8768f9383_0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6" name="Google Shape;2286;ga8768f9383_0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4425807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3"/>
        <p:cNvGrpSpPr/>
        <p:nvPr/>
      </p:nvGrpSpPr>
      <p:grpSpPr>
        <a:xfrm>
          <a:off x="0" y="0"/>
          <a:ext cx="0" cy="0"/>
          <a:chOff x="0" y="0"/>
          <a:chExt cx="0" cy="0"/>
        </a:xfrm>
      </p:grpSpPr>
      <p:sp>
        <p:nvSpPr>
          <p:cNvPr id="2714" name="Google Shape;2714;ga75a9251e8_1_4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5" name="Google Shape;2715;ga75a9251e8_1_4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3597275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7"/>
        <p:cNvGrpSpPr/>
        <p:nvPr/>
      </p:nvGrpSpPr>
      <p:grpSpPr>
        <a:xfrm>
          <a:off x="0" y="0"/>
          <a:ext cx="0" cy="0"/>
          <a:chOff x="0" y="0"/>
          <a:chExt cx="0" cy="0"/>
        </a:xfrm>
      </p:grpSpPr>
      <p:sp>
        <p:nvSpPr>
          <p:cNvPr id="2138" name="Google Shape;2138;ga7274a1822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9" name="Google Shape;2139;ga7274a1822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7408510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4"/>
        <p:cNvGrpSpPr/>
        <p:nvPr/>
      </p:nvGrpSpPr>
      <p:grpSpPr>
        <a:xfrm>
          <a:off x="0" y="0"/>
          <a:ext cx="0" cy="0"/>
          <a:chOff x="0" y="0"/>
          <a:chExt cx="0" cy="0"/>
        </a:xfrm>
      </p:grpSpPr>
      <p:sp>
        <p:nvSpPr>
          <p:cNvPr id="2175" name="Google Shape;2175;ga7274a1822_0_3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6" name="Google Shape;2176;ga7274a1822_0_3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9146143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0"/>
        <p:cNvGrpSpPr/>
        <p:nvPr/>
      </p:nvGrpSpPr>
      <p:grpSpPr>
        <a:xfrm>
          <a:off x="0" y="0"/>
          <a:ext cx="0" cy="0"/>
          <a:chOff x="0" y="0"/>
          <a:chExt cx="0" cy="0"/>
        </a:xfrm>
      </p:grpSpPr>
      <p:sp>
        <p:nvSpPr>
          <p:cNvPr id="2331" name="Google Shape;2331;ga7274a1822_0_7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2" name="Google Shape;2332;ga7274a1822_0_7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95087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2"/>
        <p:cNvGrpSpPr/>
        <p:nvPr/>
      </p:nvGrpSpPr>
      <p:grpSpPr>
        <a:xfrm>
          <a:off x="0" y="0"/>
          <a:ext cx="0" cy="0"/>
          <a:chOff x="0" y="0"/>
          <a:chExt cx="0" cy="0"/>
        </a:xfrm>
      </p:grpSpPr>
      <p:sp>
        <p:nvSpPr>
          <p:cNvPr id="2213" name="Google Shape;2213;ga7274a1822_0_5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4" name="Google Shape;2214;ga7274a1822_0_5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5272064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Tree>
    <p:extLst>
      <p:ext uri="{BB962C8B-B14F-4D97-AF65-F5344CB8AC3E}">
        <p14:creationId xmlns:p14="http://schemas.microsoft.com/office/powerpoint/2010/main" val="37903931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8"/>
        <p:cNvGrpSpPr/>
        <p:nvPr/>
      </p:nvGrpSpPr>
      <p:grpSpPr>
        <a:xfrm>
          <a:off x="0" y="0"/>
          <a:ext cx="0" cy="0"/>
          <a:chOff x="0" y="0"/>
          <a:chExt cx="0" cy="0"/>
        </a:xfrm>
      </p:grpSpPr>
      <p:sp>
        <p:nvSpPr>
          <p:cNvPr id="2249" name="Google Shape;2249;ga7274a1822_0_7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0" name="Google Shape;2250;ga7274a1822_0_7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03069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Tree>
    <p:extLst>
      <p:ext uri="{BB962C8B-B14F-4D97-AF65-F5344CB8AC3E}">
        <p14:creationId xmlns:p14="http://schemas.microsoft.com/office/powerpoint/2010/main" val="19454844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Tree>
    <p:extLst>
      <p:ext uri="{BB962C8B-B14F-4D97-AF65-F5344CB8AC3E}">
        <p14:creationId xmlns:p14="http://schemas.microsoft.com/office/powerpoint/2010/main" val="2430243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Tree>
    <p:extLst>
      <p:ext uri="{BB962C8B-B14F-4D97-AF65-F5344CB8AC3E}">
        <p14:creationId xmlns:p14="http://schemas.microsoft.com/office/powerpoint/2010/main" val="19084457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Tree>
    <p:extLst>
      <p:ext uri="{BB962C8B-B14F-4D97-AF65-F5344CB8AC3E}">
        <p14:creationId xmlns:p14="http://schemas.microsoft.com/office/powerpoint/2010/main" val="21934811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Tree>
    <p:extLst>
      <p:ext uri="{BB962C8B-B14F-4D97-AF65-F5344CB8AC3E}">
        <p14:creationId xmlns:p14="http://schemas.microsoft.com/office/powerpoint/2010/main" val="36716232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Tree>
    <p:extLst>
      <p:ext uri="{BB962C8B-B14F-4D97-AF65-F5344CB8AC3E}">
        <p14:creationId xmlns:p14="http://schemas.microsoft.com/office/powerpoint/2010/main" val="38815327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9"/>
        <p:cNvGrpSpPr/>
        <p:nvPr/>
      </p:nvGrpSpPr>
      <p:grpSpPr>
        <a:xfrm>
          <a:off x="0" y="0"/>
          <a:ext cx="0" cy="0"/>
          <a:chOff x="0" y="0"/>
          <a:chExt cx="0" cy="0"/>
        </a:xfrm>
      </p:grpSpPr>
      <p:sp>
        <p:nvSpPr>
          <p:cNvPr id="2360" name="Google Shape;2360;ga7274a1822_0_7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1" name="Google Shape;2361;ga7274a1822_0_7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1262446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9"/>
        <p:cNvGrpSpPr/>
        <p:nvPr/>
      </p:nvGrpSpPr>
      <p:grpSpPr>
        <a:xfrm>
          <a:off x="0" y="0"/>
          <a:ext cx="0" cy="0"/>
          <a:chOff x="0" y="0"/>
          <a:chExt cx="0" cy="0"/>
        </a:xfrm>
      </p:grpSpPr>
      <p:sp>
        <p:nvSpPr>
          <p:cNvPr id="2360" name="Google Shape;2360;ga7274a1822_0_7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1" name="Google Shape;2361;ga7274a1822_0_7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40750922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8"/>
        <p:cNvGrpSpPr/>
        <p:nvPr/>
      </p:nvGrpSpPr>
      <p:grpSpPr>
        <a:xfrm>
          <a:off x="0" y="0"/>
          <a:ext cx="0" cy="0"/>
          <a:chOff x="0" y="0"/>
          <a:chExt cx="0" cy="0"/>
        </a:xfrm>
      </p:grpSpPr>
      <p:sp>
        <p:nvSpPr>
          <p:cNvPr id="2189" name="Google Shape;2189;ga7274a1822_0_5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0" name="Google Shape;2190;ga7274a1822_0_5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37754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9"/>
        <p:cNvGrpSpPr/>
        <p:nvPr/>
      </p:nvGrpSpPr>
      <p:grpSpPr>
        <a:xfrm>
          <a:off x="0" y="0"/>
          <a:ext cx="0" cy="0"/>
          <a:chOff x="0" y="0"/>
          <a:chExt cx="0" cy="0"/>
        </a:xfrm>
      </p:grpSpPr>
      <p:sp>
        <p:nvSpPr>
          <p:cNvPr id="2360" name="Google Shape;2360;ga7274a1822_0_7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1" name="Google Shape;2361;ga7274a1822_0_7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7422412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2"/>
        <p:cNvGrpSpPr/>
        <p:nvPr/>
      </p:nvGrpSpPr>
      <p:grpSpPr>
        <a:xfrm>
          <a:off x="0" y="0"/>
          <a:ext cx="0" cy="0"/>
          <a:chOff x="0" y="0"/>
          <a:chExt cx="0" cy="0"/>
        </a:xfrm>
      </p:grpSpPr>
      <p:sp>
        <p:nvSpPr>
          <p:cNvPr id="2393" name="Google Shape;2393;ga7274a1822_0_7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4" name="Google Shape;2394;ga7274a1822_0_7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586018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7"/>
        <p:cNvGrpSpPr/>
        <p:nvPr/>
      </p:nvGrpSpPr>
      <p:grpSpPr>
        <a:xfrm>
          <a:off x="0" y="0"/>
          <a:ext cx="0" cy="0"/>
          <a:chOff x="0" y="0"/>
          <a:chExt cx="0" cy="0"/>
        </a:xfrm>
      </p:grpSpPr>
      <p:sp>
        <p:nvSpPr>
          <p:cNvPr id="2478" name="Google Shape;2478;ga7274a1822_0_7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9" name="Google Shape;2479;ga7274a1822_0_7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1570712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8"/>
        <p:cNvGrpSpPr/>
        <p:nvPr/>
      </p:nvGrpSpPr>
      <p:grpSpPr>
        <a:xfrm>
          <a:off x="0" y="0"/>
          <a:ext cx="0" cy="0"/>
          <a:chOff x="0" y="0"/>
          <a:chExt cx="0" cy="0"/>
        </a:xfrm>
      </p:grpSpPr>
      <p:sp>
        <p:nvSpPr>
          <p:cNvPr id="2809" name="Google Shape;2809;gac2793e5b2_0_8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0" name="Google Shape;2810;gac2793e5b2_0_8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8702440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6"/>
        <p:cNvGrpSpPr/>
        <p:nvPr/>
      </p:nvGrpSpPr>
      <p:grpSpPr>
        <a:xfrm>
          <a:off x="0" y="0"/>
          <a:ext cx="0" cy="0"/>
          <a:chOff x="0" y="0"/>
          <a:chExt cx="0" cy="0"/>
        </a:xfrm>
      </p:grpSpPr>
      <p:sp>
        <p:nvSpPr>
          <p:cNvPr id="2167" name="Google Shape;2167;ga7274a1822_0_2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8" name="Google Shape;2168;ga7274a1822_0_2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6807208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4"/>
        <p:cNvGrpSpPr/>
        <p:nvPr/>
      </p:nvGrpSpPr>
      <p:grpSpPr>
        <a:xfrm>
          <a:off x="0" y="0"/>
          <a:ext cx="0" cy="0"/>
          <a:chOff x="0" y="0"/>
          <a:chExt cx="0" cy="0"/>
        </a:xfrm>
      </p:grpSpPr>
      <p:sp>
        <p:nvSpPr>
          <p:cNvPr id="2815" name="Google Shape;2815;ga9b21f1572_0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6" name="Google Shape;2816;ga9b21f1572_0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smtClean="0"/>
              <a:t> 0979818956</a:t>
            </a:r>
            <a:endParaRPr lang="en-US" smtClean="0"/>
          </a:p>
          <a:p>
            <a:pPr marL="0" lvl="0" indent="0" algn="l" rtl="0">
              <a:spcBef>
                <a:spcPts val="0"/>
              </a:spcBef>
              <a:spcAft>
                <a:spcPts val="0"/>
              </a:spcAft>
              <a:buNone/>
            </a:pPr>
            <a:endParaRPr/>
          </a:p>
        </p:txBody>
      </p:sp>
    </p:spTree>
    <p:extLst>
      <p:ext uri="{BB962C8B-B14F-4D97-AF65-F5344CB8AC3E}">
        <p14:creationId xmlns:p14="http://schemas.microsoft.com/office/powerpoint/2010/main" val="4243841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1"/>
        <p:cNvGrpSpPr/>
        <p:nvPr/>
      </p:nvGrpSpPr>
      <p:grpSpPr>
        <a:xfrm>
          <a:off x="0" y="0"/>
          <a:ext cx="0" cy="0"/>
          <a:chOff x="0" y="0"/>
          <a:chExt cx="0" cy="0"/>
        </a:xfrm>
      </p:grpSpPr>
      <p:sp>
        <p:nvSpPr>
          <p:cNvPr id="2132" name="Google Shape;2132;ga7274a1822_0_5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3" name="Google Shape;2133;ga7274a1822_0_5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590433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9"/>
        <p:cNvGrpSpPr/>
        <p:nvPr/>
      </p:nvGrpSpPr>
      <p:grpSpPr>
        <a:xfrm>
          <a:off x="0" y="0"/>
          <a:ext cx="0" cy="0"/>
          <a:chOff x="0" y="0"/>
          <a:chExt cx="0" cy="0"/>
        </a:xfrm>
      </p:grpSpPr>
      <p:sp>
        <p:nvSpPr>
          <p:cNvPr id="2650" name="Google Shape;2650;ga7274a1822_0_7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1" name="Google Shape;2651;ga7274a1822_0_7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481300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 I. </a:t>
            </a:r>
            <a:r>
              <a:rPr lang="en-US" dirty="0" err="1" smtClean="0"/>
              <a:t>Tìm</a:t>
            </a:r>
            <a:r>
              <a:rPr lang="en-US" baseline="0" dirty="0" smtClean="0"/>
              <a:t> </a:t>
            </a:r>
            <a:r>
              <a:rPr lang="en-US" baseline="0" dirty="0" err="1" smtClean="0"/>
              <a:t>hiểu</a:t>
            </a:r>
            <a:r>
              <a:rPr lang="en-US" baseline="0" dirty="0" smtClean="0"/>
              <a:t> </a:t>
            </a:r>
            <a:r>
              <a:rPr lang="en-US" baseline="0" dirty="0" err="1" smtClean="0"/>
              <a:t>chung</a:t>
            </a:r>
            <a:endParaRPr lang="en-US" dirty="0" smtClean="0"/>
          </a:p>
          <a:p>
            <a:endParaRPr lang="en-US" dirty="0"/>
          </a:p>
        </p:txBody>
      </p:sp>
      <p:sp>
        <p:nvSpPr>
          <p:cNvPr id="4" name="Slide Number Placeholder 3"/>
          <p:cNvSpPr>
            <a:spLocks noGrp="1"/>
          </p:cNvSpPr>
          <p:nvPr>
            <p:ph type="sldNum" sz="quarter" idx="10"/>
          </p:nvPr>
        </p:nvSpPr>
        <p:spPr/>
        <p:txBody>
          <a:bodyPr/>
          <a:lstStyle/>
          <a:p>
            <a:fld id="{2612A4CA-DFE6-4F1A-9ADF-C91578354E28}" type="slidenum">
              <a:rPr lang="en-US" smtClean="0"/>
              <a:t>6</a:t>
            </a:fld>
            <a:endParaRPr lang="en-US"/>
          </a:p>
        </p:txBody>
      </p:sp>
    </p:spTree>
    <p:extLst>
      <p:ext uri="{BB962C8B-B14F-4D97-AF65-F5344CB8AC3E}">
        <p14:creationId xmlns:p14="http://schemas.microsoft.com/office/powerpoint/2010/main" val="35089483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8"/>
        <p:cNvGrpSpPr/>
        <p:nvPr/>
      </p:nvGrpSpPr>
      <p:grpSpPr>
        <a:xfrm>
          <a:off x="0" y="0"/>
          <a:ext cx="0" cy="0"/>
          <a:chOff x="0" y="0"/>
          <a:chExt cx="0" cy="0"/>
        </a:xfrm>
      </p:grpSpPr>
      <p:sp>
        <p:nvSpPr>
          <p:cNvPr id="2439" name="Google Shape;2439;ga7274a1822_0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0" name="Google Shape;2440;ga7274a1822_0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5780857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1"/>
        <p:cNvGrpSpPr/>
        <p:nvPr/>
      </p:nvGrpSpPr>
      <p:grpSpPr>
        <a:xfrm>
          <a:off x="0" y="0"/>
          <a:ext cx="0" cy="0"/>
          <a:chOff x="0" y="0"/>
          <a:chExt cx="0" cy="0"/>
        </a:xfrm>
      </p:grpSpPr>
      <p:sp>
        <p:nvSpPr>
          <p:cNvPr id="2182" name="Google Shape;2182;ga7274a1822_0_4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3" name="Google Shape;2183;ga7274a1822_0_4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6213083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9"/>
        <p:cNvGrpSpPr/>
        <p:nvPr/>
      </p:nvGrpSpPr>
      <p:grpSpPr>
        <a:xfrm>
          <a:off x="0" y="0"/>
          <a:ext cx="0" cy="0"/>
          <a:chOff x="0" y="0"/>
          <a:chExt cx="0" cy="0"/>
        </a:xfrm>
      </p:grpSpPr>
      <p:sp>
        <p:nvSpPr>
          <p:cNvPr id="2650" name="Google Shape;2650;ga7274a1822_0_7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1" name="Google Shape;2651;ga7274a1822_0_7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8770397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9.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8.png"/><Relationship Id="rId4" Type="http://schemas.openxmlformats.org/officeDocument/2006/relationships/image" Target="../media/image17.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9"/>
        <p:cNvGrpSpPr/>
        <p:nvPr/>
      </p:nvGrpSpPr>
      <p:grpSpPr>
        <a:xfrm>
          <a:off x="0" y="0"/>
          <a:ext cx="0" cy="0"/>
          <a:chOff x="0" y="0"/>
          <a:chExt cx="0" cy="0"/>
        </a:xfrm>
      </p:grpSpPr>
      <p:pic>
        <p:nvPicPr>
          <p:cNvPr id="90" name="Google Shape;90;p3"/>
          <p:cNvPicPr preferRelativeResize="0"/>
          <p:nvPr/>
        </p:nvPicPr>
        <p:blipFill>
          <a:blip r:embed="rId2">
            <a:alphaModFix amt="76000"/>
          </a:blip>
          <a:stretch>
            <a:fillRect/>
          </a:stretch>
        </p:blipFill>
        <p:spPr>
          <a:xfrm>
            <a:off x="345175" y="3258079"/>
            <a:ext cx="8158656" cy="3038275"/>
          </a:xfrm>
          <a:prstGeom prst="rect">
            <a:avLst/>
          </a:prstGeom>
          <a:noFill/>
          <a:ln>
            <a:noFill/>
          </a:ln>
        </p:spPr>
      </p:pic>
      <p:pic>
        <p:nvPicPr>
          <p:cNvPr id="91" name="Google Shape;91;p3"/>
          <p:cNvPicPr preferRelativeResize="0"/>
          <p:nvPr/>
        </p:nvPicPr>
        <p:blipFill>
          <a:blip r:embed="rId3">
            <a:alphaModFix amt="47000"/>
          </a:blip>
          <a:stretch>
            <a:fillRect/>
          </a:stretch>
        </p:blipFill>
        <p:spPr>
          <a:xfrm>
            <a:off x="1630988" y="143888"/>
            <a:ext cx="5882026" cy="4855727"/>
          </a:xfrm>
          <a:prstGeom prst="rect">
            <a:avLst/>
          </a:prstGeom>
          <a:noFill/>
          <a:ln>
            <a:noFill/>
          </a:ln>
        </p:spPr>
      </p:pic>
      <p:sp>
        <p:nvSpPr>
          <p:cNvPr id="92" name="Google Shape;92;p3"/>
          <p:cNvSpPr/>
          <p:nvPr/>
        </p:nvSpPr>
        <p:spPr>
          <a:xfrm>
            <a:off x="4379243" y="-2465274"/>
            <a:ext cx="4624024" cy="7256966"/>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 name="Google Shape;93;p3"/>
          <p:cNvGrpSpPr/>
          <p:nvPr/>
        </p:nvGrpSpPr>
        <p:grpSpPr>
          <a:xfrm rot="-2700000">
            <a:off x="473130" y="2695837"/>
            <a:ext cx="1344349" cy="2469678"/>
            <a:chOff x="272875" y="1419395"/>
            <a:chExt cx="255950" cy="563168"/>
          </a:xfrm>
        </p:grpSpPr>
        <p:sp>
          <p:nvSpPr>
            <p:cNvPr id="94" name="Google Shape;94;p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129;p3"/>
          <p:cNvGrpSpPr/>
          <p:nvPr/>
        </p:nvGrpSpPr>
        <p:grpSpPr>
          <a:xfrm rot="-2700000">
            <a:off x="8026513" y="-183341"/>
            <a:ext cx="1344349" cy="1995327"/>
            <a:chOff x="272875" y="1527563"/>
            <a:chExt cx="255950" cy="455000"/>
          </a:xfrm>
        </p:grpSpPr>
        <p:sp>
          <p:nvSpPr>
            <p:cNvPr id="130" name="Google Shape;130;p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5" name="Google Shape;165;p3"/>
          <p:cNvSpPr txBox="1">
            <a:spLocks noGrp="1"/>
          </p:cNvSpPr>
          <p:nvPr>
            <p:ph type="subTitle" idx="1"/>
          </p:nvPr>
        </p:nvSpPr>
        <p:spPr>
          <a:xfrm>
            <a:off x="2646000" y="3114137"/>
            <a:ext cx="3852000" cy="862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66" name="Google Shape;166;p3"/>
          <p:cNvSpPr txBox="1">
            <a:spLocks noGrp="1"/>
          </p:cNvSpPr>
          <p:nvPr>
            <p:ph type="ctrTitle"/>
          </p:nvPr>
        </p:nvSpPr>
        <p:spPr>
          <a:xfrm>
            <a:off x="2646000" y="2594236"/>
            <a:ext cx="3852000" cy="79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solidFill>
                  <a:srgbClr val="1C4587"/>
                </a:solidFill>
              </a:defRPr>
            </a:lvl1pPr>
            <a:lvl2pPr lvl="1" algn="ctr" rtl="0">
              <a:spcBef>
                <a:spcPts val="0"/>
              </a:spcBef>
              <a:spcAft>
                <a:spcPts val="0"/>
              </a:spcAft>
              <a:buClr>
                <a:srgbClr val="3C78D8"/>
              </a:buClr>
              <a:buSzPts val="800"/>
              <a:buNone/>
              <a:defRPr sz="800">
                <a:solidFill>
                  <a:srgbClr val="3C78D8"/>
                </a:solidFill>
              </a:defRPr>
            </a:lvl2pPr>
            <a:lvl3pPr lvl="2" algn="ctr" rtl="0">
              <a:spcBef>
                <a:spcPts val="0"/>
              </a:spcBef>
              <a:spcAft>
                <a:spcPts val="0"/>
              </a:spcAft>
              <a:buClr>
                <a:srgbClr val="3C78D8"/>
              </a:buClr>
              <a:buSzPts val="800"/>
              <a:buNone/>
              <a:defRPr sz="800">
                <a:solidFill>
                  <a:srgbClr val="3C78D8"/>
                </a:solidFill>
              </a:defRPr>
            </a:lvl3pPr>
            <a:lvl4pPr lvl="3" algn="ctr" rtl="0">
              <a:spcBef>
                <a:spcPts val="0"/>
              </a:spcBef>
              <a:spcAft>
                <a:spcPts val="0"/>
              </a:spcAft>
              <a:buClr>
                <a:srgbClr val="3C78D8"/>
              </a:buClr>
              <a:buSzPts val="800"/>
              <a:buNone/>
              <a:defRPr sz="800">
                <a:solidFill>
                  <a:srgbClr val="3C78D8"/>
                </a:solidFill>
              </a:defRPr>
            </a:lvl4pPr>
            <a:lvl5pPr lvl="4" algn="ctr" rtl="0">
              <a:spcBef>
                <a:spcPts val="0"/>
              </a:spcBef>
              <a:spcAft>
                <a:spcPts val="0"/>
              </a:spcAft>
              <a:buClr>
                <a:srgbClr val="3C78D8"/>
              </a:buClr>
              <a:buSzPts val="800"/>
              <a:buNone/>
              <a:defRPr sz="800">
                <a:solidFill>
                  <a:srgbClr val="3C78D8"/>
                </a:solidFill>
              </a:defRPr>
            </a:lvl5pPr>
            <a:lvl6pPr lvl="5" algn="ctr" rtl="0">
              <a:spcBef>
                <a:spcPts val="0"/>
              </a:spcBef>
              <a:spcAft>
                <a:spcPts val="0"/>
              </a:spcAft>
              <a:buClr>
                <a:srgbClr val="3C78D8"/>
              </a:buClr>
              <a:buSzPts val="800"/>
              <a:buNone/>
              <a:defRPr sz="800">
                <a:solidFill>
                  <a:srgbClr val="3C78D8"/>
                </a:solidFill>
              </a:defRPr>
            </a:lvl6pPr>
            <a:lvl7pPr lvl="6" algn="ctr" rtl="0">
              <a:spcBef>
                <a:spcPts val="0"/>
              </a:spcBef>
              <a:spcAft>
                <a:spcPts val="0"/>
              </a:spcAft>
              <a:buClr>
                <a:srgbClr val="3C78D8"/>
              </a:buClr>
              <a:buSzPts val="800"/>
              <a:buNone/>
              <a:defRPr sz="800">
                <a:solidFill>
                  <a:srgbClr val="3C78D8"/>
                </a:solidFill>
              </a:defRPr>
            </a:lvl7pPr>
            <a:lvl8pPr lvl="7" algn="ctr" rtl="0">
              <a:spcBef>
                <a:spcPts val="0"/>
              </a:spcBef>
              <a:spcAft>
                <a:spcPts val="0"/>
              </a:spcAft>
              <a:buClr>
                <a:srgbClr val="3C78D8"/>
              </a:buClr>
              <a:buSzPts val="800"/>
              <a:buNone/>
              <a:defRPr sz="800">
                <a:solidFill>
                  <a:srgbClr val="3C78D8"/>
                </a:solidFill>
              </a:defRPr>
            </a:lvl8pPr>
            <a:lvl9pPr lvl="8" algn="ctr" rtl="0">
              <a:spcBef>
                <a:spcPts val="0"/>
              </a:spcBef>
              <a:spcAft>
                <a:spcPts val="0"/>
              </a:spcAft>
              <a:buClr>
                <a:srgbClr val="3C78D8"/>
              </a:buClr>
              <a:buSzPts val="800"/>
              <a:buNone/>
              <a:defRPr sz="800">
                <a:solidFill>
                  <a:srgbClr val="3C78D8"/>
                </a:solidFill>
              </a:defRPr>
            </a:lvl9pPr>
          </a:lstStyle>
          <a:p>
            <a:endParaRPr/>
          </a:p>
        </p:txBody>
      </p:sp>
      <p:sp>
        <p:nvSpPr>
          <p:cNvPr id="167" name="Google Shape;167;p3"/>
          <p:cNvSpPr txBox="1">
            <a:spLocks noGrp="1"/>
          </p:cNvSpPr>
          <p:nvPr>
            <p:ph type="title" idx="2" hasCustomPrompt="1"/>
          </p:nvPr>
        </p:nvSpPr>
        <p:spPr>
          <a:xfrm>
            <a:off x="2646000" y="894175"/>
            <a:ext cx="3852000" cy="2031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15000">
                <a:solidFill>
                  <a:srgbClr val="1C4587"/>
                </a:solidFill>
              </a:defRPr>
            </a:lvl1pPr>
            <a:lvl2pPr lvl="1"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four columns">
  <p:cSld name="BLANK_1_1_1_1">
    <p:spTree>
      <p:nvGrpSpPr>
        <p:cNvPr id="1" name="Shape 1097"/>
        <p:cNvGrpSpPr/>
        <p:nvPr/>
      </p:nvGrpSpPr>
      <p:grpSpPr>
        <a:xfrm>
          <a:off x="0" y="0"/>
          <a:ext cx="0" cy="0"/>
          <a:chOff x="0" y="0"/>
          <a:chExt cx="0" cy="0"/>
        </a:xfrm>
      </p:grpSpPr>
      <p:sp>
        <p:nvSpPr>
          <p:cNvPr id="1098" name="Google Shape;1098;p20"/>
          <p:cNvSpPr txBox="1">
            <a:spLocks noGrp="1"/>
          </p:cNvSpPr>
          <p:nvPr>
            <p:ph type="title"/>
          </p:nvPr>
        </p:nvSpPr>
        <p:spPr>
          <a:xfrm>
            <a:off x="1224826" y="1435461"/>
            <a:ext cx="21270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099" name="Google Shape;1099;p20"/>
          <p:cNvSpPr txBox="1">
            <a:spLocks noGrp="1"/>
          </p:cNvSpPr>
          <p:nvPr>
            <p:ph type="subTitle" idx="1"/>
          </p:nvPr>
        </p:nvSpPr>
        <p:spPr>
          <a:xfrm>
            <a:off x="1224829" y="1914654"/>
            <a:ext cx="2127000" cy="912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00" name="Google Shape;1100;p20"/>
          <p:cNvSpPr txBox="1">
            <a:spLocks noGrp="1"/>
          </p:cNvSpPr>
          <p:nvPr>
            <p:ph type="title" idx="2"/>
          </p:nvPr>
        </p:nvSpPr>
        <p:spPr>
          <a:xfrm>
            <a:off x="5826912" y="1435461"/>
            <a:ext cx="21270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01" name="Google Shape;1101;p20"/>
          <p:cNvSpPr txBox="1">
            <a:spLocks noGrp="1"/>
          </p:cNvSpPr>
          <p:nvPr>
            <p:ph type="subTitle" idx="3"/>
          </p:nvPr>
        </p:nvSpPr>
        <p:spPr>
          <a:xfrm>
            <a:off x="5826914" y="1914654"/>
            <a:ext cx="2127000" cy="912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02" name="Google Shape;1102;p20"/>
          <p:cNvSpPr txBox="1">
            <a:spLocks noGrp="1"/>
          </p:cNvSpPr>
          <p:nvPr>
            <p:ph type="title" idx="4"/>
          </p:nvPr>
        </p:nvSpPr>
        <p:spPr>
          <a:xfrm>
            <a:off x="1224826" y="2945751"/>
            <a:ext cx="21270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03" name="Google Shape;1103;p20"/>
          <p:cNvSpPr txBox="1">
            <a:spLocks noGrp="1"/>
          </p:cNvSpPr>
          <p:nvPr>
            <p:ph type="subTitle" idx="5"/>
          </p:nvPr>
        </p:nvSpPr>
        <p:spPr>
          <a:xfrm>
            <a:off x="1224829" y="3473670"/>
            <a:ext cx="2127000" cy="84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04" name="Google Shape;1104;p20"/>
          <p:cNvSpPr txBox="1">
            <a:spLocks noGrp="1"/>
          </p:cNvSpPr>
          <p:nvPr>
            <p:ph type="title" idx="6"/>
          </p:nvPr>
        </p:nvSpPr>
        <p:spPr>
          <a:xfrm>
            <a:off x="5826864" y="2945751"/>
            <a:ext cx="21270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05" name="Google Shape;1105;p20"/>
          <p:cNvSpPr txBox="1">
            <a:spLocks noGrp="1"/>
          </p:cNvSpPr>
          <p:nvPr>
            <p:ph type="subTitle" idx="7"/>
          </p:nvPr>
        </p:nvSpPr>
        <p:spPr>
          <a:xfrm>
            <a:off x="5826914" y="3473670"/>
            <a:ext cx="2127000" cy="841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pic>
        <p:nvPicPr>
          <p:cNvPr id="1106" name="Google Shape;1106;p20"/>
          <p:cNvPicPr preferRelativeResize="0"/>
          <p:nvPr/>
        </p:nvPicPr>
        <p:blipFill>
          <a:blip r:embed="rId2">
            <a:alphaModFix amt="66000"/>
          </a:blip>
          <a:stretch>
            <a:fillRect/>
          </a:stretch>
        </p:blipFill>
        <p:spPr>
          <a:xfrm rot="-2343514" flipH="1">
            <a:off x="-1166545" y="-1270720"/>
            <a:ext cx="3297389" cy="2276638"/>
          </a:xfrm>
          <a:prstGeom prst="rect">
            <a:avLst/>
          </a:prstGeom>
          <a:noFill/>
          <a:ln>
            <a:noFill/>
          </a:ln>
        </p:spPr>
      </p:pic>
      <p:grpSp>
        <p:nvGrpSpPr>
          <p:cNvPr id="1107" name="Google Shape;1107;p20"/>
          <p:cNvGrpSpPr/>
          <p:nvPr/>
        </p:nvGrpSpPr>
        <p:grpSpPr>
          <a:xfrm rot="-8099954">
            <a:off x="15431" y="-572435"/>
            <a:ext cx="1344367" cy="1995327"/>
            <a:chOff x="272875" y="1527563"/>
            <a:chExt cx="255950" cy="455000"/>
          </a:xfrm>
        </p:grpSpPr>
        <p:sp>
          <p:nvSpPr>
            <p:cNvPr id="1108" name="Google Shape;1108;p20"/>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20"/>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20"/>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20"/>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20"/>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20"/>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20"/>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20"/>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20"/>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20"/>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20"/>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20"/>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20"/>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20"/>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20"/>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20"/>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20"/>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20"/>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20"/>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20"/>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20"/>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20"/>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20"/>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20"/>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20"/>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20"/>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20"/>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20"/>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20"/>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20"/>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20"/>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20"/>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20"/>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20"/>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20"/>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143" name="Google Shape;1143;p20"/>
          <p:cNvPicPr preferRelativeResize="0"/>
          <p:nvPr/>
        </p:nvPicPr>
        <p:blipFill>
          <a:blip r:embed="rId3">
            <a:alphaModFix amt="74000"/>
          </a:blip>
          <a:stretch>
            <a:fillRect/>
          </a:stretch>
        </p:blipFill>
        <p:spPr>
          <a:xfrm rot="-5809801" flipH="1">
            <a:off x="7609918" y="-1097658"/>
            <a:ext cx="2894870" cy="2593321"/>
          </a:xfrm>
          <a:prstGeom prst="rect">
            <a:avLst/>
          </a:prstGeom>
          <a:noFill/>
          <a:ln>
            <a:noFill/>
          </a:ln>
        </p:spPr>
      </p:pic>
      <p:pic>
        <p:nvPicPr>
          <p:cNvPr id="1144" name="Google Shape;1144;p20"/>
          <p:cNvPicPr preferRelativeResize="0"/>
          <p:nvPr/>
        </p:nvPicPr>
        <p:blipFill>
          <a:blip r:embed="rId4">
            <a:alphaModFix amt="76000"/>
          </a:blip>
          <a:stretch>
            <a:fillRect/>
          </a:stretch>
        </p:blipFill>
        <p:spPr>
          <a:xfrm rot="10754694">
            <a:off x="2497948" y="4487275"/>
            <a:ext cx="7605809" cy="2832381"/>
          </a:xfrm>
          <a:prstGeom prst="rect">
            <a:avLst/>
          </a:prstGeom>
          <a:noFill/>
          <a:ln>
            <a:noFill/>
          </a:ln>
        </p:spPr>
      </p:pic>
      <p:grpSp>
        <p:nvGrpSpPr>
          <p:cNvPr id="1145" name="Google Shape;1145;p20"/>
          <p:cNvGrpSpPr/>
          <p:nvPr/>
        </p:nvGrpSpPr>
        <p:grpSpPr>
          <a:xfrm flipH="1">
            <a:off x="-624375" y="3487614"/>
            <a:ext cx="1344377" cy="2469659"/>
            <a:chOff x="272875" y="1419395"/>
            <a:chExt cx="255950" cy="563168"/>
          </a:xfrm>
        </p:grpSpPr>
        <p:sp>
          <p:nvSpPr>
            <p:cNvPr id="1146" name="Google Shape;1146;p20"/>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20"/>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20"/>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20"/>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20"/>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20"/>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20"/>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20"/>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20"/>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20"/>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20"/>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20"/>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20"/>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20"/>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20"/>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20"/>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20"/>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20"/>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20"/>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20"/>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20"/>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20"/>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20"/>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20"/>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20"/>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20"/>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20"/>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20"/>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20"/>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20"/>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20"/>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20"/>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20"/>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20"/>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20"/>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81" name="Google Shape;1181;p20"/>
          <p:cNvSpPr txBox="1">
            <a:spLocks noGrp="1"/>
          </p:cNvSpPr>
          <p:nvPr>
            <p:ph type="ctrTitle" idx="8"/>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
        <p:nvSpPr>
          <p:cNvPr id="1182" name="Google Shape;1182;p20"/>
          <p:cNvSpPr/>
          <p:nvPr/>
        </p:nvSpPr>
        <p:spPr>
          <a:xfrm rot="3176794">
            <a:off x="7710596" y="4065984"/>
            <a:ext cx="2264986" cy="216574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four columns 1">
  <p:cSld name="BLANK_1_1_1_1_2">
    <p:spTree>
      <p:nvGrpSpPr>
        <p:cNvPr id="1" name="Shape 1183"/>
        <p:cNvGrpSpPr/>
        <p:nvPr/>
      </p:nvGrpSpPr>
      <p:grpSpPr>
        <a:xfrm>
          <a:off x="0" y="0"/>
          <a:ext cx="0" cy="0"/>
          <a:chOff x="0" y="0"/>
          <a:chExt cx="0" cy="0"/>
        </a:xfrm>
      </p:grpSpPr>
      <p:sp>
        <p:nvSpPr>
          <p:cNvPr id="1184" name="Google Shape;1184;p21"/>
          <p:cNvSpPr txBox="1">
            <a:spLocks noGrp="1"/>
          </p:cNvSpPr>
          <p:nvPr>
            <p:ph type="title"/>
          </p:nvPr>
        </p:nvSpPr>
        <p:spPr>
          <a:xfrm>
            <a:off x="1698617" y="1400049"/>
            <a:ext cx="28671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85" name="Google Shape;1185;p21"/>
          <p:cNvSpPr txBox="1">
            <a:spLocks noGrp="1"/>
          </p:cNvSpPr>
          <p:nvPr>
            <p:ph type="subTitle" idx="1"/>
          </p:nvPr>
        </p:nvSpPr>
        <p:spPr>
          <a:xfrm>
            <a:off x="1698617" y="2015470"/>
            <a:ext cx="2867100" cy="91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86" name="Google Shape;1186;p21"/>
          <p:cNvSpPr txBox="1">
            <a:spLocks noGrp="1"/>
          </p:cNvSpPr>
          <p:nvPr>
            <p:ph type="title" idx="2"/>
          </p:nvPr>
        </p:nvSpPr>
        <p:spPr>
          <a:xfrm flipH="1">
            <a:off x="4593236" y="1400049"/>
            <a:ext cx="28671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87" name="Google Shape;1187;p21"/>
          <p:cNvSpPr txBox="1">
            <a:spLocks noGrp="1"/>
          </p:cNvSpPr>
          <p:nvPr>
            <p:ph type="subTitle" idx="3"/>
          </p:nvPr>
        </p:nvSpPr>
        <p:spPr>
          <a:xfrm>
            <a:off x="4593236" y="2015470"/>
            <a:ext cx="2867100" cy="912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88" name="Google Shape;1188;p21"/>
          <p:cNvSpPr txBox="1">
            <a:spLocks noGrp="1"/>
          </p:cNvSpPr>
          <p:nvPr>
            <p:ph type="title" idx="4"/>
          </p:nvPr>
        </p:nvSpPr>
        <p:spPr>
          <a:xfrm>
            <a:off x="1698617" y="3004407"/>
            <a:ext cx="28671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89" name="Google Shape;1189;p21"/>
          <p:cNvSpPr txBox="1">
            <a:spLocks noGrp="1"/>
          </p:cNvSpPr>
          <p:nvPr>
            <p:ph type="subTitle" idx="5"/>
          </p:nvPr>
        </p:nvSpPr>
        <p:spPr>
          <a:xfrm>
            <a:off x="1698617" y="3619626"/>
            <a:ext cx="2867100" cy="91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90" name="Google Shape;1190;p21"/>
          <p:cNvSpPr txBox="1">
            <a:spLocks noGrp="1"/>
          </p:cNvSpPr>
          <p:nvPr>
            <p:ph type="title" idx="6"/>
          </p:nvPr>
        </p:nvSpPr>
        <p:spPr>
          <a:xfrm flipH="1">
            <a:off x="4593236" y="3004407"/>
            <a:ext cx="28671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91" name="Google Shape;1191;p21"/>
          <p:cNvSpPr txBox="1">
            <a:spLocks noGrp="1"/>
          </p:cNvSpPr>
          <p:nvPr>
            <p:ph type="subTitle" idx="7"/>
          </p:nvPr>
        </p:nvSpPr>
        <p:spPr>
          <a:xfrm>
            <a:off x="4593236" y="3619626"/>
            <a:ext cx="2867100" cy="912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pic>
        <p:nvPicPr>
          <p:cNvPr id="1192" name="Google Shape;1192;p21"/>
          <p:cNvPicPr preferRelativeResize="0"/>
          <p:nvPr/>
        </p:nvPicPr>
        <p:blipFill>
          <a:blip r:embed="rId2">
            <a:alphaModFix amt="47000"/>
          </a:blip>
          <a:stretch>
            <a:fillRect/>
          </a:stretch>
        </p:blipFill>
        <p:spPr>
          <a:xfrm rot="1331770">
            <a:off x="-1977764" y="3821949"/>
            <a:ext cx="2989902" cy="2468226"/>
          </a:xfrm>
          <a:prstGeom prst="rect">
            <a:avLst/>
          </a:prstGeom>
          <a:noFill/>
          <a:ln>
            <a:noFill/>
          </a:ln>
        </p:spPr>
      </p:pic>
      <p:grpSp>
        <p:nvGrpSpPr>
          <p:cNvPr id="1193" name="Google Shape;1193;p21"/>
          <p:cNvGrpSpPr/>
          <p:nvPr/>
        </p:nvGrpSpPr>
        <p:grpSpPr>
          <a:xfrm rot="-987768">
            <a:off x="-733895" y="3875634"/>
            <a:ext cx="1344359" cy="1995308"/>
            <a:chOff x="272875" y="1527563"/>
            <a:chExt cx="255950" cy="455000"/>
          </a:xfrm>
        </p:grpSpPr>
        <p:sp>
          <p:nvSpPr>
            <p:cNvPr id="1194" name="Google Shape;1194;p2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2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2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2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2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2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2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2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2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2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2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2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2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2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2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2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2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2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2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2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2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2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2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2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2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2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2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2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2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2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2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2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2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2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29" name="Google Shape;1229;p21"/>
          <p:cNvPicPr preferRelativeResize="0"/>
          <p:nvPr/>
        </p:nvPicPr>
        <p:blipFill>
          <a:blip r:embed="rId3">
            <a:alphaModFix amt="74000"/>
          </a:blip>
          <a:stretch>
            <a:fillRect/>
          </a:stretch>
        </p:blipFill>
        <p:spPr>
          <a:xfrm flipH="1">
            <a:off x="7809444" y="4139664"/>
            <a:ext cx="2894870" cy="2593321"/>
          </a:xfrm>
          <a:prstGeom prst="rect">
            <a:avLst/>
          </a:prstGeom>
          <a:noFill/>
          <a:ln>
            <a:noFill/>
          </a:ln>
        </p:spPr>
      </p:pic>
      <p:pic>
        <p:nvPicPr>
          <p:cNvPr id="1230" name="Google Shape;1230;p21"/>
          <p:cNvPicPr preferRelativeResize="0"/>
          <p:nvPr/>
        </p:nvPicPr>
        <p:blipFill>
          <a:blip r:embed="rId4">
            <a:alphaModFix amt="62000"/>
          </a:blip>
          <a:stretch>
            <a:fillRect/>
          </a:stretch>
        </p:blipFill>
        <p:spPr>
          <a:xfrm rot="9368145" flipH="1">
            <a:off x="-1509155" y="-1246007"/>
            <a:ext cx="2894870" cy="2593321"/>
          </a:xfrm>
          <a:prstGeom prst="rect">
            <a:avLst/>
          </a:prstGeom>
          <a:noFill/>
          <a:ln>
            <a:noFill/>
          </a:ln>
        </p:spPr>
      </p:pic>
      <p:grpSp>
        <p:nvGrpSpPr>
          <p:cNvPr id="1231" name="Google Shape;1231;p21"/>
          <p:cNvGrpSpPr/>
          <p:nvPr/>
        </p:nvGrpSpPr>
        <p:grpSpPr>
          <a:xfrm rot="5400065">
            <a:off x="8667137" y="-1129839"/>
            <a:ext cx="1344377" cy="1995312"/>
            <a:chOff x="272875" y="1527563"/>
            <a:chExt cx="255950" cy="455000"/>
          </a:xfrm>
        </p:grpSpPr>
        <p:sp>
          <p:nvSpPr>
            <p:cNvPr id="1232" name="Google Shape;1232;p2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2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2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2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2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2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2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2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2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2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2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2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2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2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2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2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2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2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2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2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2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2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2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2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2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2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2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2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2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2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2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2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2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2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2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67" name="Google Shape;1267;p21"/>
          <p:cNvPicPr preferRelativeResize="0"/>
          <p:nvPr/>
        </p:nvPicPr>
        <p:blipFill>
          <a:blip r:embed="rId2">
            <a:alphaModFix amt="47000"/>
          </a:blip>
          <a:stretch>
            <a:fillRect/>
          </a:stretch>
        </p:blipFill>
        <p:spPr>
          <a:xfrm rot="-10643014">
            <a:off x="7943421" y="-1509312"/>
            <a:ext cx="2989903" cy="2468227"/>
          </a:xfrm>
          <a:prstGeom prst="rect">
            <a:avLst/>
          </a:prstGeom>
          <a:noFill/>
          <a:ln>
            <a:noFill/>
          </a:ln>
        </p:spPr>
      </p:pic>
      <p:sp>
        <p:nvSpPr>
          <p:cNvPr id="1268" name="Google Shape;1268;p21"/>
          <p:cNvSpPr txBox="1">
            <a:spLocks noGrp="1"/>
          </p:cNvSpPr>
          <p:nvPr>
            <p:ph type="ctrTitle" idx="8"/>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
        <p:nvSpPr>
          <p:cNvPr id="1269" name="Google Shape;1269;p21"/>
          <p:cNvSpPr/>
          <p:nvPr/>
        </p:nvSpPr>
        <p:spPr>
          <a:xfrm rot="-7373435">
            <a:off x="-1518218" y="3027895"/>
            <a:ext cx="2265005" cy="216576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5">
  <p:cSld name="BLANK_1_1_1_1_1">
    <p:spTree>
      <p:nvGrpSpPr>
        <p:cNvPr id="1" name="Shape 1360"/>
        <p:cNvGrpSpPr/>
        <p:nvPr/>
      </p:nvGrpSpPr>
      <p:grpSpPr>
        <a:xfrm>
          <a:off x="0" y="0"/>
          <a:ext cx="0" cy="0"/>
          <a:chOff x="0" y="0"/>
          <a:chExt cx="0" cy="0"/>
        </a:xfrm>
      </p:grpSpPr>
      <p:pic>
        <p:nvPicPr>
          <p:cNvPr id="1361" name="Google Shape;1361;p23"/>
          <p:cNvPicPr preferRelativeResize="0"/>
          <p:nvPr/>
        </p:nvPicPr>
        <p:blipFill>
          <a:blip r:embed="rId2">
            <a:alphaModFix amt="66000"/>
          </a:blip>
          <a:stretch>
            <a:fillRect/>
          </a:stretch>
        </p:blipFill>
        <p:spPr>
          <a:xfrm rot="-2343514" flipH="1">
            <a:off x="-1641553" y="-1719908"/>
            <a:ext cx="3297389" cy="2276638"/>
          </a:xfrm>
          <a:prstGeom prst="rect">
            <a:avLst/>
          </a:prstGeom>
          <a:noFill/>
          <a:ln>
            <a:noFill/>
          </a:ln>
        </p:spPr>
      </p:pic>
      <p:grpSp>
        <p:nvGrpSpPr>
          <p:cNvPr id="1362" name="Google Shape;1362;p23"/>
          <p:cNvGrpSpPr/>
          <p:nvPr/>
        </p:nvGrpSpPr>
        <p:grpSpPr>
          <a:xfrm rot="-8099954">
            <a:off x="-459577" y="-1021623"/>
            <a:ext cx="1344367" cy="1995327"/>
            <a:chOff x="272875" y="1527563"/>
            <a:chExt cx="255950" cy="455000"/>
          </a:xfrm>
        </p:grpSpPr>
        <p:sp>
          <p:nvSpPr>
            <p:cNvPr id="1363" name="Google Shape;1363;p2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2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2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2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2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2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2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2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2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2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2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2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2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2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2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2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2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2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2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2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2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2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2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2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2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2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2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2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2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2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2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2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2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2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2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398" name="Google Shape;1398;p23"/>
          <p:cNvPicPr preferRelativeResize="0"/>
          <p:nvPr/>
        </p:nvPicPr>
        <p:blipFill>
          <a:blip r:embed="rId3">
            <a:alphaModFix amt="74000"/>
          </a:blip>
          <a:stretch>
            <a:fillRect/>
          </a:stretch>
        </p:blipFill>
        <p:spPr>
          <a:xfrm rot="4990199" flipH="1">
            <a:off x="-1127360" y="4108621"/>
            <a:ext cx="2894870" cy="2593321"/>
          </a:xfrm>
          <a:prstGeom prst="rect">
            <a:avLst/>
          </a:prstGeom>
          <a:noFill/>
          <a:ln>
            <a:noFill/>
          </a:ln>
        </p:spPr>
      </p:pic>
      <p:pic>
        <p:nvPicPr>
          <p:cNvPr id="1399" name="Google Shape;1399;p23"/>
          <p:cNvPicPr preferRelativeResize="0"/>
          <p:nvPr/>
        </p:nvPicPr>
        <p:blipFill>
          <a:blip r:embed="rId4">
            <a:alphaModFix amt="74000"/>
          </a:blip>
          <a:stretch>
            <a:fillRect/>
          </a:stretch>
        </p:blipFill>
        <p:spPr>
          <a:xfrm rot="4990199" flipH="1">
            <a:off x="7307615" y="-922016"/>
            <a:ext cx="2894870" cy="2593321"/>
          </a:xfrm>
          <a:prstGeom prst="rect">
            <a:avLst/>
          </a:prstGeom>
          <a:noFill/>
          <a:ln>
            <a:noFill/>
          </a:ln>
        </p:spPr>
      </p:pic>
      <p:sp>
        <p:nvSpPr>
          <p:cNvPr id="1400" name="Google Shape;1400;p23"/>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
        <p:nvSpPr>
          <p:cNvPr id="1401" name="Google Shape;1401;p23"/>
          <p:cNvSpPr/>
          <p:nvPr/>
        </p:nvSpPr>
        <p:spPr>
          <a:xfrm rot="231922" flipH="1">
            <a:off x="7473457" y="-6437207"/>
            <a:ext cx="4623938" cy="7256951"/>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02" name="Google Shape;1402;p23"/>
          <p:cNvPicPr preferRelativeResize="0"/>
          <p:nvPr/>
        </p:nvPicPr>
        <p:blipFill>
          <a:blip r:embed="rId2">
            <a:alphaModFix amt="66000"/>
          </a:blip>
          <a:stretch>
            <a:fillRect/>
          </a:stretch>
        </p:blipFill>
        <p:spPr>
          <a:xfrm rot="-2343514" flipH="1">
            <a:off x="7272347" y="3430567"/>
            <a:ext cx="3297389" cy="2276638"/>
          </a:xfrm>
          <a:prstGeom prst="rect">
            <a:avLst/>
          </a:prstGeom>
          <a:noFill/>
          <a:ln>
            <a:noFill/>
          </a:ln>
        </p:spPr>
      </p:pic>
      <p:grpSp>
        <p:nvGrpSpPr>
          <p:cNvPr id="1403" name="Google Shape;1403;p23"/>
          <p:cNvGrpSpPr/>
          <p:nvPr/>
        </p:nvGrpSpPr>
        <p:grpSpPr>
          <a:xfrm rot="-8099954">
            <a:off x="8454323" y="4128852"/>
            <a:ext cx="1344367" cy="1995327"/>
            <a:chOff x="272875" y="1527563"/>
            <a:chExt cx="255950" cy="455000"/>
          </a:xfrm>
        </p:grpSpPr>
        <p:sp>
          <p:nvSpPr>
            <p:cNvPr id="1404" name="Google Shape;1404;p2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2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2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2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2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2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2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2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2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2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2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2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2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2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2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2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2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2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2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2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2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2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2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2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2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2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2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2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2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2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2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2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2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2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2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Number and text">
  <p:cSld name="BLANK_1_1_1_1_1_1">
    <p:spTree>
      <p:nvGrpSpPr>
        <p:cNvPr id="1" name="Shape 1439"/>
        <p:cNvGrpSpPr/>
        <p:nvPr/>
      </p:nvGrpSpPr>
      <p:grpSpPr>
        <a:xfrm>
          <a:off x="0" y="0"/>
          <a:ext cx="0" cy="0"/>
          <a:chOff x="0" y="0"/>
          <a:chExt cx="0" cy="0"/>
        </a:xfrm>
      </p:grpSpPr>
      <p:sp>
        <p:nvSpPr>
          <p:cNvPr id="1440" name="Google Shape;1440;p24"/>
          <p:cNvSpPr txBox="1">
            <a:spLocks noGrp="1"/>
          </p:cNvSpPr>
          <p:nvPr>
            <p:ph type="title" hasCustomPrompt="1"/>
          </p:nvPr>
        </p:nvSpPr>
        <p:spPr>
          <a:xfrm>
            <a:off x="3040947" y="1992075"/>
            <a:ext cx="1135800" cy="44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5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441" name="Google Shape;1441;p24"/>
          <p:cNvSpPr txBox="1">
            <a:spLocks noGrp="1"/>
          </p:cNvSpPr>
          <p:nvPr>
            <p:ph type="subTitle" idx="1"/>
          </p:nvPr>
        </p:nvSpPr>
        <p:spPr>
          <a:xfrm>
            <a:off x="4570802" y="3295975"/>
            <a:ext cx="1913400" cy="44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000">
                <a:latin typeface="Overpass Black"/>
                <a:ea typeface="Overpass Black"/>
                <a:cs typeface="Overpass Black"/>
                <a:sym typeface="Overpass Black"/>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42" name="Google Shape;1442;p24"/>
          <p:cNvSpPr txBox="1">
            <a:spLocks noGrp="1"/>
          </p:cNvSpPr>
          <p:nvPr>
            <p:ph type="title" idx="2" hasCustomPrompt="1"/>
          </p:nvPr>
        </p:nvSpPr>
        <p:spPr>
          <a:xfrm>
            <a:off x="4959602" y="1992075"/>
            <a:ext cx="1135800" cy="44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5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443" name="Google Shape;1443;p24"/>
          <p:cNvSpPr txBox="1">
            <a:spLocks noGrp="1"/>
          </p:cNvSpPr>
          <p:nvPr>
            <p:ph type="subTitle" idx="3"/>
          </p:nvPr>
        </p:nvSpPr>
        <p:spPr>
          <a:xfrm>
            <a:off x="2645697" y="3295975"/>
            <a:ext cx="1926300" cy="44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000">
                <a:latin typeface="Overpass Black"/>
                <a:ea typeface="Overpass Black"/>
                <a:cs typeface="Overpass Black"/>
                <a:sym typeface="Overpass Black"/>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44" name="Google Shape;1444;p24"/>
          <p:cNvSpPr txBox="1">
            <a:spLocks noGrp="1"/>
          </p:cNvSpPr>
          <p:nvPr>
            <p:ph type="title" idx="4" hasCustomPrompt="1"/>
          </p:nvPr>
        </p:nvSpPr>
        <p:spPr>
          <a:xfrm>
            <a:off x="6926450" y="1992075"/>
            <a:ext cx="1083000" cy="44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5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445" name="Google Shape;1445;p24"/>
          <p:cNvSpPr txBox="1">
            <a:spLocks noGrp="1"/>
          </p:cNvSpPr>
          <p:nvPr>
            <p:ph type="subTitle" idx="5"/>
          </p:nvPr>
        </p:nvSpPr>
        <p:spPr>
          <a:xfrm>
            <a:off x="6507950" y="3295975"/>
            <a:ext cx="1920000" cy="44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000">
                <a:latin typeface="Overpass Black"/>
                <a:ea typeface="Overpass Black"/>
                <a:cs typeface="Overpass Black"/>
                <a:sym typeface="Overpass Black"/>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46" name="Google Shape;1446;p24"/>
          <p:cNvSpPr txBox="1">
            <a:spLocks noGrp="1"/>
          </p:cNvSpPr>
          <p:nvPr>
            <p:ph type="title" idx="6" hasCustomPrompt="1"/>
          </p:nvPr>
        </p:nvSpPr>
        <p:spPr>
          <a:xfrm>
            <a:off x="1146160" y="1992075"/>
            <a:ext cx="1083000" cy="44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5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447" name="Google Shape;1447;p24"/>
          <p:cNvSpPr txBox="1">
            <a:spLocks noGrp="1"/>
          </p:cNvSpPr>
          <p:nvPr>
            <p:ph type="subTitle" idx="7"/>
          </p:nvPr>
        </p:nvSpPr>
        <p:spPr>
          <a:xfrm>
            <a:off x="724510" y="3295975"/>
            <a:ext cx="1926300" cy="44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000">
                <a:latin typeface="Overpass Black"/>
                <a:ea typeface="Overpass Black"/>
                <a:cs typeface="Overpass Black"/>
                <a:sym typeface="Overpass Black"/>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48" name="Google Shape;1448;p24"/>
          <p:cNvSpPr txBox="1">
            <a:spLocks noGrp="1"/>
          </p:cNvSpPr>
          <p:nvPr>
            <p:ph type="subTitle" idx="8"/>
          </p:nvPr>
        </p:nvSpPr>
        <p:spPr>
          <a:xfrm>
            <a:off x="722260" y="3632696"/>
            <a:ext cx="1930800" cy="806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9" name="Google Shape;1449;p24"/>
          <p:cNvSpPr txBox="1">
            <a:spLocks noGrp="1"/>
          </p:cNvSpPr>
          <p:nvPr>
            <p:ph type="subTitle" idx="9"/>
          </p:nvPr>
        </p:nvSpPr>
        <p:spPr>
          <a:xfrm>
            <a:off x="2643447" y="3632696"/>
            <a:ext cx="1930800" cy="806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0" name="Google Shape;1450;p24"/>
          <p:cNvSpPr txBox="1">
            <a:spLocks noGrp="1"/>
          </p:cNvSpPr>
          <p:nvPr>
            <p:ph type="subTitle" idx="13"/>
          </p:nvPr>
        </p:nvSpPr>
        <p:spPr>
          <a:xfrm>
            <a:off x="4562102" y="3632696"/>
            <a:ext cx="1930800" cy="806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1" name="Google Shape;1451;p24"/>
          <p:cNvSpPr txBox="1">
            <a:spLocks noGrp="1"/>
          </p:cNvSpPr>
          <p:nvPr>
            <p:ph type="subTitle" idx="14"/>
          </p:nvPr>
        </p:nvSpPr>
        <p:spPr>
          <a:xfrm>
            <a:off x="6502550" y="3632700"/>
            <a:ext cx="1930800" cy="806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452" name="Google Shape;1452;p24"/>
          <p:cNvPicPr preferRelativeResize="0"/>
          <p:nvPr/>
        </p:nvPicPr>
        <p:blipFill>
          <a:blip r:embed="rId2">
            <a:alphaModFix amt="66000"/>
          </a:blip>
          <a:stretch>
            <a:fillRect/>
          </a:stretch>
        </p:blipFill>
        <p:spPr>
          <a:xfrm rot="5399990" flipH="1">
            <a:off x="7705516" y="-598319"/>
            <a:ext cx="3297389" cy="2276637"/>
          </a:xfrm>
          <a:prstGeom prst="rect">
            <a:avLst/>
          </a:prstGeom>
          <a:noFill/>
          <a:ln>
            <a:noFill/>
          </a:ln>
        </p:spPr>
      </p:pic>
      <p:grpSp>
        <p:nvGrpSpPr>
          <p:cNvPr id="1453" name="Google Shape;1453;p24"/>
          <p:cNvGrpSpPr/>
          <p:nvPr/>
        </p:nvGrpSpPr>
        <p:grpSpPr>
          <a:xfrm rot="-987768">
            <a:off x="7751817" y="-266278"/>
            <a:ext cx="1344359" cy="1995308"/>
            <a:chOff x="272875" y="1527563"/>
            <a:chExt cx="255950" cy="455000"/>
          </a:xfrm>
        </p:grpSpPr>
        <p:sp>
          <p:nvSpPr>
            <p:cNvPr id="1454" name="Google Shape;1454;p2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2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2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2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2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2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2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2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2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2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2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2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2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2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2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2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2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2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2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2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2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2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2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2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2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2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2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2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2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2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2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2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2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2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2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489" name="Google Shape;1489;p24"/>
          <p:cNvPicPr preferRelativeResize="0"/>
          <p:nvPr/>
        </p:nvPicPr>
        <p:blipFill>
          <a:blip r:embed="rId3">
            <a:alphaModFix amt="74000"/>
          </a:blip>
          <a:stretch>
            <a:fillRect/>
          </a:stretch>
        </p:blipFill>
        <p:spPr>
          <a:xfrm rot="-10162003" flipH="1">
            <a:off x="-1091107" y="-1133759"/>
            <a:ext cx="2894871" cy="2593322"/>
          </a:xfrm>
          <a:prstGeom prst="rect">
            <a:avLst/>
          </a:prstGeom>
          <a:noFill/>
          <a:ln>
            <a:noFill/>
          </a:ln>
        </p:spPr>
      </p:pic>
      <p:pic>
        <p:nvPicPr>
          <p:cNvPr id="1490" name="Google Shape;1490;p24"/>
          <p:cNvPicPr preferRelativeResize="0"/>
          <p:nvPr/>
        </p:nvPicPr>
        <p:blipFill>
          <a:blip r:embed="rId4">
            <a:alphaModFix amt="76000"/>
          </a:blip>
          <a:stretch>
            <a:fillRect/>
          </a:stretch>
        </p:blipFill>
        <p:spPr>
          <a:xfrm rot="363351">
            <a:off x="802621" y="4291783"/>
            <a:ext cx="7605804" cy="2832383"/>
          </a:xfrm>
          <a:prstGeom prst="rect">
            <a:avLst/>
          </a:prstGeom>
          <a:noFill/>
          <a:ln>
            <a:noFill/>
          </a:ln>
        </p:spPr>
      </p:pic>
      <p:sp>
        <p:nvSpPr>
          <p:cNvPr id="1491" name="Google Shape;1491;p24"/>
          <p:cNvSpPr/>
          <p:nvPr/>
        </p:nvSpPr>
        <p:spPr>
          <a:xfrm rot="9899989">
            <a:off x="-583964" y="4625085"/>
            <a:ext cx="2265015" cy="216577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24"/>
          <p:cNvSpPr txBox="1">
            <a:spLocks noGrp="1"/>
          </p:cNvSpPr>
          <p:nvPr>
            <p:ph type="ctrTitle" idx="15"/>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title and description 1">
  <p:cSld name="CUSTOM_1">
    <p:spTree>
      <p:nvGrpSpPr>
        <p:cNvPr id="1" name="Shape 1493"/>
        <p:cNvGrpSpPr/>
        <p:nvPr/>
      </p:nvGrpSpPr>
      <p:grpSpPr>
        <a:xfrm>
          <a:off x="0" y="0"/>
          <a:ext cx="0" cy="0"/>
          <a:chOff x="0" y="0"/>
          <a:chExt cx="0" cy="0"/>
        </a:xfrm>
      </p:grpSpPr>
      <p:sp>
        <p:nvSpPr>
          <p:cNvPr id="1494" name="Google Shape;1494;p25"/>
          <p:cNvSpPr txBox="1">
            <a:spLocks noGrp="1"/>
          </p:cNvSpPr>
          <p:nvPr>
            <p:ph type="subTitle" idx="1"/>
          </p:nvPr>
        </p:nvSpPr>
        <p:spPr>
          <a:xfrm>
            <a:off x="671450" y="2555700"/>
            <a:ext cx="3566700" cy="1166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495" name="Google Shape;1495;p25"/>
          <p:cNvSpPr txBox="1">
            <a:spLocks noGrp="1"/>
          </p:cNvSpPr>
          <p:nvPr>
            <p:ph type="ctrTitle"/>
          </p:nvPr>
        </p:nvSpPr>
        <p:spPr>
          <a:xfrm>
            <a:off x="671450" y="1875052"/>
            <a:ext cx="2604300" cy="573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pic>
        <p:nvPicPr>
          <p:cNvPr id="1496" name="Google Shape;1496;p25"/>
          <p:cNvPicPr preferRelativeResize="0"/>
          <p:nvPr/>
        </p:nvPicPr>
        <p:blipFill>
          <a:blip r:embed="rId2">
            <a:alphaModFix amt="64000"/>
          </a:blip>
          <a:stretch>
            <a:fillRect/>
          </a:stretch>
        </p:blipFill>
        <p:spPr>
          <a:xfrm rot="5400000">
            <a:off x="6963311" y="-630813"/>
            <a:ext cx="3592176" cy="3021600"/>
          </a:xfrm>
          <a:prstGeom prst="rect">
            <a:avLst/>
          </a:prstGeom>
          <a:noFill/>
          <a:ln>
            <a:noFill/>
          </a:ln>
        </p:spPr>
      </p:pic>
      <p:pic>
        <p:nvPicPr>
          <p:cNvPr id="1497" name="Google Shape;1497;p25"/>
          <p:cNvPicPr preferRelativeResize="0"/>
          <p:nvPr/>
        </p:nvPicPr>
        <p:blipFill>
          <a:blip r:embed="rId3">
            <a:alphaModFix amt="66000"/>
          </a:blip>
          <a:stretch>
            <a:fillRect/>
          </a:stretch>
        </p:blipFill>
        <p:spPr>
          <a:xfrm rot="1326165" flipH="1">
            <a:off x="-191445" y="4128883"/>
            <a:ext cx="3297389" cy="2276634"/>
          </a:xfrm>
          <a:prstGeom prst="rect">
            <a:avLst/>
          </a:prstGeom>
          <a:noFill/>
          <a:ln>
            <a:noFill/>
          </a:ln>
        </p:spPr>
      </p:pic>
      <p:grpSp>
        <p:nvGrpSpPr>
          <p:cNvPr id="1498" name="Google Shape;1498;p25"/>
          <p:cNvGrpSpPr/>
          <p:nvPr/>
        </p:nvGrpSpPr>
        <p:grpSpPr>
          <a:xfrm rot="-2700000">
            <a:off x="8026513" y="-183341"/>
            <a:ext cx="1344349" cy="1995327"/>
            <a:chOff x="272875" y="1527563"/>
            <a:chExt cx="255950" cy="455000"/>
          </a:xfrm>
        </p:grpSpPr>
        <p:sp>
          <p:nvSpPr>
            <p:cNvPr id="1499" name="Google Shape;1499;p2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2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2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2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2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2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2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2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2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2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2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2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2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2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2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2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2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2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2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2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2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2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2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2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2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2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2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2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2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2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2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2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2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2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2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34" name="Google Shape;1534;p25"/>
          <p:cNvSpPr/>
          <p:nvPr/>
        </p:nvSpPr>
        <p:spPr>
          <a:xfrm>
            <a:off x="4566955" y="-2521549"/>
            <a:ext cx="4624024" cy="7256966"/>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35" name="Google Shape;1535;p25"/>
          <p:cNvPicPr preferRelativeResize="0"/>
          <p:nvPr/>
        </p:nvPicPr>
        <p:blipFill>
          <a:blip r:embed="rId4">
            <a:alphaModFix amt="74000"/>
          </a:blip>
          <a:stretch>
            <a:fillRect/>
          </a:stretch>
        </p:blipFill>
        <p:spPr>
          <a:xfrm rot="7675040">
            <a:off x="2669916" y="-1516164"/>
            <a:ext cx="2894877" cy="2593327"/>
          </a:xfrm>
          <a:prstGeom prst="rect">
            <a:avLst/>
          </a:prstGeom>
          <a:noFill/>
          <a:ln>
            <a:noFill/>
          </a:ln>
        </p:spPr>
      </p:pic>
      <p:pic>
        <p:nvPicPr>
          <p:cNvPr id="1536" name="Google Shape;1536;p25"/>
          <p:cNvPicPr preferRelativeResize="0"/>
          <p:nvPr/>
        </p:nvPicPr>
        <p:blipFill>
          <a:blip r:embed="rId5">
            <a:alphaModFix amt="74000"/>
          </a:blip>
          <a:stretch>
            <a:fillRect/>
          </a:stretch>
        </p:blipFill>
        <p:spPr>
          <a:xfrm rot="-9631575" flipH="1">
            <a:off x="-1503235" y="-1230424"/>
            <a:ext cx="2894874" cy="2593324"/>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p:cSld name="CUSTOM_2">
    <p:spTree>
      <p:nvGrpSpPr>
        <p:cNvPr id="1" name="Shape 1537"/>
        <p:cNvGrpSpPr/>
        <p:nvPr/>
      </p:nvGrpSpPr>
      <p:grpSpPr>
        <a:xfrm>
          <a:off x="0" y="0"/>
          <a:ext cx="0" cy="0"/>
          <a:chOff x="0" y="0"/>
          <a:chExt cx="0" cy="0"/>
        </a:xfrm>
      </p:grpSpPr>
      <p:sp>
        <p:nvSpPr>
          <p:cNvPr id="1538" name="Google Shape;1538;p26"/>
          <p:cNvSpPr txBox="1">
            <a:spLocks noGrp="1"/>
          </p:cNvSpPr>
          <p:nvPr>
            <p:ph type="subTitle" idx="1"/>
          </p:nvPr>
        </p:nvSpPr>
        <p:spPr>
          <a:xfrm>
            <a:off x="544025" y="3120381"/>
            <a:ext cx="2286000" cy="47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atin typeface="Overpass Black"/>
                <a:ea typeface="Overpass Black"/>
                <a:cs typeface="Overpass Black"/>
                <a:sym typeface="Overpass Black"/>
              </a:defRPr>
            </a:lvl1pPr>
            <a:lvl2pPr lvl="1" algn="ctr" rtl="0">
              <a:lnSpc>
                <a:spcPct val="100000"/>
              </a:lnSpc>
              <a:spcBef>
                <a:spcPts val="0"/>
              </a:spcBef>
              <a:spcAft>
                <a:spcPts val="0"/>
              </a:spcAft>
              <a:buNone/>
              <a:defRPr sz="1600">
                <a:latin typeface="Overpass Black"/>
                <a:ea typeface="Overpass Black"/>
                <a:cs typeface="Overpass Black"/>
                <a:sym typeface="Overpass Black"/>
              </a:defRPr>
            </a:lvl2pPr>
            <a:lvl3pPr lvl="2" algn="ctr" rtl="0">
              <a:lnSpc>
                <a:spcPct val="100000"/>
              </a:lnSpc>
              <a:spcBef>
                <a:spcPts val="0"/>
              </a:spcBef>
              <a:spcAft>
                <a:spcPts val="0"/>
              </a:spcAft>
              <a:buNone/>
              <a:defRPr sz="1600">
                <a:latin typeface="Overpass Black"/>
                <a:ea typeface="Overpass Black"/>
                <a:cs typeface="Overpass Black"/>
                <a:sym typeface="Overpass Black"/>
              </a:defRPr>
            </a:lvl3pPr>
            <a:lvl4pPr lvl="3" algn="ctr" rtl="0">
              <a:lnSpc>
                <a:spcPct val="100000"/>
              </a:lnSpc>
              <a:spcBef>
                <a:spcPts val="0"/>
              </a:spcBef>
              <a:spcAft>
                <a:spcPts val="0"/>
              </a:spcAft>
              <a:buNone/>
              <a:defRPr sz="1600">
                <a:latin typeface="Overpass Black"/>
                <a:ea typeface="Overpass Black"/>
                <a:cs typeface="Overpass Black"/>
                <a:sym typeface="Overpass Black"/>
              </a:defRPr>
            </a:lvl4pPr>
            <a:lvl5pPr lvl="4" algn="ctr" rtl="0">
              <a:lnSpc>
                <a:spcPct val="100000"/>
              </a:lnSpc>
              <a:spcBef>
                <a:spcPts val="0"/>
              </a:spcBef>
              <a:spcAft>
                <a:spcPts val="0"/>
              </a:spcAft>
              <a:buNone/>
              <a:defRPr sz="1600">
                <a:latin typeface="Overpass Black"/>
                <a:ea typeface="Overpass Black"/>
                <a:cs typeface="Overpass Black"/>
                <a:sym typeface="Overpass Black"/>
              </a:defRPr>
            </a:lvl5pPr>
            <a:lvl6pPr lvl="5" algn="ctr" rtl="0">
              <a:lnSpc>
                <a:spcPct val="100000"/>
              </a:lnSpc>
              <a:spcBef>
                <a:spcPts val="0"/>
              </a:spcBef>
              <a:spcAft>
                <a:spcPts val="0"/>
              </a:spcAft>
              <a:buNone/>
              <a:defRPr sz="1600">
                <a:latin typeface="Overpass Black"/>
                <a:ea typeface="Overpass Black"/>
                <a:cs typeface="Overpass Black"/>
                <a:sym typeface="Overpass Black"/>
              </a:defRPr>
            </a:lvl6pPr>
            <a:lvl7pPr lvl="6" algn="ctr" rtl="0">
              <a:lnSpc>
                <a:spcPct val="100000"/>
              </a:lnSpc>
              <a:spcBef>
                <a:spcPts val="0"/>
              </a:spcBef>
              <a:spcAft>
                <a:spcPts val="0"/>
              </a:spcAft>
              <a:buNone/>
              <a:defRPr sz="1600">
                <a:latin typeface="Overpass Black"/>
                <a:ea typeface="Overpass Black"/>
                <a:cs typeface="Overpass Black"/>
                <a:sym typeface="Overpass Black"/>
              </a:defRPr>
            </a:lvl7pPr>
            <a:lvl8pPr lvl="7" algn="ctr" rtl="0">
              <a:lnSpc>
                <a:spcPct val="100000"/>
              </a:lnSpc>
              <a:spcBef>
                <a:spcPts val="0"/>
              </a:spcBef>
              <a:spcAft>
                <a:spcPts val="0"/>
              </a:spcAft>
              <a:buNone/>
              <a:defRPr sz="1600">
                <a:latin typeface="Overpass Black"/>
                <a:ea typeface="Overpass Black"/>
                <a:cs typeface="Overpass Black"/>
                <a:sym typeface="Overpass Black"/>
              </a:defRPr>
            </a:lvl8pPr>
            <a:lvl9pPr lvl="8" algn="ctr" rtl="0">
              <a:lnSpc>
                <a:spcPct val="100000"/>
              </a:lnSpc>
              <a:spcBef>
                <a:spcPts val="0"/>
              </a:spcBef>
              <a:spcAft>
                <a:spcPts val="0"/>
              </a:spcAft>
              <a:buNone/>
              <a:defRPr sz="1600">
                <a:latin typeface="Overpass Black"/>
                <a:ea typeface="Overpass Black"/>
                <a:cs typeface="Overpass Black"/>
                <a:sym typeface="Overpass Black"/>
              </a:defRPr>
            </a:lvl9pPr>
          </a:lstStyle>
          <a:p>
            <a:endParaRPr/>
          </a:p>
        </p:txBody>
      </p:sp>
      <p:sp>
        <p:nvSpPr>
          <p:cNvPr id="1539" name="Google Shape;1539;p26"/>
          <p:cNvSpPr txBox="1">
            <a:spLocks noGrp="1"/>
          </p:cNvSpPr>
          <p:nvPr>
            <p:ph type="subTitle" idx="2"/>
          </p:nvPr>
        </p:nvSpPr>
        <p:spPr>
          <a:xfrm>
            <a:off x="544025" y="3429595"/>
            <a:ext cx="2286000" cy="84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540" name="Google Shape;1540;p26"/>
          <p:cNvSpPr txBox="1">
            <a:spLocks noGrp="1"/>
          </p:cNvSpPr>
          <p:nvPr>
            <p:ph type="subTitle" idx="3"/>
          </p:nvPr>
        </p:nvSpPr>
        <p:spPr>
          <a:xfrm>
            <a:off x="3147280" y="3120381"/>
            <a:ext cx="2467500" cy="47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atin typeface="Overpass Black"/>
                <a:ea typeface="Overpass Black"/>
                <a:cs typeface="Overpass Black"/>
                <a:sym typeface="Overpass Black"/>
              </a:defRPr>
            </a:lvl1pPr>
            <a:lvl2pPr lvl="1" algn="ctr" rtl="0">
              <a:lnSpc>
                <a:spcPct val="100000"/>
              </a:lnSpc>
              <a:spcBef>
                <a:spcPts val="0"/>
              </a:spcBef>
              <a:spcAft>
                <a:spcPts val="0"/>
              </a:spcAft>
              <a:buNone/>
              <a:defRPr sz="1600">
                <a:latin typeface="Overpass Black"/>
                <a:ea typeface="Overpass Black"/>
                <a:cs typeface="Overpass Black"/>
                <a:sym typeface="Overpass Black"/>
              </a:defRPr>
            </a:lvl2pPr>
            <a:lvl3pPr lvl="2" algn="ctr" rtl="0">
              <a:lnSpc>
                <a:spcPct val="100000"/>
              </a:lnSpc>
              <a:spcBef>
                <a:spcPts val="0"/>
              </a:spcBef>
              <a:spcAft>
                <a:spcPts val="0"/>
              </a:spcAft>
              <a:buNone/>
              <a:defRPr sz="1600">
                <a:latin typeface="Overpass Black"/>
                <a:ea typeface="Overpass Black"/>
                <a:cs typeface="Overpass Black"/>
                <a:sym typeface="Overpass Black"/>
              </a:defRPr>
            </a:lvl3pPr>
            <a:lvl4pPr lvl="3" algn="ctr" rtl="0">
              <a:lnSpc>
                <a:spcPct val="100000"/>
              </a:lnSpc>
              <a:spcBef>
                <a:spcPts val="0"/>
              </a:spcBef>
              <a:spcAft>
                <a:spcPts val="0"/>
              </a:spcAft>
              <a:buNone/>
              <a:defRPr sz="1600">
                <a:latin typeface="Overpass Black"/>
                <a:ea typeface="Overpass Black"/>
                <a:cs typeface="Overpass Black"/>
                <a:sym typeface="Overpass Black"/>
              </a:defRPr>
            </a:lvl4pPr>
            <a:lvl5pPr lvl="4" algn="ctr" rtl="0">
              <a:lnSpc>
                <a:spcPct val="100000"/>
              </a:lnSpc>
              <a:spcBef>
                <a:spcPts val="0"/>
              </a:spcBef>
              <a:spcAft>
                <a:spcPts val="0"/>
              </a:spcAft>
              <a:buNone/>
              <a:defRPr sz="1600">
                <a:latin typeface="Overpass Black"/>
                <a:ea typeface="Overpass Black"/>
                <a:cs typeface="Overpass Black"/>
                <a:sym typeface="Overpass Black"/>
              </a:defRPr>
            </a:lvl5pPr>
            <a:lvl6pPr lvl="5" algn="ctr" rtl="0">
              <a:lnSpc>
                <a:spcPct val="100000"/>
              </a:lnSpc>
              <a:spcBef>
                <a:spcPts val="0"/>
              </a:spcBef>
              <a:spcAft>
                <a:spcPts val="0"/>
              </a:spcAft>
              <a:buNone/>
              <a:defRPr sz="1600">
                <a:latin typeface="Overpass Black"/>
                <a:ea typeface="Overpass Black"/>
                <a:cs typeface="Overpass Black"/>
                <a:sym typeface="Overpass Black"/>
              </a:defRPr>
            </a:lvl6pPr>
            <a:lvl7pPr lvl="6" algn="ctr" rtl="0">
              <a:lnSpc>
                <a:spcPct val="100000"/>
              </a:lnSpc>
              <a:spcBef>
                <a:spcPts val="0"/>
              </a:spcBef>
              <a:spcAft>
                <a:spcPts val="0"/>
              </a:spcAft>
              <a:buNone/>
              <a:defRPr sz="1600">
                <a:latin typeface="Overpass Black"/>
                <a:ea typeface="Overpass Black"/>
                <a:cs typeface="Overpass Black"/>
                <a:sym typeface="Overpass Black"/>
              </a:defRPr>
            </a:lvl7pPr>
            <a:lvl8pPr lvl="7" algn="ctr" rtl="0">
              <a:lnSpc>
                <a:spcPct val="100000"/>
              </a:lnSpc>
              <a:spcBef>
                <a:spcPts val="0"/>
              </a:spcBef>
              <a:spcAft>
                <a:spcPts val="0"/>
              </a:spcAft>
              <a:buNone/>
              <a:defRPr sz="1600">
                <a:latin typeface="Overpass Black"/>
                <a:ea typeface="Overpass Black"/>
                <a:cs typeface="Overpass Black"/>
                <a:sym typeface="Overpass Black"/>
              </a:defRPr>
            </a:lvl8pPr>
            <a:lvl9pPr lvl="8" algn="ctr" rtl="0">
              <a:lnSpc>
                <a:spcPct val="100000"/>
              </a:lnSpc>
              <a:spcBef>
                <a:spcPts val="0"/>
              </a:spcBef>
              <a:spcAft>
                <a:spcPts val="0"/>
              </a:spcAft>
              <a:buNone/>
              <a:defRPr sz="1600">
                <a:latin typeface="Overpass Black"/>
                <a:ea typeface="Overpass Black"/>
                <a:cs typeface="Overpass Black"/>
                <a:sym typeface="Overpass Black"/>
              </a:defRPr>
            </a:lvl9pPr>
          </a:lstStyle>
          <a:p>
            <a:endParaRPr/>
          </a:p>
        </p:txBody>
      </p:sp>
      <p:sp>
        <p:nvSpPr>
          <p:cNvPr id="1541" name="Google Shape;1541;p26"/>
          <p:cNvSpPr txBox="1">
            <a:spLocks noGrp="1"/>
          </p:cNvSpPr>
          <p:nvPr>
            <p:ph type="subTitle" idx="4"/>
          </p:nvPr>
        </p:nvSpPr>
        <p:spPr>
          <a:xfrm>
            <a:off x="3238030" y="3429595"/>
            <a:ext cx="2286000" cy="84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542" name="Google Shape;1542;p26"/>
          <p:cNvSpPr txBox="1">
            <a:spLocks noGrp="1"/>
          </p:cNvSpPr>
          <p:nvPr>
            <p:ph type="subTitle" idx="5"/>
          </p:nvPr>
        </p:nvSpPr>
        <p:spPr>
          <a:xfrm>
            <a:off x="5784651" y="3120381"/>
            <a:ext cx="2467500" cy="47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atin typeface="Overpass Black"/>
                <a:ea typeface="Overpass Black"/>
                <a:cs typeface="Overpass Black"/>
                <a:sym typeface="Overpass Black"/>
              </a:defRPr>
            </a:lvl1pPr>
            <a:lvl2pPr lvl="1" algn="ctr" rtl="0">
              <a:lnSpc>
                <a:spcPct val="100000"/>
              </a:lnSpc>
              <a:spcBef>
                <a:spcPts val="0"/>
              </a:spcBef>
              <a:spcAft>
                <a:spcPts val="0"/>
              </a:spcAft>
              <a:buNone/>
              <a:defRPr sz="1600">
                <a:latin typeface="Overpass Black"/>
                <a:ea typeface="Overpass Black"/>
                <a:cs typeface="Overpass Black"/>
                <a:sym typeface="Overpass Black"/>
              </a:defRPr>
            </a:lvl2pPr>
            <a:lvl3pPr lvl="2" algn="ctr" rtl="0">
              <a:lnSpc>
                <a:spcPct val="100000"/>
              </a:lnSpc>
              <a:spcBef>
                <a:spcPts val="0"/>
              </a:spcBef>
              <a:spcAft>
                <a:spcPts val="0"/>
              </a:spcAft>
              <a:buNone/>
              <a:defRPr sz="1600">
                <a:latin typeface="Overpass Black"/>
                <a:ea typeface="Overpass Black"/>
                <a:cs typeface="Overpass Black"/>
                <a:sym typeface="Overpass Black"/>
              </a:defRPr>
            </a:lvl3pPr>
            <a:lvl4pPr lvl="3" algn="ctr" rtl="0">
              <a:lnSpc>
                <a:spcPct val="100000"/>
              </a:lnSpc>
              <a:spcBef>
                <a:spcPts val="0"/>
              </a:spcBef>
              <a:spcAft>
                <a:spcPts val="0"/>
              </a:spcAft>
              <a:buNone/>
              <a:defRPr sz="1600">
                <a:latin typeface="Overpass Black"/>
                <a:ea typeface="Overpass Black"/>
                <a:cs typeface="Overpass Black"/>
                <a:sym typeface="Overpass Black"/>
              </a:defRPr>
            </a:lvl4pPr>
            <a:lvl5pPr lvl="4" algn="ctr" rtl="0">
              <a:lnSpc>
                <a:spcPct val="100000"/>
              </a:lnSpc>
              <a:spcBef>
                <a:spcPts val="0"/>
              </a:spcBef>
              <a:spcAft>
                <a:spcPts val="0"/>
              </a:spcAft>
              <a:buNone/>
              <a:defRPr sz="1600">
                <a:latin typeface="Overpass Black"/>
                <a:ea typeface="Overpass Black"/>
                <a:cs typeface="Overpass Black"/>
                <a:sym typeface="Overpass Black"/>
              </a:defRPr>
            </a:lvl5pPr>
            <a:lvl6pPr lvl="5" algn="ctr" rtl="0">
              <a:lnSpc>
                <a:spcPct val="100000"/>
              </a:lnSpc>
              <a:spcBef>
                <a:spcPts val="0"/>
              </a:spcBef>
              <a:spcAft>
                <a:spcPts val="0"/>
              </a:spcAft>
              <a:buNone/>
              <a:defRPr sz="1600">
                <a:latin typeface="Overpass Black"/>
                <a:ea typeface="Overpass Black"/>
                <a:cs typeface="Overpass Black"/>
                <a:sym typeface="Overpass Black"/>
              </a:defRPr>
            </a:lvl6pPr>
            <a:lvl7pPr lvl="6" algn="ctr" rtl="0">
              <a:lnSpc>
                <a:spcPct val="100000"/>
              </a:lnSpc>
              <a:spcBef>
                <a:spcPts val="0"/>
              </a:spcBef>
              <a:spcAft>
                <a:spcPts val="0"/>
              </a:spcAft>
              <a:buNone/>
              <a:defRPr sz="1600">
                <a:latin typeface="Overpass Black"/>
                <a:ea typeface="Overpass Black"/>
                <a:cs typeface="Overpass Black"/>
                <a:sym typeface="Overpass Black"/>
              </a:defRPr>
            </a:lvl7pPr>
            <a:lvl8pPr lvl="7" algn="ctr" rtl="0">
              <a:lnSpc>
                <a:spcPct val="100000"/>
              </a:lnSpc>
              <a:spcBef>
                <a:spcPts val="0"/>
              </a:spcBef>
              <a:spcAft>
                <a:spcPts val="0"/>
              </a:spcAft>
              <a:buNone/>
              <a:defRPr sz="1600">
                <a:latin typeface="Overpass Black"/>
                <a:ea typeface="Overpass Black"/>
                <a:cs typeface="Overpass Black"/>
                <a:sym typeface="Overpass Black"/>
              </a:defRPr>
            </a:lvl8pPr>
            <a:lvl9pPr lvl="8" algn="ctr" rtl="0">
              <a:lnSpc>
                <a:spcPct val="100000"/>
              </a:lnSpc>
              <a:spcBef>
                <a:spcPts val="0"/>
              </a:spcBef>
              <a:spcAft>
                <a:spcPts val="0"/>
              </a:spcAft>
              <a:buNone/>
              <a:defRPr sz="1600">
                <a:latin typeface="Overpass Black"/>
                <a:ea typeface="Overpass Black"/>
                <a:cs typeface="Overpass Black"/>
                <a:sym typeface="Overpass Black"/>
              </a:defRPr>
            </a:lvl9pPr>
          </a:lstStyle>
          <a:p>
            <a:endParaRPr/>
          </a:p>
        </p:txBody>
      </p:sp>
      <p:sp>
        <p:nvSpPr>
          <p:cNvPr id="1543" name="Google Shape;1543;p26"/>
          <p:cNvSpPr txBox="1">
            <a:spLocks noGrp="1"/>
          </p:cNvSpPr>
          <p:nvPr>
            <p:ph type="subTitle" idx="6"/>
          </p:nvPr>
        </p:nvSpPr>
        <p:spPr>
          <a:xfrm>
            <a:off x="5875400" y="3429595"/>
            <a:ext cx="2286000" cy="84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544" name="Google Shape;1544;p26"/>
          <p:cNvSpPr txBox="1">
            <a:spLocks noGrp="1"/>
          </p:cNvSpPr>
          <p:nvPr>
            <p:ph type="title" hasCustomPrompt="1"/>
          </p:nvPr>
        </p:nvSpPr>
        <p:spPr>
          <a:xfrm>
            <a:off x="3450130" y="2341726"/>
            <a:ext cx="1861800" cy="54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3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545" name="Google Shape;1545;p26"/>
          <p:cNvSpPr txBox="1">
            <a:spLocks noGrp="1"/>
          </p:cNvSpPr>
          <p:nvPr>
            <p:ph type="title" idx="7" hasCustomPrompt="1"/>
          </p:nvPr>
        </p:nvSpPr>
        <p:spPr>
          <a:xfrm>
            <a:off x="6087501" y="2341726"/>
            <a:ext cx="1861800" cy="54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3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546" name="Google Shape;1546;p26"/>
          <p:cNvSpPr txBox="1">
            <a:spLocks noGrp="1"/>
          </p:cNvSpPr>
          <p:nvPr>
            <p:ph type="title" idx="8" hasCustomPrompt="1"/>
          </p:nvPr>
        </p:nvSpPr>
        <p:spPr>
          <a:xfrm>
            <a:off x="756125" y="2341726"/>
            <a:ext cx="1861800" cy="54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3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pic>
        <p:nvPicPr>
          <p:cNvPr id="1547" name="Google Shape;1547;p26"/>
          <p:cNvPicPr preferRelativeResize="0"/>
          <p:nvPr/>
        </p:nvPicPr>
        <p:blipFill>
          <a:blip r:embed="rId2">
            <a:alphaModFix amt="66000"/>
          </a:blip>
          <a:stretch>
            <a:fillRect/>
          </a:stretch>
        </p:blipFill>
        <p:spPr>
          <a:xfrm rot="-2343514" flipH="1">
            <a:off x="-1641553" y="-1719908"/>
            <a:ext cx="3297389" cy="2276638"/>
          </a:xfrm>
          <a:prstGeom prst="rect">
            <a:avLst/>
          </a:prstGeom>
          <a:noFill/>
          <a:ln>
            <a:noFill/>
          </a:ln>
        </p:spPr>
      </p:pic>
      <p:grpSp>
        <p:nvGrpSpPr>
          <p:cNvPr id="1548" name="Google Shape;1548;p26"/>
          <p:cNvGrpSpPr/>
          <p:nvPr/>
        </p:nvGrpSpPr>
        <p:grpSpPr>
          <a:xfrm rot="-8099954">
            <a:off x="-459577" y="-1021623"/>
            <a:ext cx="1344367" cy="1995327"/>
            <a:chOff x="272875" y="1527563"/>
            <a:chExt cx="255950" cy="455000"/>
          </a:xfrm>
        </p:grpSpPr>
        <p:sp>
          <p:nvSpPr>
            <p:cNvPr id="1549" name="Google Shape;1549;p26"/>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26"/>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26"/>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26"/>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26"/>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26"/>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26"/>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26"/>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26"/>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26"/>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26"/>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26"/>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26"/>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26"/>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26"/>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26"/>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26"/>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26"/>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26"/>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26"/>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26"/>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26"/>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26"/>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26"/>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26"/>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26"/>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26"/>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26"/>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26"/>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26"/>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26"/>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26"/>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26"/>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26"/>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26"/>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584" name="Google Shape;1584;p26"/>
          <p:cNvPicPr preferRelativeResize="0"/>
          <p:nvPr/>
        </p:nvPicPr>
        <p:blipFill>
          <a:blip r:embed="rId3">
            <a:alphaModFix amt="74000"/>
          </a:blip>
          <a:stretch>
            <a:fillRect/>
          </a:stretch>
        </p:blipFill>
        <p:spPr>
          <a:xfrm rot="4990199" flipH="1">
            <a:off x="-1127360" y="4108621"/>
            <a:ext cx="2894870" cy="2593321"/>
          </a:xfrm>
          <a:prstGeom prst="rect">
            <a:avLst/>
          </a:prstGeom>
          <a:noFill/>
          <a:ln>
            <a:noFill/>
          </a:ln>
        </p:spPr>
      </p:pic>
      <p:pic>
        <p:nvPicPr>
          <p:cNvPr id="1585" name="Google Shape;1585;p26"/>
          <p:cNvPicPr preferRelativeResize="0"/>
          <p:nvPr/>
        </p:nvPicPr>
        <p:blipFill>
          <a:blip r:embed="rId4">
            <a:alphaModFix amt="74000"/>
          </a:blip>
          <a:stretch>
            <a:fillRect/>
          </a:stretch>
        </p:blipFill>
        <p:spPr>
          <a:xfrm rot="4990199" flipH="1">
            <a:off x="7307615" y="-922016"/>
            <a:ext cx="2894870" cy="2593321"/>
          </a:xfrm>
          <a:prstGeom prst="rect">
            <a:avLst/>
          </a:prstGeom>
          <a:noFill/>
          <a:ln>
            <a:noFill/>
          </a:ln>
        </p:spPr>
      </p:pic>
      <p:sp>
        <p:nvSpPr>
          <p:cNvPr id="1586" name="Google Shape;1586;p26"/>
          <p:cNvSpPr txBox="1">
            <a:spLocks noGrp="1"/>
          </p:cNvSpPr>
          <p:nvPr>
            <p:ph type="ctrTitle" idx="9"/>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
        <p:nvSpPr>
          <p:cNvPr id="1587" name="Google Shape;1587;p26"/>
          <p:cNvSpPr/>
          <p:nvPr/>
        </p:nvSpPr>
        <p:spPr>
          <a:xfrm rot="-2136675">
            <a:off x="7291512" y="4066884"/>
            <a:ext cx="2264977" cy="2165734"/>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1">
  <p:cSld name="CUSTOM_4_1">
    <p:spTree>
      <p:nvGrpSpPr>
        <p:cNvPr id="1" name="Shape 1668"/>
        <p:cNvGrpSpPr/>
        <p:nvPr/>
      </p:nvGrpSpPr>
      <p:grpSpPr>
        <a:xfrm>
          <a:off x="0" y="0"/>
          <a:ext cx="0" cy="0"/>
          <a:chOff x="0" y="0"/>
          <a:chExt cx="0" cy="0"/>
        </a:xfrm>
      </p:grpSpPr>
      <p:pic>
        <p:nvPicPr>
          <p:cNvPr id="1669" name="Google Shape;1669;p28"/>
          <p:cNvPicPr preferRelativeResize="0"/>
          <p:nvPr/>
        </p:nvPicPr>
        <p:blipFill>
          <a:blip r:embed="rId2">
            <a:alphaModFix amt="66000"/>
          </a:blip>
          <a:stretch>
            <a:fillRect/>
          </a:stretch>
        </p:blipFill>
        <p:spPr>
          <a:xfrm rot="5399990" flipH="1">
            <a:off x="7705516" y="-598319"/>
            <a:ext cx="3297389" cy="2276637"/>
          </a:xfrm>
          <a:prstGeom prst="rect">
            <a:avLst/>
          </a:prstGeom>
          <a:noFill/>
          <a:ln>
            <a:noFill/>
          </a:ln>
        </p:spPr>
      </p:pic>
      <p:grpSp>
        <p:nvGrpSpPr>
          <p:cNvPr id="1670" name="Google Shape;1670;p28"/>
          <p:cNvGrpSpPr/>
          <p:nvPr/>
        </p:nvGrpSpPr>
        <p:grpSpPr>
          <a:xfrm rot="-987768">
            <a:off x="7751817" y="-266278"/>
            <a:ext cx="1344359" cy="1995308"/>
            <a:chOff x="272875" y="1527563"/>
            <a:chExt cx="255950" cy="455000"/>
          </a:xfrm>
        </p:grpSpPr>
        <p:sp>
          <p:nvSpPr>
            <p:cNvPr id="1671" name="Google Shape;1671;p2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2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2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2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2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2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2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2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2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2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2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2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2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2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2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2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2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2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2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2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2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2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2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2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2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2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2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2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2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2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2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2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2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2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2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706" name="Google Shape;1706;p28"/>
          <p:cNvPicPr preferRelativeResize="0"/>
          <p:nvPr/>
        </p:nvPicPr>
        <p:blipFill>
          <a:blip r:embed="rId3">
            <a:alphaModFix amt="74000"/>
          </a:blip>
          <a:stretch>
            <a:fillRect/>
          </a:stretch>
        </p:blipFill>
        <p:spPr>
          <a:xfrm rot="-10162003" flipH="1">
            <a:off x="-1091107" y="-1133759"/>
            <a:ext cx="2894871" cy="2593322"/>
          </a:xfrm>
          <a:prstGeom prst="rect">
            <a:avLst/>
          </a:prstGeom>
          <a:noFill/>
          <a:ln>
            <a:noFill/>
          </a:ln>
        </p:spPr>
      </p:pic>
      <p:pic>
        <p:nvPicPr>
          <p:cNvPr id="1707" name="Google Shape;1707;p28"/>
          <p:cNvPicPr preferRelativeResize="0"/>
          <p:nvPr/>
        </p:nvPicPr>
        <p:blipFill>
          <a:blip r:embed="rId4">
            <a:alphaModFix amt="76000"/>
          </a:blip>
          <a:stretch>
            <a:fillRect/>
          </a:stretch>
        </p:blipFill>
        <p:spPr>
          <a:xfrm rot="363351">
            <a:off x="802621" y="4291783"/>
            <a:ext cx="7605804" cy="2832383"/>
          </a:xfrm>
          <a:prstGeom prst="rect">
            <a:avLst/>
          </a:prstGeom>
          <a:noFill/>
          <a:ln>
            <a:noFill/>
          </a:ln>
        </p:spPr>
      </p:pic>
      <p:sp>
        <p:nvSpPr>
          <p:cNvPr id="1708" name="Google Shape;1708;p28"/>
          <p:cNvSpPr/>
          <p:nvPr/>
        </p:nvSpPr>
        <p:spPr>
          <a:xfrm rot="9899989">
            <a:off x="-583964" y="4625085"/>
            <a:ext cx="2265015" cy="216577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28"/>
          <p:cNvSpPr txBox="1">
            <a:spLocks noGrp="1"/>
          </p:cNvSpPr>
          <p:nvPr>
            <p:ph type="title"/>
          </p:nvPr>
        </p:nvSpPr>
        <p:spPr>
          <a:xfrm>
            <a:off x="732375" y="1637495"/>
            <a:ext cx="38397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710" name="Google Shape;1710;p28"/>
          <p:cNvSpPr txBox="1">
            <a:spLocks noGrp="1"/>
          </p:cNvSpPr>
          <p:nvPr>
            <p:ph type="subTitle" idx="1"/>
          </p:nvPr>
        </p:nvSpPr>
        <p:spPr>
          <a:xfrm>
            <a:off x="475175" y="2194825"/>
            <a:ext cx="4096800" cy="2490300"/>
          </a:xfrm>
          <a:prstGeom prst="rect">
            <a:avLst/>
          </a:prstGeom>
        </p:spPr>
        <p:txBody>
          <a:bodyPr spcFirstLastPara="1" wrap="square" lIns="91425" tIns="91425" rIns="91425" bIns="91425" anchor="t" anchorCtr="0">
            <a:noAutofit/>
          </a:bodyPr>
          <a:lstStyle>
            <a:lvl1pPr marR="50800" lvl="0" rtl="0">
              <a:lnSpc>
                <a:spcPct val="100000"/>
              </a:lnSpc>
              <a:spcBef>
                <a:spcPts val="0"/>
              </a:spcBef>
              <a:spcAft>
                <a:spcPts val="0"/>
              </a:spcAft>
              <a:buClr>
                <a:schemeClr val="lt2"/>
              </a:buClr>
              <a:buSzPts val="1400"/>
              <a:buChar char="●"/>
              <a:defRPr sz="1200"/>
            </a:lvl1pPr>
            <a:lvl2pPr lvl="1" algn="ctr" rtl="0">
              <a:lnSpc>
                <a:spcPct val="100000"/>
              </a:lnSpc>
              <a:spcBef>
                <a:spcPts val="0"/>
              </a:spcBef>
              <a:spcAft>
                <a:spcPts val="0"/>
              </a:spcAft>
              <a:buSzPts val="1400"/>
              <a:buChar char="○"/>
              <a:defRPr/>
            </a:lvl2pPr>
            <a:lvl3pPr lvl="2" algn="ctr" rtl="0">
              <a:lnSpc>
                <a:spcPct val="100000"/>
              </a:lnSpc>
              <a:spcBef>
                <a:spcPts val="1600"/>
              </a:spcBef>
              <a:spcAft>
                <a:spcPts val="0"/>
              </a:spcAft>
              <a:buSzPts val="1400"/>
              <a:buChar char="■"/>
              <a:defRPr/>
            </a:lvl3pPr>
            <a:lvl4pPr lvl="3" algn="ctr" rtl="0">
              <a:lnSpc>
                <a:spcPct val="100000"/>
              </a:lnSpc>
              <a:spcBef>
                <a:spcPts val="1600"/>
              </a:spcBef>
              <a:spcAft>
                <a:spcPts val="0"/>
              </a:spcAft>
              <a:buSzPts val="1400"/>
              <a:buChar char="●"/>
              <a:defRPr/>
            </a:lvl4pPr>
            <a:lvl5pPr lvl="4" algn="ctr" rtl="0">
              <a:lnSpc>
                <a:spcPct val="100000"/>
              </a:lnSpc>
              <a:spcBef>
                <a:spcPts val="1600"/>
              </a:spcBef>
              <a:spcAft>
                <a:spcPts val="0"/>
              </a:spcAft>
              <a:buSzPts val="1400"/>
              <a:buChar char="○"/>
              <a:defRPr/>
            </a:lvl5pPr>
            <a:lvl6pPr lvl="5" algn="ctr" rtl="0">
              <a:lnSpc>
                <a:spcPct val="100000"/>
              </a:lnSpc>
              <a:spcBef>
                <a:spcPts val="1600"/>
              </a:spcBef>
              <a:spcAft>
                <a:spcPts val="0"/>
              </a:spcAft>
              <a:buSzPts val="1400"/>
              <a:buChar char="■"/>
              <a:defRPr/>
            </a:lvl6pPr>
            <a:lvl7pPr lvl="6" algn="ctr" rtl="0">
              <a:lnSpc>
                <a:spcPct val="100000"/>
              </a:lnSpc>
              <a:spcBef>
                <a:spcPts val="1600"/>
              </a:spcBef>
              <a:spcAft>
                <a:spcPts val="0"/>
              </a:spcAft>
              <a:buSzPts val="1400"/>
              <a:buChar char="●"/>
              <a:defRPr/>
            </a:lvl7pPr>
            <a:lvl8pPr lvl="7" algn="ctr" rtl="0">
              <a:lnSpc>
                <a:spcPct val="100000"/>
              </a:lnSpc>
              <a:spcBef>
                <a:spcPts val="1600"/>
              </a:spcBef>
              <a:spcAft>
                <a:spcPts val="0"/>
              </a:spcAft>
              <a:buSzPts val="1400"/>
              <a:buChar char="○"/>
              <a:defRPr/>
            </a:lvl8pPr>
            <a:lvl9pPr lvl="8" algn="ctr" rtl="0">
              <a:lnSpc>
                <a:spcPct val="100000"/>
              </a:lnSpc>
              <a:spcBef>
                <a:spcPts val="1600"/>
              </a:spcBef>
              <a:spcAft>
                <a:spcPts val="1600"/>
              </a:spcAft>
              <a:buSzPts val="1400"/>
              <a:buChar char="■"/>
              <a:defRPr/>
            </a:lvl9pPr>
          </a:lstStyle>
          <a:p>
            <a:endParaRPr/>
          </a:p>
        </p:txBody>
      </p:sp>
      <p:sp>
        <p:nvSpPr>
          <p:cNvPr id="1711" name="Google Shape;1711;p28"/>
          <p:cNvSpPr txBox="1">
            <a:spLocks noGrp="1"/>
          </p:cNvSpPr>
          <p:nvPr>
            <p:ph type="title" idx="2"/>
          </p:nvPr>
        </p:nvSpPr>
        <p:spPr>
          <a:xfrm>
            <a:off x="4578150" y="1637495"/>
            <a:ext cx="38397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712" name="Google Shape;1712;p28"/>
          <p:cNvSpPr txBox="1">
            <a:spLocks noGrp="1"/>
          </p:cNvSpPr>
          <p:nvPr>
            <p:ph type="subTitle" idx="3"/>
          </p:nvPr>
        </p:nvSpPr>
        <p:spPr>
          <a:xfrm>
            <a:off x="4578150" y="2194825"/>
            <a:ext cx="4096800" cy="2490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2"/>
              </a:buClr>
              <a:buSzPts val="1400"/>
              <a:buChar char="●"/>
              <a:defRPr sz="1200"/>
            </a:lvl1pPr>
            <a:lvl2pPr lvl="1" algn="ctr" rtl="0">
              <a:lnSpc>
                <a:spcPct val="100000"/>
              </a:lnSpc>
              <a:spcBef>
                <a:spcPts val="0"/>
              </a:spcBef>
              <a:spcAft>
                <a:spcPts val="0"/>
              </a:spcAft>
              <a:buSzPts val="1400"/>
              <a:buChar char="○"/>
              <a:defRPr/>
            </a:lvl2pPr>
            <a:lvl3pPr lvl="2" algn="ctr" rtl="0">
              <a:lnSpc>
                <a:spcPct val="100000"/>
              </a:lnSpc>
              <a:spcBef>
                <a:spcPts val="1600"/>
              </a:spcBef>
              <a:spcAft>
                <a:spcPts val="0"/>
              </a:spcAft>
              <a:buSzPts val="1400"/>
              <a:buChar char="■"/>
              <a:defRPr/>
            </a:lvl3pPr>
            <a:lvl4pPr lvl="3" algn="ctr" rtl="0">
              <a:lnSpc>
                <a:spcPct val="100000"/>
              </a:lnSpc>
              <a:spcBef>
                <a:spcPts val="1600"/>
              </a:spcBef>
              <a:spcAft>
                <a:spcPts val="0"/>
              </a:spcAft>
              <a:buSzPts val="1400"/>
              <a:buChar char="●"/>
              <a:defRPr/>
            </a:lvl4pPr>
            <a:lvl5pPr lvl="4" algn="ctr" rtl="0">
              <a:lnSpc>
                <a:spcPct val="100000"/>
              </a:lnSpc>
              <a:spcBef>
                <a:spcPts val="1600"/>
              </a:spcBef>
              <a:spcAft>
                <a:spcPts val="0"/>
              </a:spcAft>
              <a:buSzPts val="1400"/>
              <a:buChar char="○"/>
              <a:defRPr/>
            </a:lvl5pPr>
            <a:lvl6pPr lvl="5" algn="ctr" rtl="0">
              <a:lnSpc>
                <a:spcPct val="100000"/>
              </a:lnSpc>
              <a:spcBef>
                <a:spcPts val="1600"/>
              </a:spcBef>
              <a:spcAft>
                <a:spcPts val="0"/>
              </a:spcAft>
              <a:buSzPts val="1400"/>
              <a:buChar char="■"/>
              <a:defRPr/>
            </a:lvl6pPr>
            <a:lvl7pPr lvl="6" algn="ctr" rtl="0">
              <a:lnSpc>
                <a:spcPct val="100000"/>
              </a:lnSpc>
              <a:spcBef>
                <a:spcPts val="1600"/>
              </a:spcBef>
              <a:spcAft>
                <a:spcPts val="0"/>
              </a:spcAft>
              <a:buSzPts val="1400"/>
              <a:buChar char="●"/>
              <a:defRPr/>
            </a:lvl7pPr>
            <a:lvl8pPr lvl="7" algn="ctr" rtl="0">
              <a:lnSpc>
                <a:spcPct val="100000"/>
              </a:lnSpc>
              <a:spcBef>
                <a:spcPts val="1600"/>
              </a:spcBef>
              <a:spcAft>
                <a:spcPts val="0"/>
              </a:spcAft>
              <a:buSzPts val="1400"/>
              <a:buChar char="○"/>
              <a:defRPr/>
            </a:lvl8pPr>
            <a:lvl9pPr lvl="8" algn="ctr" rtl="0">
              <a:lnSpc>
                <a:spcPct val="100000"/>
              </a:lnSpc>
              <a:spcBef>
                <a:spcPts val="1600"/>
              </a:spcBef>
              <a:spcAft>
                <a:spcPts val="1600"/>
              </a:spcAft>
              <a:buSzPts val="1400"/>
              <a:buChar char="■"/>
              <a:defRPr/>
            </a:lvl9pPr>
          </a:lstStyle>
          <a:p>
            <a:endParaRPr/>
          </a:p>
        </p:txBody>
      </p:sp>
      <p:sp>
        <p:nvSpPr>
          <p:cNvPr id="1713" name="Google Shape;1713;p28"/>
          <p:cNvSpPr txBox="1">
            <a:spLocks noGrp="1"/>
          </p:cNvSpPr>
          <p:nvPr>
            <p:ph type="ctrTitle" idx="4"/>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CUSTOM_5">
    <p:spTree>
      <p:nvGrpSpPr>
        <p:cNvPr id="1" name="Shape 1839"/>
        <p:cNvGrpSpPr/>
        <p:nvPr/>
      </p:nvGrpSpPr>
      <p:grpSpPr>
        <a:xfrm>
          <a:off x="0" y="0"/>
          <a:ext cx="0" cy="0"/>
          <a:chOff x="0" y="0"/>
          <a:chExt cx="0" cy="0"/>
        </a:xfrm>
      </p:grpSpPr>
      <p:pic>
        <p:nvPicPr>
          <p:cNvPr id="1840" name="Google Shape;1840;p31"/>
          <p:cNvPicPr preferRelativeResize="0"/>
          <p:nvPr/>
        </p:nvPicPr>
        <p:blipFill>
          <a:blip r:embed="rId2">
            <a:alphaModFix amt="76000"/>
          </a:blip>
          <a:stretch>
            <a:fillRect/>
          </a:stretch>
        </p:blipFill>
        <p:spPr>
          <a:xfrm rot="2453973">
            <a:off x="1248590" y="2532214"/>
            <a:ext cx="4232748" cy="1576274"/>
          </a:xfrm>
          <a:prstGeom prst="rect">
            <a:avLst/>
          </a:prstGeom>
          <a:noFill/>
          <a:ln>
            <a:noFill/>
          </a:ln>
        </p:spPr>
      </p:pic>
      <p:pic>
        <p:nvPicPr>
          <p:cNvPr id="1841" name="Google Shape;1841;p31"/>
          <p:cNvPicPr preferRelativeResize="0"/>
          <p:nvPr/>
        </p:nvPicPr>
        <p:blipFill>
          <a:blip r:embed="rId2">
            <a:alphaModFix amt="76000"/>
          </a:blip>
          <a:stretch>
            <a:fillRect/>
          </a:stretch>
        </p:blipFill>
        <p:spPr>
          <a:xfrm rot="2453973">
            <a:off x="-1738310" y="4081814"/>
            <a:ext cx="4232748" cy="1576274"/>
          </a:xfrm>
          <a:prstGeom prst="rect">
            <a:avLst/>
          </a:prstGeom>
          <a:noFill/>
          <a:ln>
            <a:noFill/>
          </a:ln>
        </p:spPr>
      </p:pic>
      <p:pic>
        <p:nvPicPr>
          <p:cNvPr id="1842" name="Google Shape;1842;p31"/>
          <p:cNvPicPr preferRelativeResize="0"/>
          <p:nvPr/>
        </p:nvPicPr>
        <p:blipFill>
          <a:blip r:embed="rId3">
            <a:alphaModFix amt="76000"/>
          </a:blip>
          <a:stretch>
            <a:fillRect/>
          </a:stretch>
        </p:blipFill>
        <p:spPr>
          <a:xfrm rot="2453973">
            <a:off x="6716115" y="-248136"/>
            <a:ext cx="4232748" cy="1576274"/>
          </a:xfrm>
          <a:prstGeom prst="rect">
            <a:avLst/>
          </a:prstGeom>
          <a:noFill/>
          <a:ln>
            <a:noFill/>
          </a:ln>
        </p:spPr>
      </p:pic>
      <p:pic>
        <p:nvPicPr>
          <p:cNvPr id="1843" name="Google Shape;1843;p31"/>
          <p:cNvPicPr preferRelativeResize="0"/>
          <p:nvPr/>
        </p:nvPicPr>
        <p:blipFill>
          <a:blip r:embed="rId4">
            <a:alphaModFix amt="47000"/>
          </a:blip>
          <a:stretch>
            <a:fillRect/>
          </a:stretch>
        </p:blipFill>
        <p:spPr>
          <a:xfrm rot="10800000">
            <a:off x="1630988" y="143888"/>
            <a:ext cx="5882026" cy="4855727"/>
          </a:xfrm>
          <a:prstGeom prst="rect">
            <a:avLst/>
          </a:prstGeom>
          <a:noFill/>
          <a:ln>
            <a:noFill/>
          </a:ln>
        </p:spPr>
      </p:pic>
      <p:grpSp>
        <p:nvGrpSpPr>
          <p:cNvPr id="1844" name="Google Shape;1844;p31"/>
          <p:cNvGrpSpPr/>
          <p:nvPr/>
        </p:nvGrpSpPr>
        <p:grpSpPr>
          <a:xfrm rot="-2700000">
            <a:off x="167955" y="3080962"/>
            <a:ext cx="1344349" cy="2469678"/>
            <a:chOff x="272875" y="1419395"/>
            <a:chExt cx="255950" cy="563168"/>
          </a:xfrm>
        </p:grpSpPr>
        <p:sp>
          <p:nvSpPr>
            <p:cNvPr id="1845" name="Google Shape;1845;p3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3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3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3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3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3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3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3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3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3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3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3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3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3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3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3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31"/>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31"/>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3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31"/>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3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3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3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3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3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3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3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3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3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31"/>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3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3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3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31"/>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31"/>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0" name="Google Shape;1880;p31"/>
          <p:cNvGrpSpPr/>
          <p:nvPr/>
        </p:nvGrpSpPr>
        <p:grpSpPr>
          <a:xfrm rot="-2700000">
            <a:off x="8026513" y="-183341"/>
            <a:ext cx="1344349" cy="1995327"/>
            <a:chOff x="272875" y="1527563"/>
            <a:chExt cx="255950" cy="455000"/>
          </a:xfrm>
        </p:grpSpPr>
        <p:sp>
          <p:nvSpPr>
            <p:cNvPr id="1881" name="Google Shape;1881;p3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3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3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3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3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3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3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3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3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3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3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3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3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3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3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3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3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3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3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3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3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3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3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3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3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3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3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3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3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3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3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3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3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3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3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16" name="Google Shape;1916;p31"/>
          <p:cNvSpPr/>
          <p:nvPr/>
        </p:nvSpPr>
        <p:spPr>
          <a:xfrm>
            <a:off x="5570568" y="-2413037"/>
            <a:ext cx="4624024" cy="7256966"/>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CUSTOM_5_1">
    <p:spTree>
      <p:nvGrpSpPr>
        <p:cNvPr id="1" name="Shape 1917"/>
        <p:cNvGrpSpPr/>
        <p:nvPr/>
      </p:nvGrpSpPr>
      <p:grpSpPr>
        <a:xfrm>
          <a:off x="0" y="0"/>
          <a:ext cx="0" cy="0"/>
          <a:chOff x="0" y="0"/>
          <a:chExt cx="0" cy="0"/>
        </a:xfrm>
      </p:grpSpPr>
      <p:pic>
        <p:nvPicPr>
          <p:cNvPr id="1918" name="Google Shape;1918;p32"/>
          <p:cNvPicPr preferRelativeResize="0"/>
          <p:nvPr/>
        </p:nvPicPr>
        <p:blipFill>
          <a:blip r:embed="rId2">
            <a:alphaModFix amt="66000"/>
          </a:blip>
          <a:stretch>
            <a:fillRect/>
          </a:stretch>
        </p:blipFill>
        <p:spPr>
          <a:xfrm rot="5399990" flipH="1">
            <a:off x="7705516" y="-598319"/>
            <a:ext cx="3297389" cy="2276637"/>
          </a:xfrm>
          <a:prstGeom prst="rect">
            <a:avLst/>
          </a:prstGeom>
          <a:noFill/>
          <a:ln>
            <a:noFill/>
          </a:ln>
        </p:spPr>
      </p:pic>
      <p:grpSp>
        <p:nvGrpSpPr>
          <p:cNvPr id="1919" name="Google Shape;1919;p32"/>
          <p:cNvGrpSpPr/>
          <p:nvPr/>
        </p:nvGrpSpPr>
        <p:grpSpPr>
          <a:xfrm rot="-987768">
            <a:off x="7751817" y="-266278"/>
            <a:ext cx="1344359" cy="1995308"/>
            <a:chOff x="272875" y="1527563"/>
            <a:chExt cx="255950" cy="455000"/>
          </a:xfrm>
        </p:grpSpPr>
        <p:sp>
          <p:nvSpPr>
            <p:cNvPr id="1920" name="Google Shape;1920;p32"/>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32"/>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32"/>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32"/>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32"/>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32"/>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32"/>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32"/>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32"/>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32"/>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32"/>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32"/>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32"/>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32"/>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32"/>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32"/>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32"/>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32"/>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32"/>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32"/>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32"/>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32"/>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32"/>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32"/>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32"/>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32"/>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32"/>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32"/>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32"/>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32"/>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32"/>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32"/>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32"/>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32"/>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32"/>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955" name="Google Shape;1955;p32"/>
          <p:cNvPicPr preferRelativeResize="0"/>
          <p:nvPr/>
        </p:nvPicPr>
        <p:blipFill>
          <a:blip r:embed="rId3">
            <a:alphaModFix amt="74000"/>
          </a:blip>
          <a:stretch>
            <a:fillRect/>
          </a:stretch>
        </p:blipFill>
        <p:spPr>
          <a:xfrm rot="-10162003" flipH="1">
            <a:off x="-1091107" y="-1133759"/>
            <a:ext cx="2894871" cy="2593322"/>
          </a:xfrm>
          <a:prstGeom prst="rect">
            <a:avLst/>
          </a:prstGeom>
          <a:noFill/>
          <a:ln>
            <a:noFill/>
          </a:ln>
        </p:spPr>
      </p:pic>
      <p:pic>
        <p:nvPicPr>
          <p:cNvPr id="1956" name="Google Shape;1956;p32"/>
          <p:cNvPicPr preferRelativeResize="0"/>
          <p:nvPr/>
        </p:nvPicPr>
        <p:blipFill>
          <a:blip r:embed="rId4">
            <a:alphaModFix amt="76000"/>
          </a:blip>
          <a:stretch>
            <a:fillRect/>
          </a:stretch>
        </p:blipFill>
        <p:spPr>
          <a:xfrm rot="363351">
            <a:off x="802621" y="4291783"/>
            <a:ext cx="7605804" cy="2832383"/>
          </a:xfrm>
          <a:prstGeom prst="rect">
            <a:avLst/>
          </a:prstGeom>
          <a:noFill/>
          <a:ln>
            <a:noFill/>
          </a:ln>
        </p:spPr>
      </p:pic>
      <p:sp>
        <p:nvSpPr>
          <p:cNvPr id="1957" name="Google Shape;1957;p32"/>
          <p:cNvSpPr/>
          <p:nvPr/>
        </p:nvSpPr>
        <p:spPr>
          <a:xfrm rot="9899989">
            <a:off x="-583964" y="4625085"/>
            <a:ext cx="2265015" cy="216577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2">
  <p:cSld name="CUSTOM_5_1_1">
    <p:spTree>
      <p:nvGrpSpPr>
        <p:cNvPr id="1" name="Shape 1958"/>
        <p:cNvGrpSpPr/>
        <p:nvPr/>
      </p:nvGrpSpPr>
      <p:grpSpPr>
        <a:xfrm>
          <a:off x="0" y="0"/>
          <a:ext cx="0" cy="0"/>
          <a:chOff x="0" y="0"/>
          <a:chExt cx="0" cy="0"/>
        </a:xfrm>
      </p:grpSpPr>
      <p:pic>
        <p:nvPicPr>
          <p:cNvPr id="1959" name="Google Shape;1959;p33"/>
          <p:cNvPicPr preferRelativeResize="0"/>
          <p:nvPr/>
        </p:nvPicPr>
        <p:blipFill>
          <a:blip r:embed="rId2">
            <a:alphaModFix amt="66000"/>
          </a:blip>
          <a:stretch>
            <a:fillRect/>
          </a:stretch>
        </p:blipFill>
        <p:spPr>
          <a:xfrm rot="-2343514" flipH="1">
            <a:off x="-1166545" y="-1270720"/>
            <a:ext cx="3297389" cy="2276638"/>
          </a:xfrm>
          <a:prstGeom prst="rect">
            <a:avLst/>
          </a:prstGeom>
          <a:noFill/>
          <a:ln>
            <a:noFill/>
          </a:ln>
        </p:spPr>
      </p:pic>
      <p:grpSp>
        <p:nvGrpSpPr>
          <p:cNvPr id="1960" name="Google Shape;1960;p33"/>
          <p:cNvGrpSpPr/>
          <p:nvPr/>
        </p:nvGrpSpPr>
        <p:grpSpPr>
          <a:xfrm rot="-8099954">
            <a:off x="15431" y="-572435"/>
            <a:ext cx="1344367" cy="1995327"/>
            <a:chOff x="272875" y="1527563"/>
            <a:chExt cx="255950" cy="455000"/>
          </a:xfrm>
        </p:grpSpPr>
        <p:sp>
          <p:nvSpPr>
            <p:cNvPr id="1961" name="Google Shape;1961;p3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3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3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3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3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3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3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3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3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3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3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3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3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3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3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3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3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3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3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3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3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3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3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3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3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3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3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3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3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3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3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3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3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3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3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996" name="Google Shape;1996;p33"/>
          <p:cNvPicPr preferRelativeResize="0"/>
          <p:nvPr/>
        </p:nvPicPr>
        <p:blipFill>
          <a:blip r:embed="rId3">
            <a:alphaModFix amt="74000"/>
          </a:blip>
          <a:stretch>
            <a:fillRect/>
          </a:stretch>
        </p:blipFill>
        <p:spPr>
          <a:xfrm rot="-5809801" flipH="1">
            <a:off x="7609918" y="-1097658"/>
            <a:ext cx="2894870" cy="2593321"/>
          </a:xfrm>
          <a:prstGeom prst="rect">
            <a:avLst/>
          </a:prstGeom>
          <a:noFill/>
          <a:ln>
            <a:noFill/>
          </a:ln>
        </p:spPr>
      </p:pic>
      <p:pic>
        <p:nvPicPr>
          <p:cNvPr id="1997" name="Google Shape;1997;p33"/>
          <p:cNvPicPr preferRelativeResize="0"/>
          <p:nvPr/>
        </p:nvPicPr>
        <p:blipFill>
          <a:blip r:embed="rId4">
            <a:alphaModFix amt="76000"/>
          </a:blip>
          <a:stretch>
            <a:fillRect/>
          </a:stretch>
        </p:blipFill>
        <p:spPr>
          <a:xfrm rot="10754694">
            <a:off x="2497948" y="4487275"/>
            <a:ext cx="7605809" cy="2832381"/>
          </a:xfrm>
          <a:prstGeom prst="rect">
            <a:avLst/>
          </a:prstGeom>
          <a:noFill/>
          <a:ln>
            <a:noFill/>
          </a:ln>
        </p:spPr>
      </p:pic>
      <p:grpSp>
        <p:nvGrpSpPr>
          <p:cNvPr id="1998" name="Google Shape;1998;p33"/>
          <p:cNvGrpSpPr/>
          <p:nvPr/>
        </p:nvGrpSpPr>
        <p:grpSpPr>
          <a:xfrm flipH="1">
            <a:off x="-624375" y="3487614"/>
            <a:ext cx="1344377" cy="2469659"/>
            <a:chOff x="272875" y="1419395"/>
            <a:chExt cx="255950" cy="563168"/>
          </a:xfrm>
        </p:grpSpPr>
        <p:sp>
          <p:nvSpPr>
            <p:cNvPr id="1999" name="Google Shape;1999;p3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3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3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3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3"/>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3"/>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3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33"/>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3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3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3"/>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3"/>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33"/>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8"/>
        <p:cNvGrpSpPr/>
        <p:nvPr/>
      </p:nvGrpSpPr>
      <p:grpSpPr>
        <a:xfrm>
          <a:off x="0" y="0"/>
          <a:ext cx="0" cy="0"/>
          <a:chOff x="0" y="0"/>
          <a:chExt cx="0" cy="0"/>
        </a:xfrm>
      </p:grpSpPr>
      <p:sp>
        <p:nvSpPr>
          <p:cNvPr id="169" name="Google Shape;169;p4"/>
          <p:cNvSpPr txBox="1">
            <a:spLocks noGrp="1"/>
          </p:cNvSpPr>
          <p:nvPr>
            <p:ph type="body" idx="1"/>
          </p:nvPr>
        </p:nvSpPr>
        <p:spPr>
          <a:xfrm>
            <a:off x="720000" y="1055850"/>
            <a:ext cx="7704000" cy="35130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accent1"/>
              </a:buClr>
              <a:buSzPts val="1400"/>
              <a:buChar char="●"/>
              <a:defRPr sz="1200">
                <a:solidFill>
                  <a:srgbClr val="434343"/>
                </a:solidFill>
              </a:defRPr>
            </a:lvl1pPr>
            <a:lvl2pPr marL="914400" lvl="1" indent="-317500" rtl="0">
              <a:lnSpc>
                <a:spcPct val="100000"/>
              </a:lnSpc>
              <a:spcBef>
                <a:spcPts val="1600"/>
              </a:spcBef>
              <a:spcAft>
                <a:spcPts val="0"/>
              </a:spcAft>
              <a:buClr>
                <a:srgbClr val="434343"/>
              </a:buClr>
              <a:buSzPts val="1400"/>
              <a:buChar char="○"/>
              <a:defRPr>
                <a:solidFill>
                  <a:srgbClr val="434343"/>
                </a:solidFill>
              </a:defRPr>
            </a:lvl2pPr>
            <a:lvl3pPr marL="1371600" lvl="2" indent="-317500" rtl="0">
              <a:lnSpc>
                <a:spcPct val="100000"/>
              </a:lnSpc>
              <a:spcBef>
                <a:spcPts val="1600"/>
              </a:spcBef>
              <a:spcAft>
                <a:spcPts val="0"/>
              </a:spcAft>
              <a:buClr>
                <a:srgbClr val="434343"/>
              </a:buClr>
              <a:buSzPts val="1400"/>
              <a:buChar char="■"/>
              <a:defRPr>
                <a:solidFill>
                  <a:srgbClr val="434343"/>
                </a:solidFill>
              </a:defRPr>
            </a:lvl3pPr>
            <a:lvl4pPr marL="1828800" lvl="3" indent="-317500" rtl="0">
              <a:lnSpc>
                <a:spcPct val="100000"/>
              </a:lnSpc>
              <a:spcBef>
                <a:spcPts val="1600"/>
              </a:spcBef>
              <a:spcAft>
                <a:spcPts val="0"/>
              </a:spcAft>
              <a:buClr>
                <a:srgbClr val="434343"/>
              </a:buClr>
              <a:buSzPts val="1400"/>
              <a:buChar char="●"/>
              <a:defRPr>
                <a:solidFill>
                  <a:srgbClr val="434343"/>
                </a:solidFill>
              </a:defRPr>
            </a:lvl4pPr>
            <a:lvl5pPr marL="2286000" lvl="4" indent="-317500" rtl="0">
              <a:lnSpc>
                <a:spcPct val="100000"/>
              </a:lnSpc>
              <a:spcBef>
                <a:spcPts val="1600"/>
              </a:spcBef>
              <a:spcAft>
                <a:spcPts val="0"/>
              </a:spcAft>
              <a:buClr>
                <a:srgbClr val="434343"/>
              </a:buClr>
              <a:buSzPts val="1400"/>
              <a:buChar char="○"/>
              <a:defRPr>
                <a:solidFill>
                  <a:srgbClr val="434343"/>
                </a:solidFill>
              </a:defRPr>
            </a:lvl5pPr>
            <a:lvl6pPr marL="2743200" lvl="5" indent="-317500" rtl="0">
              <a:lnSpc>
                <a:spcPct val="100000"/>
              </a:lnSpc>
              <a:spcBef>
                <a:spcPts val="1600"/>
              </a:spcBef>
              <a:spcAft>
                <a:spcPts val="0"/>
              </a:spcAft>
              <a:buClr>
                <a:srgbClr val="434343"/>
              </a:buClr>
              <a:buSzPts val="1400"/>
              <a:buChar char="■"/>
              <a:defRPr>
                <a:solidFill>
                  <a:srgbClr val="434343"/>
                </a:solidFill>
              </a:defRPr>
            </a:lvl6pPr>
            <a:lvl7pPr marL="3200400" lvl="6" indent="-317500" rtl="0">
              <a:lnSpc>
                <a:spcPct val="100000"/>
              </a:lnSpc>
              <a:spcBef>
                <a:spcPts val="1600"/>
              </a:spcBef>
              <a:spcAft>
                <a:spcPts val="0"/>
              </a:spcAft>
              <a:buClr>
                <a:srgbClr val="434343"/>
              </a:buClr>
              <a:buSzPts val="1400"/>
              <a:buChar char="●"/>
              <a:defRPr>
                <a:solidFill>
                  <a:srgbClr val="434343"/>
                </a:solidFill>
              </a:defRPr>
            </a:lvl7pPr>
            <a:lvl8pPr marL="3657600" lvl="7" indent="-317500" rtl="0">
              <a:lnSpc>
                <a:spcPct val="100000"/>
              </a:lnSpc>
              <a:spcBef>
                <a:spcPts val="1600"/>
              </a:spcBef>
              <a:spcAft>
                <a:spcPts val="0"/>
              </a:spcAft>
              <a:buClr>
                <a:srgbClr val="434343"/>
              </a:buClr>
              <a:buSzPts val="1400"/>
              <a:buChar char="○"/>
              <a:defRPr>
                <a:solidFill>
                  <a:srgbClr val="434343"/>
                </a:solidFill>
              </a:defRPr>
            </a:lvl8pPr>
            <a:lvl9pPr marL="4114800" lvl="8" indent="-317500" rtl="0">
              <a:lnSpc>
                <a:spcPct val="100000"/>
              </a:lnSpc>
              <a:spcBef>
                <a:spcPts val="1600"/>
              </a:spcBef>
              <a:spcAft>
                <a:spcPts val="1600"/>
              </a:spcAft>
              <a:buClr>
                <a:srgbClr val="434343"/>
              </a:buClr>
              <a:buSzPts val="1400"/>
              <a:buChar char="■"/>
              <a:defRPr>
                <a:solidFill>
                  <a:srgbClr val="434343"/>
                </a:solidFill>
              </a:defRPr>
            </a:lvl9pPr>
          </a:lstStyle>
          <a:p>
            <a:endParaRPr/>
          </a:p>
        </p:txBody>
      </p:sp>
      <p:pic>
        <p:nvPicPr>
          <p:cNvPr id="170" name="Google Shape;170;p4"/>
          <p:cNvPicPr preferRelativeResize="0"/>
          <p:nvPr/>
        </p:nvPicPr>
        <p:blipFill>
          <a:blip r:embed="rId2">
            <a:alphaModFix amt="66000"/>
          </a:blip>
          <a:stretch>
            <a:fillRect/>
          </a:stretch>
        </p:blipFill>
        <p:spPr>
          <a:xfrm rot="1326165" flipH="1">
            <a:off x="7658780" y="-1091242"/>
            <a:ext cx="3297389" cy="2276634"/>
          </a:xfrm>
          <a:prstGeom prst="rect">
            <a:avLst/>
          </a:prstGeom>
          <a:noFill/>
          <a:ln>
            <a:noFill/>
          </a:ln>
        </p:spPr>
      </p:pic>
      <p:pic>
        <p:nvPicPr>
          <p:cNvPr id="171" name="Google Shape;171;p4"/>
          <p:cNvPicPr preferRelativeResize="0"/>
          <p:nvPr/>
        </p:nvPicPr>
        <p:blipFill>
          <a:blip r:embed="rId3">
            <a:alphaModFix amt="67000"/>
          </a:blip>
          <a:stretch>
            <a:fillRect/>
          </a:stretch>
        </p:blipFill>
        <p:spPr>
          <a:xfrm rot="5400000" flipH="1">
            <a:off x="7116014" y="-515250"/>
            <a:ext cx="2894875" cy="2593326"/>
          </a:xfrm>
          <a:prstGeom prst="rect">
            <a:avLst/>
          </a:prstGeom>
          <a:noFill/>
          <a:ln>
            <a:noFill/>
          </a:ln>
        </p:spPr>
      </p:pic>
      <p:pic>
        <p:nvPicPr>
          <p:cNvPr id="172" name="Google Shape;172;p4"/>
          <p:cNvPicPr preferRelativeResize="0"/>
          <p:nvPr/>
        </p:nvPicPr>
        <p:blipFill>
          <a:blip r:embed="rId2">
            <a:alphaModFix amt="66000"/>
          </a:blip>
          <a:stretch>
            <a:fillRect/>
          </a:stretch>
        </p:blipFill>
        <p:spPr>
          <a:xfrm rot="5547182" flipH="1">
            <a:off x="-1959645" y="2413033"/>
            <a:ext cx="3297391" cy="2276632"/>
          </a:xfrm>
          <a:prstGeom prst="rect">
            <a:avLst/>
          </a:prstGeom>
          <a:noFill/>
          <a:ln>
            <a:noFill/>
          </a:ln>
        </p:spPr>
      </p:pic>
      <p:pic>
        <p:nvPicPr>
          <p:cNvPr id="173" name="Google Shape;173;p4"/>
          <p:cNvPicPr preferRelativeResize="0"/>
          <p:nvPr/>
        </p:nvPicPr>
        <p:blipFill>
          <a:blip r:embed="rId4">
            <a:alphaModFix amt="82000"/>
          </a:blip>
          <a:stretch>
            <a:fillRect/>
          </a:stretch>
        </p:blipFill>
        <p:spPr>
          <a:xfrm rot="7617396">
            <a:off x="7156577" y="3425249"/>
            <a:ext cx="3632874" cy="2999026"/>
          </a:xfrm>
          <a:prstGeom prst="rect">
            <a:avLst/>
          </a:prstGeom>
          <a:noFill/>
          <a:ln>
            <a:noFill/>
          </a:ln>
        </p:spPr>
      </p:pic>
      <p:grpSp>
        <p:nvGrpSpPr>
          <p:cNvPr id="174" name="Google Shape;174;p4"/>
          <p:cNvGrpSpPr/>
          <p:nvPr/>
        </p:nvGrpSpPr>
        <p:grpSpPr>
          <a:xfrm>
            <a:off x="-624370" y="1649584"/>
            <a:ext cx="1344377" cy="1995312"/>
            <a:chOff x="272875" y="1527563"/>
            <a:chExt cx="255950" cy="455000"/>
          </a:xfrm>
        </p:grpSpPr>
        <p:sp>
          <p:nvSpPr>
            <p:cNvPr id="175" name="Google Shape;175;p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0" name="Google Shape;210;p4"/>
          <p:cNvSpPr/>
          <p:nvPr/>
        </p:nvSpPr>
        <p:spPr>
          <a:xfrm rot="2491995">
            <a:off x="8061861" y="3895420"/>
            <a:ext cx="2265111" cy="2165862"/>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4"/>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3">
  <p:cSld name="CUSTOM_5_1_1_1">
    <p:spTree>
      <p:nvGrpSpPr>
        <p:cNvPr id="1" name="Shape 2034"/>
        <p:cNvGrpSpPr/>
        <p:nvPr/>
      </p:nvGrpSpPr>
      <p:grpSpPr>
        <a:xfrm>
          <a:off x="0" y="0"/>
          <a:ext cx="0" cy="0"/>
          <a:chOff x="0" y="0"/>
          <a:chExt cx="0" cy="0"/>
        </a:xfrm>
      </p:grpSpPr>
      <p:pic>
        <p:nvPicPr>
          <p:cNvPr id="2035" name="Google Shape;2035;p34"/>
          <p:cNvPicPr preferRelativeResize="0"/>
          <p:nvPr/>
        </p:nvPicPr>
        <p:blipFill>
          <a:blip r:embed="rId2">
            <a:alphaModFix amt="64000"/>
          </a:blip>
          <a:stretch>
            <a:fillRect/>
          </a:stretch>
        </p:blipFill>
        <p:spPr>
          <a:xfrm rot="5400000">
            <a:off x="6963311" y="-630813"/>
            <a:ext cx="3592176" cy="3021600"/>
          </a:xfrm>
          <a:prstGeom prst="rect">
            <a:avLst/>
          </a:prstGeom>
          <a:noFill/>
          <a:ln>
            <a:noFill/>
          </a:ln>
        </p:spPr>
      </p:pic>
      <p:pic>
        <p:nvPicPr>
          <p:cNvPr id="2036" name="Google Shape;2036;p34"/>
          <p:cNvPicPr preferRelativeResize="0"/>
          <p:nvPr/>
        </p:nvPicPr>
        <p:blipFill>
          <a:blip r:embed="rId3">
            <a:alphaModFix amt="66000"/>
          </a:blip>
          <a:stretch>
            <a:fillRect/>
          </a:stretch>
        </p:blipFill>
        <p:spPr>
          <a:xfrm rot="1326165" flipH="1">
            <a:off x="-191445" y="4128883"/>
            <a:ext cx="3297389" cy="2276634"/>
          </a:xfrm>
          <a:prstGeom prst="rect">
            <a:avLst/>
          </a:prstGeom>
          <a:noFill/>
          <a:ln>
            <a:noFill/>
          </a:ln>
        </p:spPr>
      </p:pic>
      <p:grpSp>
        <p:nvGrpSpPr>
          <p:cNvPr id="2037" name="Google Shape;2037;p34"/>
          <p:cNvGrpSpPr/>
          <p:nvPr/>
        </p:nvGrpSpPr>
        <p:grpSpPr>
          <a:xfrm rot="-2700000">
            <a:off x="8026513" y="-183341"/>
            <a:ext cx="1344349" cy="1995327"/>
            <a:chOff x="272875" y="1527563"/>
            <a:chExt cx="255950" cy="455000"/>
          </a:xfrm>
        </p:grpSpPr>
        <p:sp>
          <p:nvSpPr>
            <p:cNvPr id="2038" name="Google Shape;2038;p3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3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3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3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3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3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3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3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3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3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3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3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3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3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3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3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3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3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3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73" name="Google Shape;2073;p34"/>
          <p:cNvSpPr/>
          <p:nvPr/>
        </p:nvSpPr>
        <p:spPr>
          <a:xfrm>
            <a:off x="4566955" y="-2521549"/>
            <a:ext cx="4624024" cy="7256966"/>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74" name="Google Shape;2074;p34"/>
          <p:cNvPicPr preferRelativeResize="0"/>
          <p:nvPr/>
        </p:nvPicPr>
        <p:blipFill>
          <a:blip r:embed="rId4">
            <a:alphaModFix amt="74000"/>
          </a:blip>
          <a:stretch>
            <a:fillRect/>
          </a:stretch>
        </p:blipFill>
        <p:spPr>
          <a:xfrm rot="7675040">
            <a:off x="2669916" y="-1516164"/>
            <a:ext cx="2894877" cy="2593327"/>
          </a:xfrm>
          <a:prstGeom prst="rect">
            <a:avLst/>
          </a:prstGeom>
          <a:noFill/>
          <a:ln>
            <a:noFill/>
          </a:ln>
        </p:spPr>
      </p:pic>
      <p:pic>
        <p:nvPicPr>
          <p:cNvPr id="2075" name="Google Shape;2075;p34"/>
          <p:cNvPicPr preferRelativeResize="0"/>
          <p:nvPr/>
        </p:nvPicPr>
        <p:blipFill>
          <a:blip r:embed="rId5">
            <a:alphaModFix amt="74000"/>
          </a:blip>
          <a:stretch>
            <a:fillRect/>
          </a:stretch>
        </p:blipFill>
        <p:spPr>
          <a:xfrm rot="-9631575" flipH="1">
            <a:off x="-1503235" y="-1230424"/>
            <a:ext cx="2894874" cy="2593324"/>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4">
  <p:cSld name="CUSTOM_4_1_1_2">
    <p:spTree>
      <p:nvGrpSpPr>
        <p:cNvPr id="1" name="Shape 2076"/>
        <p:cNvGrpSpPr/>
        <p:nvPr/>
      </p:nvGrpSpPr>
      <p:grpSpPr>
        <a:xfrm>
          <a:off x="0" y="0"/>
          <a:ext cx="0" cy="0"/>
          <a:chOff x="0" y="0"/>
          <a:chExt cx="0" cy="0"/>
        </a:xfrm>
      </p:grpSpPr>
      <p:pic>
        <p:nvPicPr>
          <p:cNvPr id="2077" name="Google Shape;2077;p35"/>
          <p:cNvPicPr preferRelativeResize="0"/>
          <p:nvPr/>
        </p:nvPicPr>
        <p:blipFill>
          <a:blip r:embed="rId2">
            <a:alphaModFix amt="66000"/>
          </a:blip>
          <a:stretch>
            <a:fillRect/>
          </a:stretch>
        </p:blipFill>
        <p:spPr>
          <a:xfrm rot="5399990" flipH="1">
            <a:off x="7705516" y="-598319"/>
            <a:ext cx="3297389" cy="2276637"/>
          </a:xfrm>
          <a:prstGeom prst="rect">
            <a:avLst/>
          </a:prstGeom>
          <a:noFill/>
          <a:ln>
            <a:noFill/>
          </a:ln>
        </p:spPr>
      </p:pic>
      <p:grpSp>
        <p:nvGrpSpPr>
          <p:cNvPr id="2078" name="Google Shape;2078;p35"/>
          <p:cNvGrpSpPr/>
          <p:nvPr/>
        </p:nvGrpSpPr>
        <p:grpSpPr>
          <a:xfrm rot="-987768">
            <a:off x="7751817" y="-266278"/>
            <a:ext cx="1344359" cy="1995308"/>
            <a:chOff x="272875" y="1527563"/>
            <a:chExt cx="255950" cy="455000"/>
          </a:xfrm>
        </p:grpSpPr>
        <p:sp>
          <p:nvSpPr>
            <p:cNvPr id="2079" name="Google Shape;2079;p3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3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3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3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3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3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3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3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3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3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3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3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3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3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3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3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3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3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3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3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3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3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3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3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3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114" name="Google Shape;2114;p35"/>
          <p:cNvPicPr preferRelativeResize="0"/>
          <p:nvPr/>
        </p:nvPicPr>
        <p:blipFill>
          <a:blip r:embed="rId3">
            <a:alphaModFix amt="74000"/>
          </a:blip>
          <a:stretch>
            <a:fillRect/>
          </a:stretch>
        </p:blipFill>
        <p:spPr>
          <a:xfrm rot="-10162003" flipH="1">
            <a:off x="-1091107" y="-1133759"/>
            <a:ext cx="2894871" cy="2593322"/>
          </a:xfrm>
          <a:prstGeom prst="rect">
            <a:avLst/>
          </a:prstGeom>
          <a:noFill/>
          <a:ln>
            <a:noFill/>
          </a:ln>
        </p:spPr>
      </p:pic>
      <p:pic>
        <p:nvPicPr>
          <p:cNvPr id="2115" name="Google Shape;2115;p35"/>
          <p:cNvPicPr preferRelativeResize="0"/>
          <p:nvPr/>
        </p:nvPicPr>
        <p:blipFill>
          <a:blip r:embed="rId4">
            <a:alphaModFix amt="76000"/>
          </a:blip>
          <a:stretch>
            <a:fillRect/>
          </a:stretch>
        </p:blipFill>
        <p:spPr>
          <a:xfrm rot="363351">
            <a:off x="802621" y="4291783"/>
            <a:ext cx="7605804" cy="2832383"/>
          </a:xfrm>
          <a:prstGeom prst="rect">
            <a:avLst/>
          </a:prstGeom>
          <a:noFill/>
          <a:ln>
            <a:noFill/>
          </a:ln>
        </p:spPr>
      </p:pic>
      <p:sp>
        <p:nvSpPr>
          <p:cNvPr id="2116" name="Google Shape;2116;p35"/>
          <p:cNvSpPr/>
          <p:nvPr/>
        </p:nvSpPr>
        <p:spPr>
          <a:xfrm rot="9899989">
            <a:off x="-583964" y="4625085"/>
            <a:ext cx="2265015" cy="216577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59"/>
        <p:cNvGrpSpPr/>
        <p:nvPr/>
      </p:nvGrpSpPr>
      <p:grpSpPr>
        <a:xfrm>
          <a:off x="0" y="0"/>
          <a:ext cx="0" cy="0"/>
          <a:chOff x="0" y="0"/>
          <a:chExt cx="0" cy="0"/>
        </a:xfrm>
      </p:grpSpPr>
      <p:pic>
        <p:nvPicPr>
          <p:cNvPr id="460" name="Google Shape;460;p8"/>
          <p:cNvPicPr preferRelativeResize="0"/>
          <p:nvPr/>
        </p:nvPicPr>
        <p:blipFill>
          <a:blip r:embed="rId2">
            <a:alphaModFix amt="74000"/>
          </a:blip>
          <a:stretch>
            <a:fillRect/>
          </a:stretch>
        </p:blipFill>
        <p:spPr>
          <a:xfrm rot="-10162003" flipH="1">
            <a:off x="301118" y="56641"/>
            <a:ext cx="2894871" cy="2593322"/>
          </a:xfrm>
          <a:prstGeom prst="rect">
            <a:avLst/>
          </a:prstGeom>
          <a:noFill/>
          <a:ln>
            <a:noFill/>
          </a:ln>
        </p:spPr>
      </p:pic>
      <p:pic>
        <p:nvPicPr>
          <p:cNvPr id="461" name="Google Shape;461;p8"/>
          <p:cNvPicPr preferRelativeResize="0"/>
          <p:nvPr/>
        </p:nvPicPr>
        <p:blipFill>
          <a:blip r:embed="rId3">
            <a:alphaModFix amt="33000"/>
          </a:blip>
          <a:stretch>
            <a:fillRect/>
          </a:stretch>
        </p:blipFill>
        <p:spPr>
          <a:xfrm rot="10800000" flipH="1">
            <a:off x="2309117" y="4"/>
            <a:ext cx="6114874" cy="5143500"/>
          </a:xfrm>
          <a:prstGeom prst="rect">
            <a:avLst/>
          </a:prstGeom>
          <a:noFill/>
          <a:ln>
            <a:noFill/>
          </a:ln>
        </p:spPr>
      </p:pic>
      <p:pic>
        <p:nvPicPr>
          <p:cNvPr id="462" name="Google Shape;462;p8"/>
          <p:cNvPicPr preferRelativeResize="0"/>
          <p:nvPr/>
        </p:nvPicPr>
        <p:blipFill>
          <a:blip r:embed="rId4">
            <a:alphaModFix amt="58000"/>
          </a:blip>
          <a:stretch>
            <a:fillRect/>
          </a:stretch>
        </p:blipFill>
        <p:spPr>
          <a:xfrm rot="-8962532">
            <a:off x="7553885" y="2352524"/>
            <a:ext cx="1462806" cy="3509154"/>
          </a:xfrm>
          <a:prstGeom prst="rect">
            <a:avLst/>
          </a:prstGeom>
          <a:noFill/>
          <a:ln>
            <a:noFill/>
          </a:ln>
        </p:spPr>
      </p:pic>
      <p:pic>
        <p:nvPicPr>
          <p:cNvPr id="463" name="Google Shape;463;p8"/>
          <p:cNvPicPr preferRelativeResize="0"/>
          <p:nvPr/>
        </p:nvPicPr>
        <p:blipFill>
          <a:blip r:embed="rId5">
            <a:alphaModFix amt="62000"/>
          </a:blip>
          <a:stretch>
            <a:fillRect/>
          </a:stretch>
        </p:blipFill>
        <p:spPr>
          <a:xfrm rot="-10162003" flipH="1">
            <a:off x="-1091107" y="-1133759"/>
            <a:ext cx="2894871" cy="2593322"/>
          </a:xfrm>
          <a:prstGeom prst="rect">
            <a:avLst/>
          </a:prstGeom>
          <a:noFill/>
          <a:ln>
            <a:noFill/>
          </a:ln>
        </p:spPr>
      </p:pic>
      <p:sp>
        <p:nvSpPr>
          <p:cNvPr id="464" name="Google Shape;464;p8"/>
          <p:cNvSpPr/>
          <p:nvPr/>
        </p:nvSpPr>
        <p:spPr>
          <a:xfrm rot="-6681487">
            <a:off x="8044372" y="2590906"/>
            <a:ext cx="2265023" cy="2165778"/>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5" name="Google Shape;465;p8"/>
          <p:cNvGrpSpPr/>
          <p:nvPr/>
        </p:nvGrpSpPr>
        <p:grpSpPr>
          <a:xfrm rot="8100046">
            <a:off x="-12030" y="3450661"/>
            <a:ext cx="1344367" cy="1995327"/>
            <a:chOff x="272875" y="1527563"/>
            <a:chExt cx="255950" cy="455000"/>
          </a:xfrm>
        </p:grpSpPr>
        <p:sp>
          <p:nvSpPr>
            <p:cNvPr id="466" name="Google Shape;466;p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1" name="Google Shape;501;p8"/>
          <p:cNvGrpSpPr/>
          <p:nvPr/>
        </p:nvGrpSpPr>
        <p:grpSpPr>
          <a:xfrm rot="-987768">
            <a:off x="7751817" y="-266278"/>
            <a:ext cx="1344359" cy="1995308"/>
            <a:chOff x="272875" y="1527563"/>
            <a:chExt cx="255950" cy="455000"/>
          </a:xfrm>
        </p:grpSpPr>
        <p:sp>
          <p:nvSpPr>
            <p:cNvPr id="502" name="Google Shape;502;p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37" name="Google Shape;537;p8"/>
          <p:cNvPicPr preferRelativeResize="0"/>
          <p:nvPr/>
        </p:nvPicPr>
        <p:blipFill>
          <a:blip r:embed="rId6">
            <a:alphaModFix amt="62000"/>
          </a:blip>
          <a:stretch>
            <a:fillRect/>
          </a:stretch>
        </p:blipFill>
        <p:spPr>
          <a:xfrm rot="5400000">
            <a:off x="1054424" y="-334421"/>
            <a:ext cx="4474637" cy="5143502"/>
          </a:xfrm>
          <a:prstGeom prst="rect">
            <a:avLst/>
          </a:prstGeom>
          <a:noFill/>
          <a:ln>
            <a:noFill/>
          </a:ln>
        </p:spPr>
      </p:pic>
      <p:sp>
        <p:nvSpPr>
          <p:cNvPr id="538" name="Google Shape;538;p8"/>
          <p:cNvSpPr txBox="1">
            <a:spLocks noGrp="1"/>
          </p:cNvSpPr>
          <p:nvPr>
            <p:ph type="title"/>
          </p:nvPr>
        </p:nvSpPr>
        <p:spPr>
          <a:xfrm>
            <a:off x="1388100" y="1307100"/>
            <a:ext cx="6367800" cy="25293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539" name="Google Shape;539;p8"/>
          <p:cNvSpPr/>
          <p:nvPr/>
        </p:nvSpPr>
        <p:spPr>
          <a:xfrm rot="231922" flipH="1">
            <a:off x="-1189243" y="-3465582"/>
            <a:ext cx="4623938" cy="7256951"/>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95403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40"/>
        <p:cNvGrpSpPr/>
        <p:nvPr/>
      </p:nvGrpSpPr>
      <p:grpSpPr>
        <a:xfrm>
          <a:off x="0" y="0"/>
          <a:ext cx="0" cy="0"/>
          <a:chOff x="0" y="0"/>
          <a:chExt cx="0" cy="0"/>
        </a:xfrm>
      </p:grpSpPr>
      <p:sp>
        <p:nvSpPr>
          <p:cNvPr id="541" name="Google Shape;541;p9"/>
          <p:cNvSpPr txBox="1">
            <a:spLocks noGrp="1"/>
          </p:cNvSpPr>
          <p:nvPr>
            <p:ph type="subTitle" idx="1"/>
          </p:nvPr>
        </p:nvSpPr>
        <p:spPr>
          <a:xfrm flipH="1">
            <a:off x="5047900" y="2607067"/>
            <a:ext cx="3367800" cy="1063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6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542" name="Google Shape;542;p9"/>
          <p:cNvSpPr txBox="1">
            <a:spLocks noGrp="1"/>
          </p:cNvSpPr>
          <p:nvPr>
            <p:ph type="ctrTitle"/>
          </p:nvPr>
        </p:nvSpPr>
        <p:spPr>
          <a:xfrm flipH="1">
            <a:off x="4571900" y="1697799"/>
            <a:ext cx="3860400" cy="934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pic>
        <p:nvPicPr>
          <p:cNvPr id="543" name="Google Shape;543;p9"/>
          <p:cNvPicPr preferRelativeResize="0"/>
          <p:nvPr/>
        </p:nvPicPr>
        <p:blipFill>
          <a:blip r:embed="rId2">
            <a:alphaModFix amt="82000"/>
          </a:blip>
          <a:stretch>
            <a:fillRect/>
          </a:stretch>
        </p:blipFill>
        <p:spPr>
          <a:xfrm>
            <a:off x="6498000" y="3581373"/>
            <a:ext cx="3440400" cy="2840126"/>
          </a:xfrm>
          <a:prstGeom prst="rect">
            <a:avLst/>
          </a:prstGeom>
          <a:noFill/>
          <a:ln>
            <a:noFill/>
          </a:ln>
        </p:spPr>
      </p:pic>
      <p:sp>
        <p:nvSpPr>
          <p:cNvPr id="544" name="Google Shape;544;p9"/>
          <p:cNvSpPr/>
          <p:nvPr/>
        </p:nvSpPr>
        <p:spPr>
          <a:xfrm rot="-2569776">
            <a:off x="7774946" y="-1017900"/>
            <a:ext cx="2265043" cy="2165797"/>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5" name="Google Shape;545;p9"/>
          <p:cNvGrpSpPr/>
          <p:nvPr/>
        </p:nvGrpSpPr>
        <p:grpSpPr>
          <a:xfrm rot="-6629356">
            <a:off x="7495291" y="3526103"/>
            <a:ext cx="1344346" cy="2469672"/>
            <a:chOff x="272875" y="1419395"/>
            <a:chExt cx="255950" cy="563168"/>
          </a:xfrm>
        </p:grpSpPr>
        <p:sp>
          <p:nvSpPr>
            <p:cNvPr id="546" name="Google Shape;546;p9"/>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9"/>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9"/>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9"/>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9"/>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9"/>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9"/>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9"/>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9"/>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9"/>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9"/>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9"/>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9"/>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9"/>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9"/>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9"/>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9"/>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9"/>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9"/>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9"/>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9"/>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9"/>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9"/>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9"/>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9"/>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9"/>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9"/>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9"/>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9"/>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9"/>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9"/>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9"/>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9"/>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9"/>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9"/>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81" name="Google Shape;581;p9"/>
          <p:cNvPicPr preferRelativeResize="0"/>
          <p:nvPr/>
        </p:nvPicPr>
        <p:blipFill>
          <a:blip r:embed="rId3">
            <a:alphaModFix amt="82000"/>
          </a:blip>
          <a:stretch>
            <a:fillRect/>
          </a:stretch>
        </p:blipFill>
        <p:spPr>
          <a:xfrm rot="-5400005">
            <a:off x="-1096437" y="-959501"/>
            <a:ext cx="3632875" cy="2999026"/>
          </a:xfrm>
          <a:prstGeom prst="rect">
            <a:avLst/>
          </a:prstGeom>
          <a:noFill/>
          <a:ln>
            <a:noFill/>
          </a:ln>
        </p:spPr>
      </p:pic>
    </p:spTree>
    <p:extLst>
      <p:ext uri="{BB962C8B-B14F-4D97-AF65-F5344CB8AC3E}">
        <p14:creationId xmlns:p14="http://schemas.microsoft.com/office/powerpoint/2010/main" val="16657909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013"/>
        <p:cNvGrpSpPr/>
        <p:nvPr/>
      </p:nvGrpSpPr>
      <p:grpSpPr>
        <a:xfrm>
          <a:off x="0" y="0"/>
          <a:ext cx="0" cy="0"/>
          <a:chOff x="0" y="0"/>
          <a:chExt cx="0" cy="0"/>
        </a:xfrm>
      </p:grpSpPr>
      <p:pic>
        <p:nvPicPr>
          <p:cNvPr id="1014" name="Google Shape;1014;p19"/>
          <p:cNvPicPr preferRelativeResize="0"/>
          <p:nvPr/>
        </p:nvPicPr>
        <p:blipFill>
          <a:blip r:embed="rId2">
            <a:alphaModFix amt="66000"/>
          </a:blip>
          <a:stretch>
            <a:fillRect/>
          </a:stretch>
        </p:blipFill>
        <p:spPr>
          <a:xfrm rot="-2343514" flipH="1">
            <a:off x="-1156226" y="-1467160"/>
            <a:ext cx="3297389" cy="2276638"/>
          </a:xfrm>
          <a:prstGeom prst="rect">
            <a:avLst/>
          </a:prstGeom>
          <a:noFill/>
          <a:ln>
            <a:noFill/>
          </a:ln>
        </p:spPr>
      </p:pic>
      <p:pic>
        <p:nvPicPr>
          <p:cNvPr id="1015" name="Google Shape;1015;p19"/>
          <p:cNvPicPr preferRelativeResize="0"/>
          <p:nvPr/>
        </p:nvPicPr>
        <p:blipFill>
          <a:blip r:embed="rId3">
            <a:alphaModFix amt="74000"/>
          </a:blip>
          <a:stretch>
            <a:fillRect/>
          </a:stretch>
        </p:blipFill>
        <p:spPr>
          <a:xfrm rot="-10162003" flipH="1">
            <a:off x="-1091107" y="-1133759"/>
            <a:ext cx="2894871" cy="2593322"/>
          </a:xfrm>
          <a:prstGeom prst="rect">
            <a:avLst/>
          </a:prstGeom>
          <a:noFill/>
          <a:ln>
            <a:noFill/>
          </a:ln>
        </p:spPr>
      </p:pic>
      <p:grpSp>
        <p:nvGrpSpPr>
          <p:cNvPr id="1016" name="Google Shape;1016;p19"/>
          <p:cNvGrpSpPr/>
          <p:nvPr/>
        </p:nvGrpSpPr>
        <p:grpSpPr>
          <a:xfrm rot="-8099954">
            <a:off x="25750" y="-768875"/>
            <a:ext cx="1344367" cy="1995327"/>
            <a:chOff x="272875" y="1527563"/>
            <a:chExt cx="255950" cy="455000"/>
          </a:xfrm>
        </p:grpSpPr>
        <p:sp>
          <p:nvSpPr>
            <p:cNvPr id="1017" name="Google Shape;1017;p19"/>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9"/>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19"/>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19"/>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19"/>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19"/>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19"/>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9"/>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19"/>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19"/>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9"/>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9"/>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9"/>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19"/>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19"/>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19"/>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19"/>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9"/>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9"/>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9"/>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9"/>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19"/>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9"/>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9"/>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19"/>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19"/>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9"/>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9"/>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9"/>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9"/>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9"/>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9"/>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9"/>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9"/>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9"/>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52" name="Google Shape;1052;p19"/>
          <p:cNvPicPr preferRelativeResize="0"/>
          <p:nvPr/>
        </p:nvPicPr>
        <p:blipFill>
          <a:blip r:embed="rId3">
            <a:alphaModFix amt="74000"/>
          </a:blip>
          <a:stretch>
            <a:fillRect/>
          </a:stretch>
        </p:blipFill>
        <p:spPr>
          <a:xfrm rot="-6814727" flipH="1">
            <a:off x="7454267" y="-1182806"/>
            <a:ext cx="2894871" cy="2593322"/>
          </a:xfrm>
          <a:prstGeom prst="rect">
            <a:avLst/>
          </a:prstGeom>
          <a:noFill/>
          <a:ln>
            <a:noFill/>
          </a:ln>
        </p:spPr>
      </p:pic>
      <p:pic>
        <p:nvPicPr>
          <p:cNvPr id="1053" name="Google Shape;1053;p19"/>
          <p:cNvPicPr preferRelativeResize="0"/>
          <p:nvPr/>
        </p:nvPicPr>
        <p:blipFill>
          <a:blip r:embed="rId4">
            <a:alphaModFix amt="76000"/>
          </a:blip>
          <a:stretch>
            <a:fillRect/>
          </a:stretch>
        </p:blipFill>
        <p:spPr>
          <a:xfrm rot="-1136126">
            <a:off x="4365128" y="4231553"/>
            <a:ext cx="7605805" cy="2832382"/>
          </a:xfrm>
          <a:prstGeom prst="rect">
            <a:avLst/>
          </a:prstGeom>
          <a:noFill/>
          <a:ln>
            <a:noFill/>
          </a:ln>
        </p:spPr>
      </p:pic>
      <p:grpSp>
        <p:nvGrpSpPr>
          <p:cNvPr id="1054" name="Google Shape;1054;p19"/>
          <p:cNvGrpSpPr/>
          <p:nvPr/>
        </p:nvGrpSpPr>
        <p:grpSpPr>
          <a:xfrm rot="3618644">
            <a:off x="7686877" y="3841497"/>
            <a:ext cx="1344356" cy="2469645"/>
            <a:chOff x="272875" y="1419395"/>
            <a:chExt cx="255950" cy="563168"/>
          </a:xfrm>
        </p:grpSpPr>
        <p:sp>
          <p:nvSpPr>
            <p:cNvPr id="1055" name="Google Shape;1055;p19"/>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19"/>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9"/>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9"/>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9"/>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9"/>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19"/>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19"/>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19"/>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19"/>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19"/>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9"/>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19"/>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19"/>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19"/>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9"/>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19"/>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9"/>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19"/>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9"/>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9"/>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9"/>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9"/>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9"/>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9"/>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9"/>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19"/>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9"/>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9"/>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9"/>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9"/>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19"/>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19"/>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19"/>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19"/>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0" name="Google Shape;1090;p19"/>
          <p:cNvSpPr txBox="1">
            <a:spLocks noGrp="1"/>
          </p:cNvSpPr>
          <p:nvPr>
            <p:ph type="title"/>
          </p:nvPr>
        </p:nvSpPr>
        <p:spPr>
          <a:xfrm>
            <a:off x="720000" y="2586216"/>
            <a:ext cx="2336400" cy="892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091" name="Google Shape;1091;p19"/>
          <p:cNvSpPr txBox="1">
            <a:spLocks noGrp="1"/>
          </p:cNvSpPr>
          <p:nvPr>
            <p:ph type="subTitle" idx="1"/>
          </p:nvPr>
        </p:nvSpPr>
        <p:spPr>
          <a:xfrm>
            <a:off x="720000" y="3321129"/>
            <a:ext cx="2336400" cy="892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92" name="Google Shape;1092;p19"/>
          <p:cNvSpPr txBox="1">
            <a:spLocks noGrp="1"/>
          </p:cNvSpPr>
          <p:nvPr>
            <p:ph type="title" idx="2"/>
          </p:nvPr>
        </p:nvSpPr>
        <p:spPr>
          <a:xfrm>
            <a:off x="3403800" y="2586216"/>
            <a:ext cx="2336400" cy="892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093" name="Google Shape;1093;p19"/>
          <p:cNvSpPr txBox="1">
            <a:spLocks noGrp="1"/>
          </p:cNvSpPr>
          <p:nvPr>
            <p:ph type="subTitle" idx="3"/>
          </p:nvPr>
        </p:nvSpPr>
        <p:spPr>
          <a:xfrm>
            <a:off x="3403800" y="3321129"/>
            <a:ext cx="2336400" cy="892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94" name="Google Shape;1094;p19"/>
          <p:cNvSpPr txBox="1">
            <a:spLocks noGrp="1"/>
          </p:cNvSpPr>
          <p:nvPr>
            <p:ph type="title" idx="4"/>
          </p:nvPr>
        </p:nvSpPr>
        <p:spPr>
          <a:xfrm>
            <a:off x="6100400" y="2586209"/>
            <a:ext cx="2336400" cy="892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095" name="Google Shape;1095;p19"/>
          <p:cNvSpPr txBox="1">
            <a:spLocks noGrp="1"/>
          </p:cNvSpPr>
          <p:nvPr>
            <p:ph type="subTitle" idx="5"/>
          </p:nvPr>
        </p:nvSpPr>
        <p:spPr>
          <a:xfrm>
            <a:off x="6100400" y="3321129"/>
            <a:ext cx="2336400" cy="892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96" name="Google Shape;1096;p19"/>
          <p:cNvSpPr txBox="1">
            <a:spLocks noGrp="1"/>
          </p:cNvSpPr>
          <p:nvPr>
            <p:ph type="ctrTitle" idx="6"/>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Tree>
    <p:extLst>
      <p:ext uri="{BB962C8B-B14F-4D97-AF65-F5344CB8AC3E}">
        <p14:creationId xmlns:p14="http://schemas.microsoft.com/office/powerpoint/2010/main" val="189406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4/14/2023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86812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4/14/2023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78961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4/14/2023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94613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4/14/2023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15754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AFF1FC-8BB6-4DBB-9940-F696B5579502}" type="datetimeFigureOut">
              <a:rPr lang="en-US" smtClean="0">
                <a:solidFill>
                  <a:prstClr val="black">
                    <a:tint val="75000"/>
                  </a:prstClr>
                </a:solidFill>
              </a:rPr>
              <a:pPr/>
              <a:t>4/14/2023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92190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77"/>
        <p:cNvGrpSpPr/>
        <p:nvPr/>
      </p:nvGrpSpPr>
      <p:grpSpPr>
        <a:xfrm>
          <a:off x="0" y="0"/>
          <a:ext cx="0" cy="0"/>
          <a:chOff x="0" y="0"/>
          <a:chExt cx="0" cy="0"/>
        </a:xfrm>
      </p:grpSpPr>
      <p:sp>
        <p:nvSpPr>
          <p:cNvPr id="378" name="Google Shape;378;p7"/>
          <p:cNvSpPr txBox="1">
            <a:spLocks noGrp="1"/>
          </p:cNvSpPr>
          <p:nvPr>
            <p:ph type="subTitle" idx="1"/>
          </p:nvPr>
        </p:nvSpPr>
        <p:spPr>
          <a:xfrm>
            <a:off x="720000" y="1475700"/>
            <a:ext cx="7704000" cy="2657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Char char="●"/>
              <a:defRPr/>
            </a:lvl1pPr>
            <a:lvl2pPr lvl="1" algn="ctr" rtl="0">
              <a:lnSpc>
                <a:spcPct val="100000"/>
              </a:lnSpc>
              <a:spcBef>
                <a:spcPts val="1000"/>
              </a:spcBef>
              <a:spcAft>
                <a:spcPts val="0"/>
              </a:spcAft>
              <a:buSzPts val="1400"/>
              <a:buChar char="○"/>
              <a:defRPr/>
            </a:lvl2pPr>
            <a:lvl3pPr lvl="2" algn="ctr" rtl="0">
              <a:lnSpc>
                <a:spcPct val="100000"/>
              </a:lnSpc>
              <a:spcBef>
                <a:spcPts val="1600"/>
              </a:spcBef>
              <a:spcAft>
                <a:spcPts val="0"/>
              </a:spcAft>
              <a:buSzPts val="1400"/>
              <a:buChar char="■"/>
              <a:defRPr/>
            </a:lvl3pPr>
            <a:lvl4pPr lvl="3" algn="ctr" rtl="0">
              <a:lnSpc>
                <a:spcPct val="100000"/>
              </a:lnSpc>
              <a:spcBef>
                <a:spcPts val="1600"/>
              </a:spcBef>
              <a:spcAft>
                <a:spcPts val="0"/>
              </a:spcAft>
              <a:buSzPts val="1400"/>
              <a:buChar char="●"/>
              <a:defRPr/>
            </a:lvl4pPr>
            <a:lvl5pPr lvl="4" algn="ctr" rtl="0">
              <a:lnSpc>
                <a:spcPct val="100000"/>
              </a:lnSpc>
              <a:spcBef>
                <a:spcPts val="1600"/>
              </a:spcBef>
              <a:spcAft>
                <a:spcPts val="0"/>
              </a:spcAft>
              <a:buSzPts val="1400"/>
              <a:buChar char="○"/>
              <a:defRPr/>
            </a:lvl5pPr>
            <a:lvl6pPr lvl="5" algn="ctr" rtl="0">
              <a:lnSpc>
                <a:spcPct val="100000"/>
              </a:lnSpc>
              <a:spcBef>
                <a:spcPts val="1600"/>
              </a:spcBef>
              <a:spcAft>
                <a:spcPts val="0"/>
              </a:spcAft>
              <a:buSzPts val="1400"/>
              <a:buChar char="■"/>
              <a:defRPr/>
            </a:lvl6pPr>
            <a:lvl7pPr lvl="6" algn="ctr" rtl="0">
              <a:lnSpc>
                <a:spcPct val="100000"/>
              </a:lnSpc>
              <a:spcBef>
                <a:spcPts val="1600"/>
              </a:spcBef>
              <a:spcAft>
                <a:spcPts val="0"/>
              </a:spcAft>
              <a:buSzPts val="1400"/>
              <a:buChar char="●"/>
              <a:defRPr/>
            </a:lvl7pPr>
            <a:lvl8pPr lvl="7" algn="ctr" rtl="0">
              <a:lnSpc>
                <a:spcPct val="100000"/>
              </a:lnSpc>
              <a:spcBef>
                <a:spcPts val="1600"/>
              </a:spcBef>
              <a:spcAft>
                <a:spcPts val="0"/>
              </a:spcAft>
              <a:buSzPts val="1400"/>
              <a:buChar char="○"/>
              <a:defRPr/>
            </a:lvl8pPr>
            <a:lvl9pPr lvl="8" algn="ctr" rtl="0">
              <a:lnSpc>
                <a:spcPct val="100000"/>
              </a:lnSpc>
              <a:spcBef>
                <a:spcPts val="1600"/>
              </a:spcBef>
              <a:spcAft>
                <a:spcPts val="1600"/>
              </a:spcAft>
              <a:buSzPts val="1400"/>
              <a:buChar char="■"/>
              <a:defRPr/>
            </a:lvl9pPr>
          </a:lstStyle>
          <a:p>
            <a:endParaRPr/>
          </a:p>
        </p:txBody>
      </p:sp>
      <p:sp>
        <p:nvSpPr>
          <p:cNvPr id="379" name="Google Shape;379;p7"/>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pic>
        <p:nvPicPr>
          <p:cNvPr id="380" name="Google Shape;380;p7"/>
          <p:cNvPicPr preferRelativeResize="0"/>
          <p:nvPr/>
        </p:nvPicPr>
        <p:blipFill>
          <a:blip r:embed="rId2">
            <a:alphaModFix amt="47000"/>
          </a:blip>
          <a:stretch>
            <a:fillRect/>
          </a:stretch>
        </p:blipFill>
        <p:spPr>
          <a:xfrm rot="4139108">
            <a:off x="-1716814" y="3950736"/>
            <a:ext cx="2989903" cy="2468227"/>
          </a:xfrm>
          <a:prstGeom prst="rect">
            <a:avLst/>
          </a:prstGeom>
          <a:noFill/>
          <a:ln>
            <a:noFill/>
          </a:ln>
        </p:spPr>
      </p:pic>
      <p:grpSp>
        <p:nvGrpSpPr>
          <p:cNvPr id="381" name="Google Shape;381;p7"/>
          <p:cNvGrpSpPr/>
          <p:nvPr/>
        </p:nvGrpSpPr>
        <p:grpSpPr>
          <a:xfrm rot="-987768">
            <a:off x="-414533" y="3230134"/>
            <a:ext cx="1344359" cy="1995308"/>
            <a:chOff x="272875" y="1527563"/>
            <a:chExt cx="255950" cy="455000"/>
          </a:xfrm>
        </p:grpSpPr>
        <p:sp>
          <p:nvSpPr>
            <p:cNvPr id="382" name="Google Shape;382;p7"/>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7"/>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7"/>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7"/>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7"/>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7"/>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7"/>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7"/>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7"/>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7"/>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7"/>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7"/>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7"/>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7"/>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7"/>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7"/>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7"/>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7"/>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7"/>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7"/>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7"/>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7"/>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7"/>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7"/>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7"/>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7"/>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7"/>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7"/>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7"/>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7"/>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7"/>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7"/>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7"/>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7"/>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7"/>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17" name="Google Shape;417;p7"/>
          <p:cNvPicPr preferRelativeResize="0"/>
          <p:nvPr/>
        </p:nvPicPr>
        <p:blipFill>
          <a:blip r:embed="rId3">
            <a:alphaModFix amt="74000"/>
          </a:blip>
          <a:stretch>
            <a:fillRect/>
          </a:stretch>
        </p:blipFill>
        <p:spPr>
          <a:xfrm rot="-1197527" flipH="1">
            <a:off x="8254668" y="3888189"/>
            <a:ext cx="2894871" cy="2593322"/>
          </a:xfrm>
          <a:prstGeom prst="rect">
            <a:avLst/>
          </a:prstGeom>
          <a:noFill/>
          <a:ln>
            <a:noFill/>
          </a:ln>
        </p:spPr>
      </p:pic>
      <p:pic>
        <p:nvPicPr>
          <p:cNvPr id="418" name="Google Shape;418;p7"/>
          <p:cNvPicPr preferRelativeResize="0"/>
          <p:nvPr/>
        </p:nvPicPr>
        <p:blipFill>
          <a:blip r:embed="rId4">
            <a:alphaModFix amt="58000"/>
          </a:blip>
          <a:stretch>
            <a:fillRect/>
          </a:stretch>
        </p:blipFill>
        <p:spPr>
          <a:xfrm rot="-9314708">
            <a:off x="-1515506" y="-1274402"/>
            <a:ext cx="1787180" cy="4287365"/>
          </a:xfrm>
          <a:prstGeom prst="rect">
            <a:avLst/>
          </a:prstGeom>
          <a:noFill/>
          <a:ln>
            <a:noFill/>
          </a:ln>
        </p:spPr>
      </p:pic>
      <p:pic>
        <p:nvPicPr>
          <p:cNvPr id="419" name="Google Shape;419;p7"/>
          <p:cNvPicPr preferRelativeResize="0"/>
          <p:nvPr/>
        </p:nvPicPr>
        <p:blipFill>
          <a:blip r:embed="rId5">
            <a:alphaModFix amt="76000"/>
          </a:blip>
          <a:stretch>
            <a:fillRect/>
          </a:stretch>
        </p:blipFill>
        <p:spPr>
          <a:xfrm rot="394092">
            <a:off x="2157624" y="-1359156"/>
            <a:ext cx="5296602" cy="1972438"/>
          </a:xfrm>
          <a:prstGeom prst="rect">
            <a:avLst/>
          </a:prstGeom>
          <a:noFill/>
          <a:ln>
            <a:noFill/>
          </a:ln>
        </p:spPr>
      </p:pic>
      <p:pic>
        <p:nvPicPr>
          <p:cNvPr id="420" name="Google Shape;420;p7"/>
          <p:cNvPicPr preferRelativeResize="0"/>
          <p:nvPr/>
        </p:nvPicPr>
        <p:blipFill>
          <a:blip r:embed="rId6">
            <a:alphaModFix amt="62000"/>
          </a:blip>
          <a:stretch>
            <a:fillRect/>
          </a:stretch>
        </p:blipFill>
        <p:spPr>
          <a:xfrm rot="6551349" flipH="1">
            <a:off x="7493893" y="-756657"/>
            <a:ext cx="2894870" cy="2593321"/>
          </a:xfrm>
          <a:prstGeom prst="rect">
            <a:avLst/>
          </a:prstGeom>
          <a:noFill/>
          <a:ln>
            <a:noFill/>
          </a:ln>
        </p:spPr>
      </p:pic>
      <p:grpSp>
        <p:nvGrpSpPr>
          <p:cNvPr id="421" name="Google Shape;421;p7"/>
          <p:cNvGrpSpPr/>
          <p:nvPr/>
        </p:nvGrpSpPr>
        <p:grpSpPr>
          <a:xfrm rot="8100046">
            <a:off x="8172668" y="-457651"/>
            <a:ext cx="1344367" cy="1995327"/>
            <a:chOff x="272875" y="1527563"/>
            <a:chExt cx="255950" cy="455000"/>
          </a:xfrm>
        </p:grpSpPr>
        <p:sp>
          <p:nvSpPr>
            <p:cNvPr id="422" name="Google Shape;422;p7"/>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7"/>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7"/>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7"/>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7"/>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7"/>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7"/>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7"/>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7"/>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7"/>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7"/>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7"/>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7"/>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7"/>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7"/>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7"/>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7"/>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7"/>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7"/>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7"/>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7"/>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7"/>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7"/>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7"/>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7"/>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7"/>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7"/>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7"/>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7"/>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7"/>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7"/>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7"/>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7"/>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7"/>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7"/>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7" name="Google Shape;457;p7"/>
          <p:cNvSpPr/>
          <p:nvPr/>
        </p:nvSpPr>
        <p:spPr>
          <a:xfrm rot="-6477098" flipH="1">
            <a:off x="-3963735" y="-3524095"/>
            <a:ext cx="4623929" cy="7256942"/>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7"/>
          <p:cNvSpPr/>
          <p:nvPr/>
        </p:nvSpPr>
        <p:spPr>
          <a:xfrm rot="-7689947">
            <a:off x="8072325" y="4598041"/>
            <a:ext cx="2264989" cy="2165745"/>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AFF1FC-8BB6-4DBB-9940-F696B5579502}" type="datetimeFigureOut">
              <a:rPr lang="en-US" smtClean="0">
                <a:solidFill>
                  <a:prstClr val="black">
                    <a:tint val="75000"/>
                  </a:prstClr>
                </a:solidFill>
              </a:rPr>
              <a:pPr/>
              <a:t>4/14/2023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19298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AFF1FC-8BB6-4DBB-9940-F696B5579502}" type="datetimeFigureOut">
              <a:rPr lang="en-US" smtClean="0">
                <a:solidFill>
                  <a:prstClr val="black">
                    <a:tint val="75000"/>
                  </a:prstClr>
                </a:solidFill>
              </a:rPr>
              <a:pPr/>
              <a:t>4/14/2023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90340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4/14/2023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51766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4/14/2023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61914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4/14/2023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28633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4/14/2023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3965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84"/>
        <p:cNvGrpSpPr/>
        <p:nvPr/>
      </p:nvGrpSpPr>
      <p:grpSpPr>
        <a:xfrm>
          <a:off x="0" y="0"/>
          <a:ext cx="0" cy="0"/>
          <a:chOff x="0" y="0"/>
          <a:chExt cx="0" cy="0"/>
        </a:xfrm>
      </p:grpSpPr>
      <p:pic>
        <p:nvPicPr>
          <p:cNvPr id="585" name="Google Shape;585;p11"/>
          <p:cNvPicPr preferRelativeResize="0"/>
          <p:nvPr/>
        </p:nvPicPr>
        <p:blipFill>
          <a:blip r:embed="rId2">
            <a:alphaModFix amt="66000"/>
          </a:blip>
          <a:stretch>
            <a:fillRect/>
          </a:stretch>
        </p:blipFill>
        <p:spPr>
          <a:xfrm rot="8456486" flipH="1">
            <a:off x="4213816" y="1684455"/>
            <a:ext cx="3297389" cy="2276638"/>
          </a:xfrm>
          <a:prstGeom prst="rect">
            <a:avLst/>
          </a:prstGeom>
          <a:noFill/>
          <a:ln>
            <a:noFill/>
          </a:ln>
        </p:spPr>
      </p:pic>
      <p:pic>
        <p:nvPicPr>
          <p:cNvPr id="586" name="Google Shape;586;p11"/>
          <p:cNvPicPr preferRelativeResize="0"/>
          <p:nvPr/>
        </p:nvPicPr>
        <p:blipFill>
          <a:blip r:embed="rId3">
            <a:alphaModFix amt="74000"/>
          </a:blip>
          <a:stretch>
            <a:fillRect/>
          </a:stretch>
        </p:blipFill>
        <p:spPr>
          <a:xfrm rot="-5809801" flipH="1">
            <a:off x="2079893" y="1275092"/>
            <a:ext cx="2894870" cy="2593321"/>
          </a:xfrm>
          <a:prstGeom prst="rect">
            <a:avLst/>
          </a:prstGeom>
          <a:noFill/>
          <a:ln>
            <a:noFill/>
          </a:ln>
        </p:spPr>
      </p:pic>
      <p:pic>
        <p:nvPicPr>
          <p:cNvPr id="587" name="Google Shape;587;p11"/>
          <p:cNvPicPr preferRelativeResize="0"/>
          <p:nvPr/>
        </p:nvPicPr>
        <p:blipFill>
          <a:blip r:embed="rId4">
            <a:alphaModFix amt="76000"/>
          </a:blip>
          <a:stretch>
            <a:fillRect/>
          </a:stretch>
        </p:blipFill>
        <p:spPr>
          <a:xfrm rot="9663874">
            <a:off x="-831963" y="211855"/>
            <a:ext cx="9577978" cy="3566814"/>
          </a:xfrm>
          <a:prstGeom prst="rect">
            <a:avLst/>
          </a:prstGeom>
          <a:noFill/>
          <a:ln>
            <a:noFill/>
          </a:ln>
        </p:spPr>
      </p:pic>
      <p:sp>
        <p:nvSpPr>
          <p:cNvPr id="588" name="Google Shape;588;p11"/>
          <p:cNvSpPr txBox="1">
            <a:spLocks noGrp="1"/>
          </p:cNvSpPr>
          <p:nvPr>
            <p:ph type="title" hasCustomPrompt="1"/>
          </p:nvPr>
        </p:nvSpPr>
        <p:spPr>
          <a:xfrm>
            <a:off x="1284000" y="1558475"/>
            <a:ext cx="6576000" cy="15111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589" name="Google Shape;589;p11"/>
          <p:cNvSpPr txBox="1">
            <a:spLocks noGrp="1"/>
          </p:cNvSpPr>
          <p:nvPr>
            <p:ph type="subTitle" idx="1"/>
          </p:nvPr>
        </p:nvSpPr>
        <p:spPr>
          <a:xfrm>
            <a:off x="1284000" y="3069625"/>
            <a:ext cx="65760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9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pic>
        <p:nvPicPr>
          <p:cNvPr id="590" name="Google Shape;590;p11"/>
          <p:cNvPicPr preferRelativeResize="0"/>
          <p:nvPr/>
        </p:nvPicPr>
        <p:blipFill>
          <a:blip r:embed="rId2">
            <a:alphaModFix amt="66000"/>
          </a:blip>
          <a:stretch>
            <a:fillRect/>
          </a:stretch>
        </p:blipFill>
        <p:spPr>
          <a:xfrm rot="8456486" flipH="1">
            <a:off x="7252441" y="4177105"/>
            <a:ext cx="3297389" cy="2276638"/>
          </a:xfrm>
          <a:prstGeom prst="rect">
            <a:avLst/>
          </a:prstGeom>
          <a:noFill/>
          <a:ln>
            <a:noFill/>
          </a:ln>
        </p:spPr>
      </p:pic>
      <p:grpSp>
        <p:nvGrpSpPr>
          <p:cNvPr id="591" name="Google Shape;591;p11"/>
          <p:cNvGrpSpPr/>
          <p:nvPr/>
        </p:nvGrpSpPr>
        <p:grpSpPr>
          <a:xfrm rot="2700046">
            <a:off x="8023488" y="3760130"/>
            <a:ext cx="1344367" cy="1995327"/>
            <a:chOff x="272875" y="1527563"/>
            <a:chExt cx="255950" cy="455000"/>
          </a:xfrm>
        </p:grpSpPr>
        <p:sp>
          <p:nvSpPr>
            <p:cNvPr id="592" name="Google Shape;592;p1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27" name="Google Shape;627;p11"/>
          <p:cNvPicPr preferRelativeResize="0"/>
          <p:nvPr/>
        </p:nvPicPr>
        <p:blipFill>
          <a:blip r:embed="rId4">
            <a:alphaModFix amt="76000"/>
          </a:blip>
          <a:stretch>
            <a:fillRect/>
          </a:stretch>
        </p:blipFill>
        <p:spPr>
          <a:xfrm rot="9663874">
            <a:off x="-3354179" y="-1777728"/>
            <a:ext cx="7605805" cy="2832382"/>
          </a:xfrm>
          <a:prstGeom prst="rect">
            <a:avLst/>
          </a:prstGeom>
          <a:noFill/>
          <a:ln>
            <a:noFill/>
          </a:ln>
        </p:spPr>
      </p:pic>
      <p:grpSp>
        <p:nvGrpSpPr>
          <p:cNvPr id="628" name="Google Shape;628;p11"/>
          <p:cNvGrpSpPr/>
          <p:nvPr/>
        </p:nvGrpSpPr>
        <p:grpSpPr>
          <a:xfrm rot="-7181356">
            <a:off x="474922" y="-1462434"/>
            <a:ext cx="1344356" cy="2469645"/>
            <a:chOff x="272875" y="1419395"/>
            <a:chExt cx="255950" cy="563168"/>
          </a:xfrm>
        </p:grpSpPr>
        <p:sp>
          <p:nvSpPr>
            <p:cNvPr id="629" name="Google Shape;629;p1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1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1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1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1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1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1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1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1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1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1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1"/>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1"/>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1"/>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1"/>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1"/>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1"/>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4" name="Google Shape;664;p11"/>
          <p:cNvSpPr/>
          <p:nvPr/>
        </p:nvSpPr>
        <p:spPr>
          <a:xfrm rot="3011561">
            <a:off x="7155837" y="4854310"/>
            <a:ext cx="1345837" cy="1286867"/>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1"/>
          <p:cNvSpPr/>
          <p:nvPr/>
        </p:nvSpPr>
        <p:spPr>
          <a:xfrm rot="-9900083">
            <a:off x="-1242749" y="2125430"/>
            <a:ext cx="3386946" cy="5315794"/>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666"/>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667"/>
        <p:cNvGrpSpPr/>
        <p:nvPr/>
      </p:nvGrpSpPr>
      <p:grpSpPr>
        <a:xfrm>
          <a:off x="0" y="0"/>
          <a:ext cx="0" cy="0"/>
          <a:chOff x="0" y="0"/>
          <a:chExt cx="0" cy="0"/>
        </a:xfrm>
      </p:grpSpPr>
      <p:pic>
        <p:nvPicPr>
          <p:cNvPr id="668" name="Google Shape;668;p13"/>
          <p:cNvPicPr preferRelativeResize="0"/>
          <p:nvPr/>
        </p:nvPicPr>
        <p:blipFill>
          <a:blip r:embed="rId2">
            <a:alphaModFix amt="66000"/>
          </a:blip>
          <a:stretch>
            <a:fillRect/>
          </a:stretch>
        </p:blipFill>
        <p:spPr>
          <a:xfrm rot="-1538275" flipH="1">
            <a:off x="-1241959" y="-985041"/>
            <a:ext cx="3297390" cy="2276635"/>
          </a:xfrm>
          <a:prstGeom prst="rect">
            <a:avLst/>
          </a:prstGeom>
          <a:noFill/>
          <a:ln>
            <a:noFill/>
          </a:ln>
        </p:spPr>
      </p:pic>
      <p:sp>
        <p:nvSpPr>
          <p:cNvPr id="669" name="Google Shape;669;p13"/>
          <p:cNvSpPr/>
          <p:nvPr/>
        </p:nvSpPr>
        <p:spPr>
          <a:xfrm rot="3011561">
            <a:off x="8474812" y="4330185"/>
            <a:ext cx="1345837" cy="1286867"/>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0" name="Google Shape;670;p13"/>
          <p:cNvGrpSpPr/>
          <p:nvPr/>
        </p:nvGrpSpPr>
        <p:grpSpPr>
          <a:xfrm rot="3559955">
            <a:off x="-42012" y="-631342"/>
            <a:ext cx="1344348" cy="1995332"/>
            <a:chOff x="272875" y="1527563"/>
            <a:chExt cx="255950" cy="455000"/>
          </a:xfrm>
        </p:grpSpPr>
        <p:sp>
          <p:nvSpPr>
            <p:cNvPr id="671" name="Google Shape;671;p1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06" name="Google Shape;706;p13"/>
          <p:cNvPicPr preferRelativeResize="0"/>
          <p:nvPr/>
        </p:nvPicPr>
        <p:blipFill>
          <a:blip r:embed="rId3">
            <a:alphaModFix amt="74000"/>
          </a:blip>
          <a:stretch>
            <a:fillRect/>
          </a:stretch>
        </p:blipFill>
        <p:spPr>
          <a:xfrm rot="-10024386">
            <a:off x="7156213" y="-1143378"/>
            <a:ext cx="2894879" cy="2593329"/>
          </a:xfrm>
          <a:prstGeom prst="rect">
            <a:avLst/>
          </a:prstGeom>
          <a:noFill/>
          <a:ln>
            <a:noFill/>
          </a:ln>
        </p:spPr>
      </p:pic>
      <p:pic>
        <p:nvPicPr>
          <p:cNvPr id="707" name="Google Shape;707;p13"/>
          <p:cNvPicPr preferRelativeResize="0"/>
          <p:nvPr/>
        </p:nvPicPr>
        <p:blipFill>
          <a:blip r:embed="rId4">
            <a:alphaModFix amt="74000"/>
          </a:blip>
          <a:stretch>
            <a:fillRect/>
          </a:stretch>
        </p:blipFill>
        <p:spPr>
          <a:xfrm rot="-7120613" flipH="1">
            <a:off x="5305666" y="-1758350"/>
            <a:ext cx="2894876" cy="2593327"/>
          </a:xfrm>
          <a:prstGeom prst="rect">
            <a:avLst/>
          </a:prstGeom>
          <a:noFill/>
          <a:ln>
            <a:noFill/>
          </a:ln>
        </p:spPr>
      </p:pic>
      <p:sp>
        <p:nvSpPr>
          <p:cNvPr id="708" name="Google Shape;708;p13"/>
          <p:cNvSpPr txBox="1">
            <a:spLocks noGrp="1"/>
          </p:cNvSpPr>
          <p:nvPr>
            <p:ph type="title" hasCustomPrompt="1"/>
          </p:nvPr>
        </p:nvSpPr>
        <p:spPr>
          <a:xfrm>
            <a:off x="3170031" y="3417401"/>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09" name="Google Shape;709;p13"/>
          <p:cNvSpPr txBox="1">
            <a:spLocks noGrp="1"/>
          </p:cNvSpPr>
          <p:nvPr>
            <p:ph type="title" idx="2" hasCustomPrompt="1"/>
          </p:nvPr>
        </p:nvSpPr>
        <p:spPr>
          <a:xfrm>
            <a:off x="5686543" y="3417401"/>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10" name="Google Shape;710;p13"/>
          <p:cNvSpPr txBox="1">
            <a:spLocks noGrp="1"/>
          </p:cNvSpPr>
          <p:nvPr>
            <p:ph type="title" idx="3" hasCustomPrompt="1"/>
          </p:nvPr>
        </p:nvSpPr>
        <p:spPr>
          <a:xfrm>
            <a:off x="5697526" y="1667000"/>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11" name="Google Shape;711;p13"/>
          <p:cNvSpPr txBox="1">
            <a:spLocks noGrp="1"/>
          </p:cNvSpPr>
          <p:nvPr>
            <p:ph type="title" idx="4" hasCustomPrompt="1"/>
          </p:nvPr>
        </p:nvSpPr>
        <p:spPr>
          <a:xfrm>
            <a:off x="637282" y="3444201"/>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12" name="Google Shape;712;p13"/>
          <p:cNvSpPr txBox="1">
            <a:spLocks noGrp="1"/>
          </p:cNvSpPr>
          <p:nvPr>
            <p:ph type="title" idx="5" hasCustomPrompt="1"/>
          </p:nvPr>
        </p:nvSpPr>
        <p:spPr>
          <a:xfrm>
            <a:off x="637282" y="1667000"/>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13" name="Google Shape;713;p13"/>
          <p:cNvSpPr txBox="1">
            <a:spLocks noGrp="1"/>
          </p:cNvSpPr>
          <p:nvPr>
            <p:ph type="title" idx="6" hasCustomPrompt="1"/>
          </p:nvPr>
        </p:nvSpPr>
        <p:spPr>
          <a:xfrm>
            <a:off x="3170031" y="1667000"/>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14" name="Google Shape;714;p13"/>
          <p:cNvSpPr txBox="1">
            <a:spLocks noGrp="1"/>
          </p:cNvSpPr>
          <p:nvPr>
            <p:ph type="ctrTitle" idx="7"/>
          </p:nvPr>
        </p:nvSpPr>
        <p:spPr>
          <a:xfrm>
            <a:off x="4160248" y="326740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715" name="Google Shape;715;p13"/>
          <p:cNvSpPr txBox="1">
            <a:spLocks noGrp="1"/>
          </p:cNvSpPr>
          <p:nvPr>
            <p:ph type="subTitle" idx="1"/>
          </p:nvPr>
        </p:nvSpPr>
        <p:spPr>
          <a:xfrm>
            <a:off x="4160247" y="3572896"/>
            <a:ext cx="1821000" cy="81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16" name="Google Shape;716;p13"/>
          <p:cNvSpPr txBox="1">
            <a:spLocks noGrp="1"/>
          </p:cNvSpPr>
          <p:nvPr>
            <p:ph type="ctrTitle" idx="8"/>
          </p:nvPr>
        </p:nvSpPr>
        <p:spPr>
          <a:xfrm>
            <a:off x="6688381" y="326740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717" name="Google Shape;717;p13"/>
          <p:cNvSpPr txBox="1">
            <a:spLocks noGrp="1"/>
          </p:cNvSpPr>
          <p:nvPr>
            <p:ph type="subTitle" idx="9"/>
          </p:nvPr>
        </p:nvSpPr>
        <p:spPr>
          <a:xfrm>
            <a:off x="6688378" y="3572896"/>
            <a:ext cx="1821000" cy="81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18" name="Google Shape;718;p13"/>
          <p:cNvSpPr/>
          <p:nvPr/>
        </p:nvSpPr>
        <p:spPr>
          <a:xfrm>
            <a:off x="1150175" y="2700900"/>
            <a:ext cx="2525" cy="25"/>
          </a:xfrm>
          <a:custGeom>
            <a:avLst/>
            <a:gdLst/>
            <a:ahLst/>
            <a:cxnLst/>
            <a:rect l="l" t="t" r="r" b="b"/>
            <a:pathLst>
              <a:path w="101" h="1" extrusionOk="0">
                <a:moveTo>
                  <a:pt x="101" y="1"/>
                </a:moveTo>
                <a:lnTo>
                  <a:pt x="0" y="1"/>
                </a:lnTo>
                <a:lnTo>
                  <a:pt x="0" y="1"/>
                </a:lnTo>
                <a:close/>
              </a:path>
            </a:pathLst>
          </a:custGeom>
          <a:solidFill>
            <a:srgbClr val="CEF2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719" name="Google Shape;719;p13"/>
          <p:cNvSpPr txBox="1">
            <a:spLocks noGrp="1"/>
          </p:cNvSpPr>
          <p:nvPr>
            <p:ph type="ctrTitle" idx="13"/>
          </p:nvPr>
        </p:nvSpPr>
        <p:spPr>
          <a:xfrm>
            <a:off x="6688650" y="149005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720" name="Google Shape;720;p13"/>
          <p:cNvSpPr txBox="1">
            <a:spLocks noGrp="1"/>
          </p:cNvSpPr>
          <p:nvPr>
            <p:ph type="subTitle" idx="14"/>
          </p:nvPr>
        </p:nvSpPr>
        <p:spPr>
          <a:xfrm>
            <a:off x="6688665" y="1791550"/>
            <a:ext cx="1821000" cy="79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1" name="Google Shape;721;p13"/>
          <p:cNvSpPr txBox="1">
            <a:spLocks noGrp="1"/>
          </p:cNvSpPr>
          <p:nvPr>
            <p:ph type="ctrTitle" idx="15"/>
          </p:nvPr>
        </p:nvSpPr>
        <p:spPr>
          <a:xfrm>
            <a:off x="1622668" y="326740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722" name="Google Shape;722;p13"/>
          <p:cNvSpPr txBox="1">
            <a:spLocks noGrp="1"/>
          </p:cNvSpPr>
          <p:nvPr>
            <p:ph type="subTitle" idx="16"/>
          </p:nvPr>
        </p:nvSpPr>
        <p:spPr>
          <a:xfrm>
            <a:off x="1622669" y="3572896"/>
            <a:ext cx="1821000" cy="81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3" name="Google Shape;723;p13"/>
          <p:cNvSpPr txBox="1">
            <a:spLocks noGrp="1"/>
          </p:cNvSpPr>
          <p:nvPr>
            <p:ph type="ctrTitle" idx="17"/>
          </p:nvPr>
        </p:nvSpPr>
        <p:spPr>
          <a:xfrm>
            <a:off x="1622668" y="149005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724" name="Google Shape;724;p13"/>
          <p:cNvSpPr txBox="1">
            <a:spLocks noGrp="1"/>
          </p:cNvSpPr>
          <p:nvPr>
            <p:ph type="subTitle" idx="18"/>
          </p:nvPr>
        </p:nvSpPr>
        <p:spPr>
          <a:xfrm>
            <a:off x="1622669" y="1791550"/>
            <a:ext cx="1821000" cy="79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5" name="Google Shape;725;p13"/>
          <p:cNvSpPr txBox="1">
            <a:spLocks noGrp="1"/>
          </p:cNvSpPr>
          <p:nvPr>
            <p:ph type="ctrTitle" idx="19"/>
          </p:nvPr>
        </p:nvSpPr>
        <p:spPr>
          <a:xfrm>
            <a:off x="4160243" y="149005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726" name="Google Shape;726;p13"/>
          <p:cNvSpPr txBox="1">
            <a:spLocks noGrp="1"/>
          </p:cNvSpPr>
          <p:nvPr>
            <p:ph type="subTitle" idx="20"/>
          </p:nvPr>
        </p:nvSpPr>
        <p:spPr>
          <a:xfrm>
            <a:off x="4160258" y="1791550"/>
            <a:ext cx="1821000" cy="79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7" name="Google Shape;727;p13"/>
          <p:cNvSpPr txBox="1">
            <a:spLocks noGrp="1"/>
          </p:cNvSpPr>
          <p:nvPr>
            <p:ph type="ctrTitle" idx="21"/>
          </p:nvPr>
        </p:nvSpPr>
        <p:spPr>
          <a:xfrm>
            <a:off x="720000" y="342524"/>
            <a:ext cx="7704000" cy="577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1">
  <p:cSld name="CUSTOM_3">
    <p:spTree>
      <p:nvGrpSpPr>
        <p:cNvPr id="1" name="Shape 728"/>
        <p:cNvGrpSpPr/>
        <p:nvPr/>
      </p:nvGrpSpPr>
      <p:grpSpPr>
        <a:xfrm>
          <a:off x="0" y="0"/>
          <a:ext cx="0" cy="0"/>
          <a:chOff x="0" y="0"/>
          <a:chExt cx="0" cy="0"/>
        </a:xfrm>
      </p:grpSpPr>
      <p:pic>
        <p:nvPicPr>
          <p:cNvPr id="729" name="Google Shape;729;p14"/>
          <p:cNvPicPr preferRelativeResize="0"/>
          <p:nvPr/>
        </p:nvPicPr>
        <p:blipFill>
          <a:blip r:embed="rId2">
            <a:alphaModFix amt="66000"/>
          </a:blip>
          <a:stretch>
            <a:fillRect/>
          </a:stretch>
        </p:blipFill>
        <p:spPr>
          <a:xfrm rot="5399990" flipH="1">
            <a:off x="7705516" y="-598319"/>
            <a:ext cx="3297389" cy="2276637"/>
          </a:xfrm>
          <a:prstGeom prst="rect">
            <a:avLst/>
          </a:prstGeom>
          <a:noFill/>
          <a:ln>
            <a:noFill/>
          </a:ln>
        </p:spPr>
      </p:pic>
      <p:grpSp>
        <p:nvGrpSpPr>
          <p:cNvPr id="730" name="Google Shape;730;p14"/>
          <p:cNvGrpSpPr/>
          <p:nvPr/>
        </p:nvGrpSpPr>
        <p:grpSpPr>
          <a:xfrm rot="-987768">
            <a:off x="7751817" y="-266278"/>
            <a:ext cx="1344359" cy="1995308"/>
            <a:chOff x="272875" y="1527563"/>
            <a:chExt cx="255950" cy="455000"/>
          </a:xfrm>
        </p:grpSpPr>
        <p:sp>
          <p:nvSpPr>
            <p:cNvPr id="731" name="Google Shape;731;p1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1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1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1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1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1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1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1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1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1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1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1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1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1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1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1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1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1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1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1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1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1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1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1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66" name="Google Shape;766;p14"/>
          <p:cNvPicPr preferRelativeResize="0"/>
          <p:nvPr/>
        </p:nvPicPr>
        <p:blipFill>
          <a:blip r:embed="rId3">
            <a:alphaModFix amt="74000"/>
          </a:blip>
          <a:stretch>
            <a:fillRect/>
          </a:stretch>
        </p:blipFill>
        <p:spPr>
          <a:xfrm rot="-10162003" flipH="1">
            <a:off x="-1091107" y="-1133759"/>
            <a:ext cx="2894871" cy="2593322"/>
          </a:xfrm>
          <a:prstGeom prst="rect">
            <a:avLst/>
          </a:prstGeom>
          <a:noFill/>
          <a:ln>
            <a:noFill/>
          </a:ln>
        </p:spPr>
      </p:pic>
      <p:pic>
        <p:nvPicPr>
          <p:cNvPr id="767" name="Google Shape;767;p14"/>
          <p:cNvPicPr preferRelativeResize="0"/>
          <p:nvPr/>
        </p:nvPicPr>
        <p:blipFill>
          <a:blip r:embed="rId4">
            <a:alphaModFix amt="76000"/>
          </a:blip>
          <a:stretch>
            <a:fillRect/>
          </a:stretch>
        </p:blipFill>
        <p:spPr>
          <a:xfrm rot="363351">
            <a:off x="802621" y="4291783"/>
            <a:ext cx="7605804" cy="2832383"/>
          </a:xfrm>
          <a:prstGeom prst="rect">
            <a:avLst/>
          </a:prstGeom>
          <a:noFill/>
          <a:ln>
            <a:noFill/>
          </a:ln>
        </p:spPr>
      </p:pic>
      <p:sp>
        <p:nvSpPr>
          <p:cNvPr id="768" name="Google Shape;768;p14"/>
          <p:cNvSpPr/>
          <p:nvPr/>
        </p:nvSpPr>
        <p:spPr>
          <a:xfrm rot="9899989">
            <a:off x="-583964" y="4625085"/>
            <a:ext cx="2265015" cy="216577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4"/>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2">
  <p:cSld name="CUSTOM_3_1">
    <p:spTree>
      <p:nvGrpSpPr>
        <p:cNvPr id="1" name="Shape 770"/>
        <p:cNvGrpSpPr/>
        <p:nvPr/>
      </p:nvGrpSpPr>
      <p:grpSpPr>
        <a:xfrm>
          <a:off x="0" y="0"/>
          <a:ext cx="0" cy="0"/>
          <a:chOff x="0" y="0"/>
          <a:chExt cx="0" cy="0"/>
        </a:xfrm>
      </p:grpSpPr>
      <p:pic>
        <p:nvPicPr>
          <p:cNvPr id="771" name="Google Shape;771;p15"/>
          <p:cNvPicPr preferRelativeResize="0"/>
          <p:nvPr/>
        </p:nvPicPr>
        <p:blipFill>
          <a:blip r:embed="rId2">
            <a:alphaModFix amt="66000"/>
          </a:blip>
          <a:stretch>
            <a:fillRect/>
          </a:stretch>
        </p:blipFill>
        <p:spPr>
          <a:xfrm rot="8456486" flipH="1">
            <a:off x="7252441" y="4177105"/>
            <a:ext cx="3297389" cy="2276638"/>
          </a:xfrm>
          <a:prstGeom prst="rect">
            <a:avLst/>
          </a:prstGeom>
          <a:noFill/>
          <a:ln>
            <a:noFill/>
          </a:ln>
        </p:spPr>
      </p:pic>
      <p:grpSp>
        <p:nvGrpSpPr>
          <p:cNvPr id="772" name="Google Shape;772;p15"/>
          <p:cNvGrpSpPr/>
          <p:nvPr/>
        </p:nvGrpSpPr>
        <p:grpSpPr>
          <a:xfrm rot="2700046">
            <a:off x="8023488" y="3760130"/>
            <a:ext cx="1344367" cy="1995327"/>
            <a:chOff x="272875" y="1527563"/>
            <a:chExt cx="255950" cy="455000"/>
          </a:xfrm>
        </p:grpSpPr>
        <p:sp>
          <p:nvSpPr>
            <p:cNvPr id="773" name="Google Shape;773;p1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1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1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1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1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1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1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1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1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1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1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1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08" name="Google Shape;808;p15"/>
          <p:cNvPicPr preferRelativeResize="0"/>
          <p:nvPr/>
        </p:nvPicPr>
        <p:blipFill>
          <a:blip r:embed="rId3">
            <a:alphaModFix amt="74000"/>
          </a:blip>
          <a:stretch>
            <a:fillRect/>
          </a:stretch>
        </p:blipFill>
        <p:spPr>
          <a:xfrm rot="-5809801" flipH="1">
            <a:off x="7609918" y="-1097658"/>
            <a:ext cx="2894870" cy="2593321"/>
          </a:xfrm>
          <a:prstGeom prst="rect">
            <a:avLst/>
          </a:prstGeom>
          <a:noFill/>
          <a:ln>
            <a:noFill/>
          </a:ln>
        </p:spPr>
      </p:pic>
      <p:pic>
        <p:nvPicPr>
          <p:cNvPr id="809" name="Google Shape;809;p15"/>
          <p:cNvPicPr preferRelativeResize="0"/>
          <p:nvPr/>
        </p:nvPicPr>
        <p:blipFill>
          <a:blip r:embed="rId4">
            <a:alphaModFix amt="76000"/>
          </a:blip>
          <a:stretch>
            <a:fillRect/>
          </a:stretch>
        </p:blipFill>
        <p:spPr>
          <a:xfrm rot="9663874">
            <a:off x="-3354179" y="-1777728"/>
            <a:ext cx="7605805" cy="2832382"/>
          </a:xfrm>
          <a:prstGeom prst="rect">
            <a:avLst/>
          </a:prstGeom>
          <a:noFill/>
          <a:ln>
            <a:noFill/>
          </a:ln>
        </p:spPr>
      </p:pic>
      <p:grpSp>
        <p:nvGrpSpPr>
          <p:cNvPr id="810" name="Google Shape;810;p15"/>
          <p:cNvGrpSpPr/>
          <p:nvPr/>
        </p:nvGrpSpPr>
        <p:grpSpPr>
          <a:xfrm rot="-7181356">
            <a:off x="474922" y="-1462434"/>
            <a:ext cx="1344356" cy="2469645"/>
            <a:chOff x="272875" y="1419395"/>
            <a:chExt cx="255950" cy="563168"/>
          </a:xfrm>
        </p:grpSpPr>
        <p:sp>
          <p:nvSpPr>
            <p:cNvPr id="811" name="Google Shape;811;p1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1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1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1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1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1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1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1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5"/>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5"/>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5"/>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5"/>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15"/>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15"/>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6" name="Google Shape;846;p15"/>
          <p:cNvSpPr/>
          <p:nvPr/>
        </p:nvSpPr>
        <p:spPr>
          <a:xfrm rot="3011561">
            <a:off x="8384437" y="-796490"/>
            <a:ext cx="1345837" cy="1286867"/>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15"/>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3">
  <p:cSld name="CUSTOM_3_1_1">
    <p:spTree>
      <p:nvGrpSpPr>
        <p:cNvPr id="1" name="Shape 848"/>
        <p:cNvGrpSpPr/>
        <p:nvPr/>
      </p:nvGrpSpPr>
      <p:grpSpPr>
        <a:xfrm>
          <a:off x="0" y="0"/>
          <a:ext cx="0" cy="0"/>
          <a:chOff x="0" y="0"/>
          <a:chExt cx="0" cy="0"/>
        </a:xfrm>
      </p:grpSpPr>
      <p:pic>
        <p:nvPicPr>
          <p:cNvPr id="849" name="Google Shape;849;p16"/>
          <p:cNvPicPr preferRelativeResize="0"/>
          <p:nvPr/>
        </p:nvPicPr>
        <p:blipFill>
          <a:blip r:embed="rId2">
            <a:alphaModFix amt="66000"/>
          </a:blip>
          <a:stretch>
            <a:fillRect/>
          </a:stretch>
        </p:blipFill>
        <p:spPr>
          <a:xfrm rot="-2343514" flipH="1">
            <a:off x="-1166545" y="-1270720"/>
            <a:ext cx="3297389" cy="2276638"/>
          </a:xfrm>
          <a:prstGeom prst="rect">
            <a:avLst/>
          </a:prstGeom>
          <a:noFill/>
          <a:ln>
            <a:noFill/>
          </a:ln>
        </p:spPr>
      </p:pic>
      <p:grpSp>
        <p:nvGrpSpPr>
          <p:cNvPr id="850" name="Google Shape;850;p16"/>
          <p:cNvGrpSpPr/>
          <p:nvPr/>
        </p:nvGrpSpPr>
        <p:grpSpPr>
          <a:xfrm rot="-8099954">
            <a:off x="15431" y="-572435"/>
            <a:ext cx="1344367" cy="1995327"/>
            <a:chOff x="272875" y="1527563"/>
            <a:chExt cx="255950" cy="455000"/>
          </a:xfrm>
        </p:grpSpPr>
        <p:sp>
          <p:nvSpPr>
            <p:cNvPr id="851" name="Google Shape;851;p16"/>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16"/>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16"/>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16"/>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16"/>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16"/>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6"/>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16"/>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16"/>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6"/>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6"/>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16"/>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16"/>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16"/>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16"/>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16"/>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16"/>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16"/>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6"/>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6"/>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16"/>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16"/>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16"/>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16"/>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16"/>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16"/>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16"/>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16"/>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16"/>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16"/>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16"/>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16"/>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16"/>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16"/>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16"/>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86" name="Google Shape;886;p16"/>
          <p:cNvPicPr preferRelativeResize="0"/>
          <p:nvPr/>
        </p:nvPicPr>
        <p:blipFill>
          <a:blip r:embed="rId3">
            <a:alphaModFix amt="74000"/>
          </a:blip>
          <a:stretch>
            <a:fillRect/>
          </a:stretch>
        </p:blipFill>
        <p:spPr>
          <a:xfrm rot="-5809801" flipH="1">
            <a:off x="7609918" y="-1097658"/>
            <a:ext cx="2894870" cy="2593321"/>
          </a:xfrm>
          <a:prstGeom prst="rect">
            <a:avLst/>
          </a:prstGeom>
          <a:noFill/>
          <a:ln>
            <a:noFill/>
          </a:ln>
        </p:spPr>
      </p:pic>
      <p:pic>
        <p:nvPicPr>
          <p:cNvPr id="887" name="Google Shape;887;p16"/>
          <p:cNvPicPr preferRelativeResize="0"/>
          <p:nvPr/>
        </p:nvPicPr>
        <p:blipFill>
          <a:blip r:embed="rId4">
            <a:alphaModFix amt="76000"/>
          </a:blip>
          <a:stretch>
            <a:fillRect/>
          </a:stretch>
        </p:blipFill>
        <p:spPr>
          <a:xfrm rot="10754694">
            <a:off x="2497948" y="4487275"/>
            <a:ext cx="7605809" cy="2832381"/>
          </a:xfrm>
          <a:prstGeom prst="rect">
            <a:avLst/>
          </a:prstGeom>
          <a:noFill/>
          <a:ln>
            <a:noFill/>
          </a:ln>
        </p:spPr>
      </p:pic>
      <p:grpSp>
        <p:nvGrpSpPr>
          <p:cNvPr id="888" name="Google Shape;888;p16"/>
          <p:cNvGrpSpPr/>
          <p:nvPr/>
        </p:nvGrpSpPr>
        <p:grpSpPr>
          <a:xfrm flipH="1">
            <a:off x="-624375" y="3487614"/>
            <a:ext cx="1344377" cy="2469659"/>
            <a:chOff x="272875" y="1419395"/>
            <a:chExt cx="255950" cy="563168"/>
          </a:xfrm>
        </p:grpSpPr>
        <p:sp>
          <p:nvSpPr>
            <p:cNvPr id="889" name="Google Shape;889;p16"/>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6"/>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16"/>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16"/>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6"/>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6"/>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6"/>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6"/>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16"/>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16"/>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16"/>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16"/>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6"/>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6"/>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16"/>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16"/>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16"/>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16"/>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6"/>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6"/>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16"/>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16"/>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16"/>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16"/>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16"/>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16"/>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16"/>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16"/>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16"/>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16"/>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6"/>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16"/>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16"/>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6"/>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16"/>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4" name="Google Shape;924;p16"/>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
        <p:nvSpPr>
          <p:cNvPr id="925" name="Google Shape;925;p16"/>
          <p:cNvSpPr/>
          <p:nvPr/>
        </p:nvSpPr>
        <p:spPr>
          <a:xfrm rot="231922" flipH="1">
            <a:off x="7469257" y="-6453732"/>
            <a:ext cx="4623938" cy="7256951"/>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jp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2.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26">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1pPr>
            <a:lvl2pPr lvl="1"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2pPr>
            <a:lvl3pPr lvl="2"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3pPr>
            <a:lvl4pPr lvl="3"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4pPr>
            <a:lvl5pPr lvl="4"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5pPr>
            <a:lvl6pPr lvl="5"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6pPr>
            <a:lvl7pPr lvl="6"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7pPr>
            <a:lvl8pPr lvl="7"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8pPr>
            <a:lvl9pPr lvl="8"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1pPr>
            <a:lvl2pPr marL="914400" lvl="1"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00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3" r:id="rId3"/>
    <p:sldLayoutId id="2147483657" r:id="rId4"/>
    <p:sldLayoutId id="2147483658" r:id="rId5"/>
    <p:sldLayoutId id="2147483659" r:id="rId6"/>
    <p:sldLayoutId id="2147483660" r:id="rId7"/>
    <p:sldLayoutId id="2147483661" r:id="rId8"/>
    <p:sldLayoutId id="2147483662" r:id="rId9"/>
    <p:sldLayoutId id="2147483666" r:id="rId10"/>
    <p:sldLayoutId id="2147483667" r:id="rId11"/>
    <p:sldLayoutId id="2147483669" r:id="rId12"/>
    <p:sldLayoutId id="2147483670" r:id="rId13"/>
    <p:sldLayoutId id="2147483671" r:id="rId14"/>
    <p:sldLayoutId id="2147483672" r:id="rId15"/>
    <p:sldLayoutId id="2147483674" r:id="rId16"/>
    <p:sldLayoutId id="2147483677" r:id="rId17"/>
    <p:sldLayoutId id="2147483678" r:id="rId18"/>
    <p:sldLayoutId id="2147483679" r:id="rId19"/>
    <p:sldLayoutId id="2147483680" r:id="rId20"/>
    <p:sldLayoutId id="2147483681" r:id="rId21"/>
    <p:sldLayoutId id="2147483684" r:id="rId22"/>
    <p:sldLayoutId id="2147483685" r:id="rId23"/>
    <p:sldLayoutId id="2147483686" r:id="rId2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buFontTx/>
              <a:buNone/>
            </a:pPr>
            <a:fld id="{E8AFF1FC-8BB6-4DBB-9940-F696B5579502}" type="datetimeFigureOut">
              <a:rPr lang="en-US" kern="1200" smtClean="0">
                <a:solidFill>
                  <a:prstClr val="black">
                    <a:tint val="75000"/>
                  </a:prstClr>
                </a:solidFill>
                <a:latin typeface="Calibri" panose="020F0502020204030204"/>
              </a:rPr>
              <a:pPr defTabSz="685800">
                <a:buClrTx/>
                <a:buFontTx/>
                <a:buNone/>
              </a:pPr>
              <a:t>4/14/2023</a:t>
            </a:fld>
            <a:endParaRPr lang="en-US" kern="1200">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buFontTx/>
              <a:buNone/>
            </a:pPr>
            <a:endParaRPr lang="en-US" kern="1200">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buFontTx/>
              <a:buNone/>
            </a:pPr>
            <a:fld id="{8416283F-E79A-4174-97F4-305C981B4A88}" type="slidenum">
              <a:rPr lang="en-US" kern="1200" smtClean="0">
                <a:solidFill>
                  <a:prstClr val="black">
                    <a:tint val="75000"/>
                  </a:prstClr>
                </a:solidFill>
                <a:latin typeface="Calibri" panose="020F0502020204030204"/>
              </a:rPr>
              <a:pPr defTabSz="685800">
                <a:buClrTx/>
                <a:buFontTx/>
                <a:buNone/>
              </a:pPr>
              <a:t>‹#›</a:t>
            </a:fld>
            <a:endParaRPr lang="en-US" kern="1200">
              <a:solidFill>
                <a:prstClr val="black">
                  <a:tint val="75000"/>
                </a:prstClr>
              </a:solidFill>
              <a:latin typeface="Calibri" panose="020F0502020204030204"/>
            </a:endParaRPr>
          </a:p>
        </p:txBody>
      </p:sp>
    </p:spTree>
    <p:extLst>
      <p:ext uri="{BB962C8B-B14F-4D97-AF65-F5344CB8AC3E}">
        <p14:creationId xmlns:p14="http://schemas.microsoft.com/office/powerpoint/2010/main" val="223708765"/>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6.xml"/><Relationship Id="rId5" Type="http://schemas.openxmlformats.org/officeDocument/2006/relationships/image" Target="../media/image21.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8.png"/><Relationship Id="rId7" Type="http://schemas.openxmlformats.org/officeDocument/2006/relationships/image" Target="NULL"/><Relationship Id="rId2" Type="http://schemas.openxmlformats.org/officeDocument/2006/relationships/notesSlide" Target="../notesSlides/notesSlide11.xml"/><Relationship Id="rId1" Type="http://schemas.openxmlformats.org/officeDocument/2006/relationships/slideLayout" Target="../slideLayouts/slideLayout22.xml"/><Relationship Id="rId11" Type="http://schemas.openxmlformats.org/officeDocument/2006/relationships/image" Target="../media/image40.png"/><Relationship Id="rId10" Type="http://schemas.openxmlformats.org/officeDocument/2006/relationships/image" Target="NULL"/><Relationship Id="rId4" Type="http://schemas.microsoft.com/office/2007/relationships/hdphoto" Target="../media/hdphoto4.wdp"/><Relationship Id="rId9" Type="http://schemas.microsoft.com/office/2007/relationships/hdphoto" Target="../media/hdphoto5.wdp"/></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23.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24.xml"/><Relationship Id="rId9" Type="http://schemas.openxmlformats.org/officeDocument/2006/relationships/image" Target="NUL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NULL"/><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46.png"/><Relationship Id="rId7"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NULL"/><Relationship Id="rId5" Type="http://schemas.openxmlformats.org/officeDocument/2006/relationships/image" Target="../media/image47.png"/><Relationship Id="rId4" Type="http://schemas.microsoft.com/office/2007/relationships/hdphoto" Target="../media/hdphoto6.wdp"/></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22.xml"/><Relationship Id="rId6" Type="http://schemas.microsoft.com/office/2007/relationships/hdphoto" Target="../media/hdphoto7.wdp"/><Relationship Id="rId5" Type="http://schemas.openxmlformats.org/officeDocument/2006/relationships/image" Target="../media/image50.png"/><Relationship Id="rId4" Type="http://schemas.openxmlformats.org/officeDocument/2006/relationships/image" Target="NUL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43.png"/><Relationship Id="rId9" Type="http://schemas.openxmlformats.org/officeDocument/2006/relationships/image" Target="NUL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2.png"/><Relationship Id="rId7"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NULL"/><Relationship Id="rId4" Type="http://schemas.microsoft.com/office/2007/relationships/hdphoto" Target="../media/hdphoto8.wdp"/><Relationship Id="rId9" Type="http://schemas.openxmlformats.org/officeDocument/2006/relationships/image" Target="NULL"/></Relationships>
</file>

<file path=ppt/slides/_rels/slide21.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22.xml"/><Relationship Id="rId11" Type="http://schemas.openxmlformats.org/officeDocument/2006/relationships/image" Target="../media/image61.png"/><Relationship Id="rId5" Type="http://schemas.openxmlformats.org/officeDocument/2006/relationships/image" Target="NULL"/><Relationship Id="rId10" Type="http://schemas.openxmlformats.org/officeDocument/2006/relationships/image" Target="../media/image45.png"/><Relationship Id="rId9" Type="http://schemas.openxmlformats.org/officeDocument/2006/relationships/image" Target="NULL"/></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NULL"/><Relationship Id="rId5" Type="http://schemas.microsoft.com/office/2007/relationships/hdphoto" Target="../media/hdphoto2.wdp"/><Relationship Id="rId4" Type="http://schemas.openxmlformats.org/officeDocument/2006/relationships/image" Target="../media/image27.png"/></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7.xml"/><Relationship Id="rId1" Type="http://schemas.openxmlformats.org/officeDocument/2006/relationships/slideLayout" Target="../slideLayouts/slideLayout11.xml"/><Relationship Id="rId4" Type="http://schemas.openxmlformats.org/officeDocument/2006/relationships/image" Target="../media/image66.png"/></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8.xml"/><Relationship Id="rId1" Type="http://schemas.openxmlformats.org/officeDocument/2006/relationships/slideLayout" Target="../slideLayouts/slideLayout10.xml"/><Relationship Id="rId4" Type="http://schemas.openxmlformats.org/officeDocument/2006/relationships/image" Target="../media/image68.png"/></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70.png"/><Relationship Id="rId2" Type="http://schemas.openxmlformats.org/officeDocument/2006/relationships/notesSlide" Target="../notesSlides/notesSlide30.xml"/><Relationship Id="rId1" Type="http://schemas.openxmlformats.org/officeDocument/2006/relationships/slideLayout" Target="../slideLayouts/slideLayout9.xml"/><Relationship Id="rId6" Type="http://schemas.openxmlformats.org/officeDocument/2006/relationships/image" Target="../media/image23.png"/><Relationship Id="rId5" Type="http://schemas.openxmlformats.org/officeDocument/2006/relationships/image" Target="NULL"/></Relationships>
</file>

<file path=ppt/slides/_rels/slide34.xml.rels><?xml version="1.0" encoding="UTF-8" standalone="yes"?>
<Relationships xmlns="http://schemas.openxmlformats.org/package/2006/relationships"><Relationship Id="rId3" Type="http://schemas.openxmlformats.org/officeDocument/2006/relationships/slide" Target="slide36.xml"/><Relationship Id="rId7" Type="http://schemas.openxmlformats.org/officeDocument/2006/relationships/image" Target="../media/image71.gif"/><Relationship Id="rId2" Type="http://schemas.openxmlformats.org/officeDocument/2006/relationships/slide" Target="slide35.xml"/><Relationship Id="rId1" Type="http://schemas.openxmlformats.org/officeDocument/2006/relationships/slideLayout" Target="../slideLayouts/slideLayout25.xml"/><Relationship Id="rId6" Type="http://schemas.openxmlformats.org/officeDocument/2006/relationships/slide" Target="slide37.xml"/><Relationship Id="rId5" Type="http://schemas.openxmlformats.org/officeDocument/2006/relationships/slide" Target="slide39.xml"/><Relationship Id="rId4" Type="http://schemas.openxmlformats.org/officeDocument/2006/relationships/slide" Target="slide38.xml"/></Relationships>
</file>

<file path=ppt/slides/_rels/slide35.xml.rels><?xml version="1.0" encoding="UTF-8" standalone="yes"?>
<Relationships xmlns="http://schemas.openxmlformats.org/package/2006/relationships"><Relationship Id="rId3" Type="http://schemas.openxmlformats.org/officeDocument/2006/relationships/image" Target="../media/image72.jpg"/><Relationship Id="rId7" Type="http://schemas.openxmlformats.org/officeDocument/2006/relationships/image" Target="../media/image75.png"/><Relationship Id="rId2" Type="http://schemas.openxmlformats.org/officeDocument/2006/relationships/audio" Target="../media/audio1.wav"/><Relationship Id="rId1" Type="http://schemas.openxmlformats.org/officeDocument/2006/relationships/slideLayout" Target="../slideLayouts/slideLayout26.xml"/><Relationship Id="rId6" Type="http://schemas.openxmlformats.org/officeDocument/2006/relationships/slide" Target="slide34.xml"/><Relationship Id="rId5" Type="http://schemas.openxmlformats.org/officeDocument/2006/relationships/image" Target="../media/image74.gif"/><Relationship Id="rId4" Type="http://schemas.openxmlformats.org/officeDocument/2006/relationships/image" Target="../media/image73.png"/></Relationships>
</file>

<file path=ppt/slides/_rels/slide36.xml.rels><?xml version="1.0" encoding="UTF-8" standalone="yes"?>
<Relationships xmlns="http://schemas.openxmlformats.org/package/2006/relationships"><Relationship Id="rId3" Type="http://schemas.openxmlformats.org/officeDocument/2006/relationships/image" Target="../media/image72.jpg"/><Relationship Id="rId7" Type="http://schemas.openxmlformats.org/officeDocument/2006/relationships/slide" Target="slide34.xml"/><Relationship Id="rId2" Type="http://schemas.openxmlformats.org/officeDocument/2006/relationships/audio" Target="../media/audio1.wav"/><Relationship Id="rId1" Type="http://schemas.openxmlformats.org/officeDocument/2006/relationships/slideLayout" Target="../slideLayouts/slideLayout26.xml"/><Relationship Id="rId6" Type="http://schemas.openxmlformats.org/officeDocument/2006/relationships/image" Target="../media/image75.png"/><Relationship Id="rId5" Type="http://schemas.openxmlformats.org/officeDocument/2006/relationships/image" Target="../media/image74.gif"/><Relationship Id="rId4" Type="http://schemas.openxmlformats.org/officeDocument/2006/relationships/image" Target="../media/image73.png"/></Relationships>
</file>

<file path=ppt/slides/_rels/slide37.xml.rels><?xml version="1.0" encoding="UTF-8" standalone="yes"?>
<Relationships xmlns="http://schemas.openxmlformats.org/package/2006/relationships"><Relationship Id="rId3" Type="http://schemas.openxmlformats.org/officeDocument/2006/relationships/image" Target="../media/image72.jpg"/><Relationship Id="rId7" Type="http://schemas.openxmlformats.org/officeDocument/2006/relationships/slide" Target="slide34.xml"/><Relationship Id="rId2" Type="http://schemas.openxmlformats.org/officeDocument/2006/relationships/audio" Target="../media/audio1.wav"/><Relationship Id="rId1" Type="http://schemas.openxmlformats.org/officeDocument/2006/relationships/slideLayout" Target="../slideLayouts/slideLayout26.xml"/><Relationship Id="rId6" Type="http://schemas.openxmlformats.org/officeDocument/2006/relationships/image" Target="../media/image75.png"/><Relationship Id="rId5" Type="http://schemas.openxmlformats.org/officeDocument/2006/relationships/image" Target="../media/image74.gif"/><Relationship Id="rId4" Type="http://schemas.openxmlformats.org/officeDocument/2006/relationships/image" Target="../media/image73.png"/></Relationships>
</file>

<file path=ppt/slides/_rels/slide38.xml.rels><?xml version="1.0" encoding="UTF-8" standalone="yes"?>
<Relationships xmlns="http://schemas.openxmlformats.org/package/2006/relationships"><Relationship Id="rId3" Type="http://schemas.openxmlformats.org/officeDocument/2006/relationships/image" Target="../media/image72.jpg"/><Relationship Id="rId7" Type="http://schemas.openxmlformats.org/officeDocument/2006/relationships/slide" Target="slide34.xml"/><Relationship Id="rId2" Type="http://schemas.openxmlformats.org/officeDocument/2006/relationships/audio" Target="../media/audio1.wav"/><Relationship Id="rId1" Type="http://schemas.openxmlformats.org/officeDocument/2006/relationships/slideLayout" Target="../slideLayouts/slideLayout26.xml"/><Relationship Id="rId6" Type="http://schemas.openxmlformats.org/officeDocument/2006/relationships/image" Target="../media/image75.png"/><Relationship Id="rId5" Type="http://schemas.openxmlformats.org/officeDocument/2006/relationships/image" Target="../media/image74.gif"/><Relationship Id="rId4" Type="http://schemas.openxmlformats.org/officeDocument/2006/relationships/image" Target="../media/image73.png"/></Relationships>
</file>

<file path=ppt/slides/_rels/slide3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g"/><Relationship Id="rId1" Type="http://schemas.openxmlformats.org/officeDocument/2006/relationships/slideLayout" Target="../slideLayouts/slideLayout26.xml"/><Relationship Id="rId5" Type="http://schemas.openxmlformats.org/officeDocument/2006/relationships/image" Target="../media/image75.png"/><Relationship Id="rId4" Type="http://schemas.openxmlformats.org/officeDocument/2006/relationships/image" Target="../media/image74.gi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80830" y="1609485"/>
            <a:ext cx="4344288" cy="2419124"/>
          </a:xfrm>
          <a:prstGeom prst="rect">
            <a:avLst/>
          </a:prstGeom>
          <a:noFill/>
        </p:spPr>
        <p:txBody>
          <a:bodyPr wrap="square" rtlCol="0">
            <a:spAutoFit/>
          </a:bodyPr>
          <a:lstStyle/>
          <a:p>
            <a:pPr algn="just" defTabSz="684270" fontAlgn="base">
              <a:lnSpc>
                <a:spcPct val="90000"/>
              </a:lnSpc>
              <a:spcBef>
                <a:spcPct val="40000"/>
              </a:spcBef>
              <a:spcAft>
                <a:spcPct val="0"/>
              </a:spcAft>
              <a:buClrTx/>
              <a:buFontTx/>
              <a:buNone/>
              <a:defRPr/>
            </a:pPr>
            <a:r>
              <a:rPr lang="vi-VN" sz="2400" kern="1200" dirty="0">
                <a:solidFill>
                  <a:prstClr val="black"/>
                </a:solidFill>
                <a:latin typeface="Times New Roman" pitchFamily="18" charset="0"/>
                <a:cs typeface="Times New Roman" pitchFamily="18" charset="0"/>
              </a:rPr>
              <a:t>Một lần, em được mẹ cho phép đến nhà bạn chơi. Trò chơi rất vui, em rất muốn chơi tiếp, nhưng chợt nhớ ra lời mẹ dặn: «Con sang chơi với bạn, 9 giờ nhớ về con nhé!». Trong tình huống đó, em sẽ làm gì?</a:t>
            </a:r>
            <a:endParaRPr lang="en-US" sz="2400" kern="1200" dirty="0">
              <a:solidFill>
                <a:prstClr val="black"/>
              </a:solidFill>
              <a:latin typeface="Times New Roman" pitchFamily="18" charset="0"/>
              <a:cs typeface="Times New Roman" pitchFamily="18" charset="0"/>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980747" y="540829"/>
            <a:ext cx="3944454" cy="1286367"/>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0635" y="1086522"/>
            <a:ext cx="5143500" cy="5143500"/>
          </a:xfrm>
          <a:prstGeom prst="rect">
            <a:avLst/>
          </a:prstGeom>
        </p:spPr>
      </p:pic>
    </p:spTree>
    <p:extLst>
      <p:ext uri="{BB962C8B-B14F-4D97-AF65-F5344CB8AC3E}">
        <p14:creationId xmlns:p14="http://schemas.microsoft.com/office/powerpoint/2010/main" val="37387835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87"/>
        <p:cNvGrpSpPr/>
        <p:nvPr/>
      </p:nvGrpSpPr>
      <p:grpSpPr>
        <a:xfrm>
          <a:off x="0" y="0"/>
          <a:ext cx="0" cy="0"/>
          <a:chOff x="0" y="0"/>
          <a:chExt cx="0" cy="0"/>
        </a:xfrm>
      </p:grpSpPr>
      <p:graphicFrame>
        <p:nvGraphicFramePr>
          <p:cNvPr id="25" name="Table 24"/>
          <p:cNvGraphicFramePr>
            <a:graphicFrameLocks noGrp="1"/>
          </p:cNvGraphicFramePr>
          <p:nvPr>
            <p:extLst>
              <p:ext uri="{D42A27DB-BD31-4B8C-83A1-F6EECF244321}">
                <p14:modId xmlns:p14="http://schemas.microsoft.com/office/powerpoint/2010/main" val="2603589275"/>
              </p:ext>
            </p:extLst>
          </p:nvPr>
        </p:nvGraphicFramePr>
        <p:xfrm>
          <a:off x="352493" y="564395"/>
          <a:ext cx="8308813" cy="4160520"/>
        </p:xfrm>
        <a:graphic>
          <a:graphicData uri="http://schemas.openxmlformats.org/drawingml/2006/table">
            <a:tbl>
              <a:tblPr firstRow="1" bandRow="1">
                <a:tableStyleId>{5940675A-B579-460E-94D1-54222C63F5DA}</a:tableStyleId>
              </a:tblPr>
              <a:tblGrid>
                <a:gridCol w="1040372"/>
                <a:gridCol w="7268441"/>
              </a:tblGrid>
              <a:tr h="2200070">
                <a:tc>
                  <a:txBody>
                    <a:bodyPr/>
                    <a:lstStyle/>
                    <a:p>
                      <a:pPr algn="just"/>
                      <a:r>
                        <a:rPr lang="en-US" sz="2200" dirty="0" err="1" smtClean="0">
                          <a:solidFill>
                            <a:srgbClr val="FF0000"/>
                          </a:solidFill>
                          <a:latin typeface="Times New Roman" panose="02020603050405020304" pitchFamily="18" charset="0"/>
                          <a:cs typeface="Times New Roman" panose="02020603050405020304" pitchFamily="18" charset="0"/>
                        </a:rPr>
                        <a:t>Sự</a:t>
                      </a:r>
                      <a:r>
                        <a:rPr lang="en-US" sz="2200" dirty="0" smtClean="0">
                          <a:solidFill>
                            <a:srgbClr val="FF0000"/>
                          </a:solidFill>
                          <a:latin typeface="Times New Roman" panose="02020603050405020304" pitchFamily="18" charset="0"/>
                          <a:cs typeface="Times New Roman" panose="02020603050405020304" pitchFamily="18" charset="0"/>
                        </a:rPr>
                        <a:t> </a:t>
                      </a:r>
                      <a:r>
                        <a:rPr lang="en-US" sz="2200" dirty="0" err="1" smtClean="0">
                          <a:solidFill>
                            <a:srgbClr val="FF0000"/>
                          </a:solidFill>
                          <a:latin typeface="Times New Roman" panose="02020603050405020304" pitchFamily="18" charset="0"/>
                          <a:cs typeface="Times New Roman" panose="02020603050405020304" pitchFamily="18" charset="0"/>
                        </a:rPr>
                        <a:t>việc</a:t>
                      </a:r>
                      <a:r>
                        <a:rPr lang="en-US" sz="2200" baseline="0" dirty="0" smtClean="0">
                          <a:solidFill>
                            <a:srgbClr val="FF0000"/>
                          </a:solidFill>
                          <a:latin typeface="Times New Roman" panose="02020603050405020304" pitchFamily="18" charset="0"/>
                          <a:cs typeface="Times New Roman" panose="02020603050405020304" pitchFamily="18" charset="0"/>
                        </a:rPr>
                        <a:t> </a:t>
                      </a:r>
                      <a:r>
                        <a:rPr lang="en-US" sz="2200" baseline="0" dirty="0" err="1" smtClean="0">
                          <a:solidFill>
                            <a:srgbClr val="FF0000"/>
                          </a:solidFill>
                          <a:latin typeface="Times New Roman" panose="02020603050405020304" pitchFamily="18" charset="0"/>
                          <a:cs typeface="Times New Roman" panose="02020603050405020304" pitchFamily="18" charset="0"/>
                        </a:rPr>
                        <a:t>chính</a:t>
                      </a:r>
                      <a:endParaRPr lang="en-US" sz="2200" dirty="0">
                        <a:solidFill>
                          <a:srgbClr val="FF0000"/>
                        </a:solidFill>
                        <a:latin typeface="Times New Roman" panose="02020603050405020304" pitchFamily="18" charset="0"/>
                        <a:cs typeface="Times New Roman" panose="02020603050405020304" pitchFamily="18" charset="0"/>
                      </a:endParaRPr>
                    </a:p>
                  </a:txBody>
                  <a:tcPr marL="68580" marR="68580" marT="34290" marB="34290">
                    <a:solidFill>
                      <a:schemeClr val="bg1"/>
                    </a:solidFill>
                  </a:tcPr>
                </a:tc>
                <a:tc>
                  <a:txBody>
                    <a:bodyPr/>
                    <a:lstStyle/>
                    <a:p>
                      <a:pPr marL="0" indent="0" algn="just">
                        <a:buFontTx/>
                        <a:buNone/>
                      </a:pP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Người</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trên</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mây</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rủ</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em</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bé</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đi</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chơi</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em</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bé</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hỏi</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cách</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nào</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để</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đến</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đó</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sau</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khi</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họ</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trả</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lời</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thì</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em</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bé</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từ</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chối</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họ</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em</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bé</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nghĩ</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ra</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trò</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chơi</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cùng</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với</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mẹ</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em</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với</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mẹ</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hóa</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thân</a:t>
                      </a:r>
                      <a:r>
                        <a:rPr lang="en-US" sz="2200" baseline="0" dirty="0" smtClean="0">
                          <a:latin typeface="Times New Roman" panose="02020603050405020304" pitchFamily="18" charset="0"/>
                          <a:cs typeface="Times New Roman" panose="02020603050405020304" pitchFamily="18" charset="0"/>
                        </a:rPr>
                        <a:t> </a:t>
                      </a:r>
                      <a:r>
                        <a:rPr lang="en-US" sz="2200" b="1" baseline="0" dirty="0" err="1" smtClean="0">
                          <a:latin typeface="Times New Roman" panose="02020603050405020304" pitchFamily="18" charset="0"/>
                          <a:cs typeface="Times New Roman" panose="02020603050405020304" pitchFamily="18" charset="0"/>
                        </a:rPr>
                        <a:t>làm</a:t>
                      </a:r>
                      <a:r>
                        <a:rPr lang="en-US" sz="2200" b="1" baseline="0" dirty="0" smtClean="0">
                          <a:latin typeface="Times New Roman" panose="02020603050405020304" pitchFamily="18" charset="0"/>
                          <a:cs typeface="Times New Roman" panose="02020603050405020304" pitchFamily="18" charset="0"/>
                        </a:rPr>
                        <a:t> </a:t>
                      </a:r>
                      <a:r>
                        <a:rPr lang="en-US" sz="2200" b="1" baseline="0" dirty="0" err="1" smtClean="0">
                          <a:latin typeface="Times New Roman" panose="02020603050405020304" pitchFamily="18" charset="0"/>
                          <a:cs typeface="Times New Roman" panose="02020603050405020304" pitchFamily="18" charset="0"/>
                        </a:rPr>
                        <a:t>mây</a:t>
                      </a:r>
                      <a:r>
                        <a:rPr lang="en-US" sz="2200" b="1" baseline="0" dirty="0" smtClean="0">
                          <a:latin typeface="Times New Roman" panose="02020603050405020304" pitchFamily="18" charset="0"/>
                          <a:cs typeface="Times New Roman" panose="02020603050405020304" pitchFamily="18" charset="0"/>
                        </a:rPr>
                        <a:t>, </a:t>
                      </a:r>
                      <a:r>
                        <a:rPr lang="en-US" sz="2200" b="1" baseline="0" dirty="0" err="1" smtClean="0">
                          <a:latin typeface="Times New Roman" panose="02020603050405020304" pitchFamily="18" charset="0"/>
                          <a:cs typeface="Times New Roman" panose="02020603050405020304" pitchFamily="18" charset="0"/>
                        </a:rPr>
                        <a:t>làm</a:t>
                      </a:r>
                      <a:r>
                        <a:rPr lang="en-US" sz="2200" b="1" baseline="0" dirty="0" smtClean="0">
                          <a:latin typeface="Times New Roman" panose="02020603050405020304" pitchFamily="18" charset="0"/>
                          <a:cs typeface="Times New Roman" panose="02020603050405020304" pitchFamily="18" charset="0"/>
                        </a:rPr>
                        <a:t> </a:t>
                      </a:r>
                      <a:r>
                        <a:rPr lang="en-US" sz="2200" b="1" baseline="0" dirty="0" err="1" smtClean="0">
                          <a:latin typeface="Times New Roman" panose="02020603050405020304" pitchFamily="18" charset="0"/>
                          <a:cs typeface="Times New Roman" panose="02020603050405020304" pitchFamily="18" charset="0"/>
                        </a:rPr>
                        <a:t>trăng</a:t>
                      </a:r>
                      <a:r>
                        <a:rPr lang="en-US" sz="2200" b="1" baseline="0" dirty="0" smtClean="0">
                          <a:latin typeface="Times New Roman" panose="02020603050405020304" pitchFamily="18" charset="0"/>
                          <a:cs typeface="Times New Roman" panose="02020603050405020304" pitchFamily="18" charset="0"/>
                        </a:rPr>
                        <a:t>.</a:t>
                      </a:r>
                    </a:p>
                    <a:p>
                      <a:pPr marL="0" indent="0" algn="just">
                        <a:buFontTx/>
                        <a:buNone/>
                      </a:pP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Người</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trong</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sóng</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rủ</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em</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bé</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đi</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chơi</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em</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bé</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hỏi</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cách</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nào</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để</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đến</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đó</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sau</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khi</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họ</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trả</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lời</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thì</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em</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bé</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từ</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chối</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họ</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em</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bé</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nghĩ</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ra</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trò</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chơi</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cùng</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với</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mẹ</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em</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với</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mẹ</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hóa</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thân</a:t>
                      </a:r>
                      <a:r>
                        <a:rPr lang="en-US" sz="2200" baseline="0" dirty="0" smtClean="0">
                          <a:latin typeface="Times New Roman" panose="02020603050405020304" pitchFamily="18" charset="0"/>
                          <a:cs typeface="Times New Roman" panose="02020603050405020304" pitchFamily="18" charset="0"/>
                        </a:rPr>
                        <a:t> </a:t>
                      </a:r>
                      <a:r>
                        <a:rPr lang="en-US" sz="2200" b="1" baseline="0" dirty="0" err="1" smtClean="0">
                          <a:latin typeface="Times New Roman" panose="02020603050405020304" pitchFamily="18" charset="0"/>
                          <a:cs typeface="Times New Roman" panose="02020603050405020304" pitchFamily="18" charset="0"/>
                        </a:rPr>
                        <a:t>làm</a:t>
                      </a:r>
                      <a:r>
                        <a:rPr lang="en-US" sz="2200" b="1" baseline="0" dirty="0" smtClean="0">
                          <a:latin typeface="Times New Roman" panose="02020603050405020304" pitchFamily="18" charset="0"/>
                          <a:cs typeface="Times New Roman" panose="02020603050405020304" pitchFamily="18" charset="0"/>
                        </a:rPr>
                        <a:t> </a:t>
                      </a:r>
                      <a:r>
                        <a:rPr lang="en-US" sz="2200" b="1" baseline="0" dirty="0" err="1" smtClean="0">
                          <a:latin typeface="Times New Roman" panose="02020603050405020304" pitchFamily="18" charset="0"/>
                          <a:cs typeface="Times New Roman" panose="02020603050405020304" pitchFamily="18" charset="0"/>
                        </a:rPr>
                        <a:t>sóng</a:t>
                      </a:r>
                      <a:r>
                        <a:rPr lang="en-US" sz="2200" b="1" baseline="0" dirty="0" smtClean="0">
                          <a:latin typeface="Times New Roman" panose="02020603050405020304" pitchFamily="18" charset="0"/>
                          <a:cs typeface="Times New Roman" panose="02020603050405020304" pitchFamily="18" charset="0"/>
                        </a:rPr>
                        <a:t>, </a:t>
                      </a:r>
                      <a:r>
                        <a:rPr lang="en-US" sz="2200" b="1" baseline="0" dirty="0" err="1" smtClean="0">
                          <a:latin typeface="Times New Roman" panose="02020603050405020304" pitchFamily="18" charset="0"/>
                          <a:cs typeface="Times New Roman" panose="02020603050405020304" pitchFamily="18" charset="0"/>
                        </a:rPr>
                        <a:t>làm</a:t>
                      </a:r>
                      <a:r>
                        <a:rPr lang="en-US" sz="2200" b="1" baseline="0" dirty="0" smtClean="0">
                          <a:latin typeface="Times New Roman" panose="02020603050405020304" pitchFamily="18" charset="0"/>
                          <a:cs typeface="Times New Roman" panose="02020603050405020304" pitchFamily="18" charset="0"/>
                        </a:rPr>
                        <a:t> </a:t>
                      </a:r>
                      <a:r>
                        <a:rPr lang="en-US" sz="2200" b="1" baseline="0" dirty="0" err="1" smtClean="0">
                          <a:latin typeface="Times New Roman" panose="02020603050405020304" pitchFamily="18" charset="0"/>
                          <a:cs typeface="Times New Roman" panose="02020603050405020304" pitchFamily="18" charset="0"/>
                        </a:rPr>
                        <a:t>bến</a:t>
                      </a:r>
                      <a:r>
                        <a:rPr lang="en-US" sz="2200" b="1" baseline="0" dirty="0" smtClean="0">
                          <a:latin typeface="Times New Roman" panose="02020603050405020304" pitchFamily="18" charset="0"/>
                          <a:cs typeface="Times New Roman" panose="02020603050405020304" pitchFamily="18" charset="0"/>
                        </a:rPr>
                        <a:t> </a:t>
                      </a:r>
                      <a:r>
                        <a:rPr lang="en-US" sz="2200" b="1" baseline="0" dirty="0" err="1" smtClean="0">
                          <a:latin typeface="Times New Roman" panose="02020603050405020304" pitchFamily="18" charset="0"/>
                          <a:cs typeface="Times New Roman" panose="02020603050405020304" pitchFamily="18" charset="0"/>
                        </a:rPr>
                        <a:t>bờ</a:t>
                      </a:r>
                      <a:r>
                        <a:rPr lang="en-US" sz="2200" b="1" baseline="0" dirty="0" smtClean="0">
                          <a:latin typeface="Times New Roman" panose="02020603050405020304" pitchFamily="18" charset="0"/>
                          <a:cs typeface="Times New Roman" panose="02020603050405020304" pitchFamily="18" charset="0"/>
                        </a:rPr>
                        <a:t> </a:t>
                      </a:r>
                      <a:r>
                        <a:rPr lang="en-US" sz="2200" b="1" baseline="0" dirty="0" err="1" smtClean="0">
                          <a:latin typeface="Times New Roman" panose="02020603050405020304" pitchFamily="18" charset="0"/>
                          <a:cs typeface="Times New Roman" panose="02020603050405020304" pitchFamily="18" charset="0"/>
                        </a:rPr>
                        <a:t>kì</a:t>
                      </a:r>
                      <a:r>
                        <a:rPr lang="en-US" sz="2200" b="1" baseline="0" dirty="0" smtClean="0">
                          <a:latin typeface="Times New Roman" panose="02020603050405020304" pitchFamily="18" charset="0"/>
                          <a:cs typeface="Times New Roman" panose="02020603050405020304" pitchFamily="18" charset="0"/>
                        </a:rPr>
                        <a:t> </a:t>
                      </a:r>
                      <a:r>
                        <a:rPr lang="en-US" sz="2200" b="1" baseline="0" dirty="0" err="1" smtClean="0">
                          <a:latin typeface="Times New Roman" panose="02020603050405020304" pitchFamily="18" charset="0"/>
                          <a:cs typeface="Times New Roman" panose="02020603050405020304" pitchFamily="18" charset="0"/>
                        </a:rPr>
                        <a:t>lạ</a:t>
                      </a:r>
                      <a:r>
                        <a:rPr lang="en-US" sz="2200" b="1" baseline="0" dirty="0" smtClean="0">
                          <a:latin typeface="Times New Roman" panose="02020603050405020304" pitchFamily="18" charset="0"/>
                          <a:cs typeface="Times New Roman" panose="02020603050405020304" pitchFamily="18" charset="0"/>
                        </a:rPr>
                        <a:t>.</a:t>
                      </a:r>
                      <a:endParaRPr lang="en-US" sz="2200" b="1" dirty="0">
                        <a:latin typeface="Times New Roman" panose="02020603050405020304" pitchFamily="18" charset="0"/>
                        <a:cs typeface="Times New Roman" panose="02020603050405020304" pitchFamily="18" charset="0"/>
                      </a:endParaRPr>
                    </a:p>
                  </a:txBody>
                  <a:tcPr marL="68580" marR="68580" marT="34290" marB="34290">
                    <a:solidFill>
                      <a:schemeClr val="bg1"/>
                    </a:solidFill>
                  </a:tcPr>
                </a:tc>
              </a:tr>
              <a:tr h="1348740">
                <a:tc>
                  <a:txBody>
                    <a:bodyPr/>
                    <a:lstStyle/>
                    <a:p>
                      <a:pPr algn="just"/>
                      <a:r>
                        <a:rPr lang="en-US" sz="2200" dirty="0" err="1" smtClean="0">
                          <a:solidFill>
                            <a:srgbClr val="FF0000"/>
                          </a:solidFill>
                          <a:latin typeface="Times New Roman" panose="02020603050405020304" pitchFamily="18" charset="0"/>
                          <a:cs typeface="Times New Roman" panose="02020603050405020304" pitchFamily="18" charset="0"/>
                        </a:rPr>
                        <a:t>Bố</a:t>
                      </a:r>
                      <a:r>
                        <a:rPr lang="en-US" sz="2200" dirty="0" smtClean="0">
                          <a:solidFill>
                            <a:srgbClr val="FF0000"/>
                          </a:solidFill>
                          <a:latin typeface="Times New Roman" panose="02020603050405020304" pitchFamily="18" charset="0"/>
                          <a:cs typeface="Times New Roman" panose="02020603050405020304" pitchFamily="18" charset="0"/>
                        </a:rPr>
                        <a:t> </a:t>
                      </a:r>
                      <a:r>
                        <a:rPr lang="en-US" sz="2200" dirty="0" err="1" smtClean="0">
                          <a:solidFill>
                            <a:srgbClr val="FF0000"/>
                          </a:solidFill>
                          <a:latin typeface="Times New Roman" panose="02020603050405020304" pitchFamily="18" charset="0"/>
                          <a:cs typeface="Times New Roman" panose="02020603050405020304" pitchFamily="18" charset="0"/>
                        </a:rPr>
                        <a:t>cục</a:t>
                      </a:r>
                      <a:endParaRPr lang="en-US" sz="2200" dirty="0">
                        <a:solidFill>
                          <a:srgbClr val="FF0000"/>
                        </a:solidFill>
                        <a:latin typeface="Times New Roman" panose="02020603050405020304" pitchFamily="18" charset="0"/>
                        <a:cs typeface="Times New Roman" panose="02020603050405020304" pitchFamily="18" charset="0"/>
                      </a:endParaRPr>
                    </a:p>
                  </a:txBody>
                  <a:tcPr marL="68580" marR="68580" marT="34290" marB="34290">
                    <a:solidFill>
                      <a:schemeClr val="bg1"/>
                    </a:solidFill>
                  </a:tcPr>
                </a:tc>
                <a:tc>
                  <a:txBody>
                    <a:bodyPr/>
                    <a:lstStyle/>
                    <a:p>
                      <a:pPr marL="0" marR="0" lvl="0" indent="0" algn="just" defTabSz="457223" rtl="0" eaLnBrk="1" fontAlgn="auto" latinLnBrk="0" hangingPunct="1">
                        <a:lnSpc>
                          <a:spcPct val="100000"/>
                        </a:lnSpc>
                        <a:spcBef>
                          <a:spcPts val="0"/>
                        </a:spcBef>
                        <a:spcAft>
                          <a:spcPts val="0"/>
                        </a:spcAft>
                        <a:buClrTx/>
                        <a:buSzTx/>
                        <a:buFontTx/>
                        <a:buNone/>
                        <a:tabLst/>
                        <a:defRPr/>
                      </a:pPr>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Phần</a:t>
                      </a:r>
                      <a:r>
                        <a:rPr lang="en-US" sz="2200" b="1" baseline="0" dirty="0" smtClean="0">
                          <a:latin typeface="Times New Roman" panose="02020603050405020304" pitchFamily="18" charset="0"/>
                          <a:cs typeface="Times New Roman" panose="02020603050405020304" pitchFamily="18" charset="0"/>
                        </a:rPr>
                        <a:t> 1: </a:t>
                      </a:r>
                      <a:r>
                        <a:rPr lang="en-US" sz="2200" b="1" dirty="0" err="1" smtClean="0">
                          <a:latin typeface="Times New Roman" panose="02020603050405020304" pitchFamily="18" charset="0"/>
                          <a:cs typeface="Times New Roman" panose="02020603050405020304" pitchFamily="18" charset="0"/>
                        </a:rPr>
                        <a:t>Từ</a:t>
                      </a:r>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đầu</a:t>
                      </a:r>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đến</a:t>
                      </a:r>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bầu</a:t>
                      </a:r>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trời</a:t>
                      </a:r>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xanh</a:t>
                      </a:r>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thẳm</a:t>
                      </a:r>
                      <a:r>
                        <a:rPr lang="en-US" sz="2200" b="1" dirty="0" smtClean="0">
                          <a:latin typeface="Times New Roman" panose="02020603050405020304" pitchFamily="18" charset="0"/>
                          <a:cs typeface="Times New Roman" panose="02020603050405020304" pitchFamily="18" charset="0"/>
                        </a:rPr>
                        <a:t>” </a:t>
                      </a:r>
                      <a:r>
                        <a:rPr lang="en-US" sz="22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vi-VN" sz="2200" dirty="0" smtClean="0">
                          <a:solidFill>
                            <a:schemeClr val="tx1">
                              <a:lumMod val="50000"/>
                            </a:schemeClr>
                          </a:solidFill>
                          <a:latin typeface="Times New Roman" panose="02020603050405020304" pitchFamily="18" charset="0"/>
                          <a:cs typeface="Times New Roman" panose="02020603050405020304" pitchFamily="18" charset="0"/>
                        </a:rPr>
                        <a:t>Em bé kể cho mẹ nghe về cuộc trò chuyện với những người “trên mây”</a:t>
                      </a:r>
                    </a:p>
                    <a:p>
                      <a:pPr marL="0" marR="0" lvl="0" indent="0" algn="just" defTabSz="457223" rtl="0" eaLnBrk="1" fontAlgn="auto" latinLnBrk="0" hangingPunct="1">
                        <a:lnSpc>
                          <a:spcPct val="100000"/>
                        </a:lnSpc>
                        <a:spcBef>
                          <a:spcPts val="0"/>
                        </a:spcBef>
                        <a:spcAft>
                          <a:spcPts val="0"/>
                        </a:spcAft>
                        <a:buClrTx/>
                        <a:buSzTx/>
                        <a:buFontTx/>
                        <a:buNone/>
                        <a:tabLst/>
                        <a:defRPr/>
                      </a:pPr>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Phần</a:t>
                      </a:r>
                      <a:r>
                        <a:rPr lang="en-US" sz="2200" b="1" baseline="0" dirty="0" smtClean="0">
                          <a:latin typeface="Times New Roman" panose="02020603050405020304" pitchFamily="18" charset="0"/>
                          <a:cs typeface="Times New Roman" panose="02020603050405020304" pitchFamily="18" charset="0"/>
                        </a:rPr>
                        <a:t> 2: </a:t>
                      </a:r>
                      <a:r>
                        <a:rPr lang="en-US" sz="2200" b="1" baseline="0" dirty="0" err="1" smtClean="0">
                          <a:latin typeface="Times New Roman" panose="02020603050405020304" pitchFamily="18" charset="0"/>
                          <a:cs typeface="Times New Roman" panose="02020603050405020304" pitchFamily="18" charset="0"/>
                        </a:rPr>
                        <a:t>còn</a:t>
                      </a:r>
                      <a:r>
                        <a:rPr lang="en-US" sz="2200" b="1" baseline="0" dirty="0" smtClean="0">
                          <a:latin typeface="Times New Roman" panose="02020603050405020304" pitchFamily="18" charset="0"/>
                          <a:cs typeface="Times New Roman" panose="02020603050405020304" pitchFamily="18" charset="0"/>
                        </a:rPr>
                        <a:t> </a:t>
                      </a:r>
                      <a:r>
                        <a:rPr lang="en-US" sz="2200" b="1" baseline="0" dirty="0" err="1" smtClean="0">
                          <a:latin typeface="Times New Roman" panose="02020603050405020304" pitchFamily="18" charset="0"/>
                          <a:cs typeface="Times New Roman" panose="02020603050405020304" pitchFamily="18" charset="0"/>
                        </a:rPr>
                        <a:t>lại</a:t>
                      </a:r>
                      <a:r>
                        <a:rPr lang="en-US" sz="2200" b="1" baseline="0" dirty="0" smtClean="0">
                          <a:latin typeface="Times New Roman" panose="02020603050405020304" pitchFamily="18" charset="0"/>
                          <a:cs typeface="Times New Roman" panose="02020603050405020304" pitchFamily="18" charset="0"/>
                        </a:rPr>
                        <a:t> </a:t>
                      </a:r>
                      <a:r>
                        <a:rPr lang="en-US" sz="2200" b="1" baseline="0" dirty="0" smtClean="0">
                          <a:latin typeface="Times New Roman" panose="02020603050405020304" pitchFamily="18" charset="0"/>
                          <a:cs typeface="Times New Roman" panose="02020603050405020304" pitchFamily="18" charset="0"/>
                          <a:sym typeface="Wingdings" panose="05000000000000000000" pitchFamily="2" charset="2"/>
                        </a:rPr>
                        <a:t> </a:t>
                      </a:r>
                      <a:r>
                        <a:rPr lang="vi-VN" sz="2200" kern="1200" dirty="0" smtClean="0">
                          <a:solidFill>
                            <a:schemeClr val="tx1">
                              <a:lumMod val="50000"/>
                            </a:schemeClr>
                          </a:solidFill>
                          <a:latin typeface="Times New Roman" panose="02020603050405020304" pitchFamily="18" charset="0"/>
                          <a:ea typeface="+mn-ea"/>
                          <a:cs typeface="Times New Roman" panose="02020603050405020304" pitchFamily="18" charset="0"/>
                        </a:rPr>
                        <a:t>Em bé kể cho mẹ nghe về cuộc trò chuyện với những người “tr</a:t>
                      </a:r>
                      <a:r>
                        <a:rPr lang="en-US" sz="2200" dirty="0" err="1" smtClean="0">
                          <a:solidFill>
                            <a:schemeClr val="tx1">
                              <a:lumMod val="50000"/>
                            </a:schemeClr>
                          </a:solidFill>
                          <a:latin typeface="Times New Roman" panose="02020603050405020304" pitchFamily="18" charset="0"/>
                          <a:cs typeface="Times New Roman" panose="02020603050405020304" pitchFamily="18" charset="0"/>
                        </a:rPr>
                        <a:t>ong</a:t>
                      </a:r>
                      <a:r>
                        <a:rPr lang="en-US" sz="22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200" dirty="0" err="1" smtClean="0">
                          <a:solidFill>
                            <a:schemeClr val="tx1">
                              <a:lumMod val="50000"/>
                            </a:schemeClr>
                          </a:solidFill>
                          <a:latin typeface="Times New Roman" panose="02020603050405020304" pitchFamily="18" charset="0"/>
                          <a:cs typeface="Times New Roman" panose="02020603050405020304" pitchFamily="18" charset="0"/>
                        </a:rPr>
                        <a:t>sóng</a:t>
                      </a:r>
                      <a:r>
                        <a:rPr lang="vi-VN" sz="2200" kern="1200" dirty="0" smtClean="0">
                          <a:solidFill>
                            <a:schemeClr val="tx1">
                              <a:lumMod val="50000"/>
                            </a:schemeClr>
                          </a:solidFill>
                          <a:latin typeface="Times New Roman" panose="02020603050405020304" pitchFamily="18" charset="0"/>
                          <a:ea typeface="+mn-ea"/>
                          <a:cs typeface="Times New Roman" panose="02020603050405020304" pitchFamily="18" charset="0"/>
                        </a:rPr>
                        <a:t>”</a:t>
                      </a:r>
                      <a:endParaRPr lang="en-US" sz="2200" b="1" dirty="0" smtClean="0">
                        <a:latin typeface="Times New Roman" panose="02020603050405020304" pitchFamily="18" charset="0"/>
                        <a:cs typeface="Times New Roman" panose="02020603050405020304" pitchFamily="18" charset="0"/>
                      </a:endParaRPr>
                    </a:p>
                  </a:txBody>
                  <a:tcPr marL="68580" marR="68580" marT="34290" marB="34290">
                    <a:solidFill>
                      <a:schemeClr val="bg1"/>
                    </a:solid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16"/>
        <p:cNvGrpSpPr/>
        <p:nvPr/>
      </p:nvGrpSpPr>
      <p:grpSpPr>
        <a:xfrm>
          <a:off x="0" y="0"/>
          <a:ext cx="0" cy="0"/>
          <a:chOff x="0" y="0"/>
          <a:chExt cx="0" cy="0"/>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94778" y="-142038"/>
            <a:ext cx="2493818" cy="2057400"/>
          </a:xfrm>
          <a:prstGeom prst="rect">
            <a:avLst/>
          </a:prstGeom>
        </p:spPr>
      </p:pic>
      <p:pic>
        <p:nvPicPr>
          <p:cNvPr id="6" name="Picture 5"/>
          <p:cNvPicPr>
            <a:picLocks noChangeAspect="1"/>
          </p:cNvPicPr>
          <p:nvPr/>
        </p:nvPicPr>
        <p:blipFill>
          <a:blip r:embed="rId8">
            <a:extLst>
              <a:ext uri="{BEBA8EAE-BF5A-486C-A8C5-ECC9F3942E4B}">
                <a14:imgProps xmlns:a14="http://schemas.microsoft.com/office/drawing/2010/main">
                  <a14:imgLayer r:embed="rId9">
                    <a14:imgEffect>
                      <a14:artisticLineDrawing/>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6766752" y="3178630"/>
            <a:ext cx="2377248" cy="2057400"/>
          </a:xfrm>
          <a:prstGeom prst="rect">
            <a:avLst/>
          </a:prstGeom>
        </p:spPr>
      </p:pic>
      <p:pic>
        <p:nvPicPr>
          <p:cNvPr id="2" name="Picture 1"/>
          <p:cNvPicPr>
            <a:picLocks noChangeAspect="1"/>
          </p:cNvPicPr>
          <p:nvPr/>
        </p:nvPicPr>
        <p:blipFill>
          <a:blip r:embed="rId11"/>
          <a:stretch>
            <a:fillRect/>
          </a:stretch>
        </p:blipFill>
        <p:spPr>
          <a:xfrm>
            <a:off x="1992442" y="1562701"/>
            <a:ext cx="5584420" cy="2060627"/>
          </a:xfrm>
          <a:prstGeom prst="rect">
            <a:avLst/>
          </a:prstGeom>
        </p:spPr>
      </p:pic>
    </p:spTree>
    <p:extLst>
      <p:ext uri="{BB962C8B-B14F-4D97-AF65-F5344CB8AC3E}">
        <p14:creationId xmlns:p14="http://schemas.microsoft.com/office/powerpoint/2010/main" val="839724263"/>
      </p:ext>
    </p:extLst>
  </p:cSld>
  <p:clrMapOvr>
    <a:masterClrMapping/>
  </p:clrMapOvr>
  <p:transition spd="slow">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40"/>
        <p:cNvGrpSpPr/>
        <p:nvPr/>
      </p:nvGrpSpPr>
      <p:grpSpPr>
        <a:xfrm>
          <a:off x="0" y="0"/>
          <a:ext cx="0" cy="0"/>
          <a:chOff x="0" y="0"/>
          <a:chExt cx="0" cy="0"/>
        </a:xfrm>
      </p:grpSpPr>
      <p:sp>
        <p:nvSpPr>
          <p:cNvPr id="46" name="TextBox 45"/>
          <p:cNvSpPr txBox="1"/>
          <p:nvPr/>
        </p:nvSpPr>
        <p:spPr>
          <a:xfrm>
            <a:off x="337546" y="1589087"/>
            <a:ext cx="4126877" cy="2246769"/>
          </a:xfrm>
          <a:prstGeom prst="rect">
            <a:avLst/>
          </a:prstGeom>
          <a:noFill/>
        </p:spPr>
        <p:txBody>
          <a:bodyPr wrap="square" rtlCol="0">
            <a:spAutoFit/>
          </a:bodyPr>
          <a:lstStyle/>
          <a:p>
            <a:pPr algn="just"/>
            <a:r>
              <a:rPr lang="en-US" sz="2800" dirty="0" err="1" smtClean="0">
                <a:latin typeface="Times New Roman" panose="02020603050405020304" pitchFamily="18" charset="0"/>
                <a:cs typeface="Times New Roman" panose="02020603050405020304" pitchFamily="18" charset="0"/>
              </a:rPr>
              <a:t>Thảo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luận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nhóm</a:t>
            </a:r>
            <a:r>
              <a:rPr lang="en-US" sz="2800" dirty="0" smtClean="0">
                <a:latin typeface="Times New Roman" panose="02020603050405020304" pitchFamily="18" charset="0"/>
                <a:cs typeface="Times New Roman" panose="02020603050405020304" pitchFamily="18" charset="0"/>
              </a:rPr>
              <a:t> </a:t>
            </a:r>
          </a:p>
          <a:p>
            <a:pPr algn="just"/>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Cuộc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vui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những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người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trên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mây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trong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sóng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hấp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dẫn</a:t>
            </a:r>
            <a:r>
              <a:rPr lang="en-US" sz="2800" dirty="0" smtClean="0">
                <a:latin typeface="Times New Roman" panose="02020603050405020304" pitchFamily="18" charset="0"/>
                <a:cs typeface="Times New Roman" panose="02020603050405020304" pitchFamily="18" charset="0"/>
              </a:rPr>
              <a:t> ở </a:t>
            </a:r>
            <a:r>
              <a:rPr lang="en-US" sz="2800" dirty="0" err="1" smtClean="0">
                <a:latin typeface="Times New Roman" panose="02020603050405020304" pitchFamily="18" charset="0"/>
                <a:cs typeface="Times New Roman" panose="02020603050405020304" pitchFamily="18" charset="0"/>
              </a:rPr>
              <a:t>chỗ</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nào</a:t>
            </a:r>
            <a:r>
              <a:rPr lang="en-US" sz="2800" dirty="0" smtClean="0">
                <a:latin typeface="Times New Roman" panose="02020603050405020304" pitchFamily="18" charset="0"/>
                <a:cs typeface="Times New Roman" panose="02020603050405020304" pitchFamily="18" charset="0"/>
              </a:rPr>
              <a:t>? </a:t>
            </a:r>
          </a:p>
          <a:p>
            <a:pPr algn="just"/>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Thời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gian</a:t>
            </a:r>
            <a:r>
              <a:rPr lang="en-US" sz="2800" dirty="0" smtClean="0">
                <a:latin typeface="Times New Roman" panose="02020603050405020304" pitchFamily="18" charset="0"/>
                <a:cs typeface="Times New Roman" panose="02020603050405020304" pitchFamily="18" charset="0"/>
              </a:rPr>
              <a:t>: 5 </a:t>
            </a:r>
            <a:r>
              <a:rPr lang="en-US" sz="2800" dirty="0" err="1" smtClean="0">
                <a:latin typeface="Times New Roman" panose="02020603050405020304" pitchFamily="18" charset="0"/>
                <a:cs typeface="Times New Roman" panose="02020603050405020304" pitchFamily="18" charset="0"/>
              </a:rPr>
              <a:t>phút</a:t>
            </a:r>
            <a:endParaRPr lang="en-US" sz="2800" dirty="0">
              <a:latin typeface="Times New Roman" panose="02020603050405020304" pitchFamily="18" charset="0"/>
              <a:cs typeface="Times New Roman" panose="02020603050405020304" pitchFamily="18" charset="0"/>
            </a:endParaRPr>
          </a:p>
        </p:txBody>
      </p:sp>
      <p:pic>
        <p:nvPicPr>
          <p:cNvPr id="21" name="Picture 20"/>
          <p:cNvPicPr>
            <a:picLocks noChangeAspect="1"/>
          </p:cNvPicPr>
          <p:nvPr/>
        </p:nvPicPr>
        <p:blipFill rotWithShape="1">
          <a:blip r:embed="rId3"/>
          <a:srcRect l="30091" t="1705" r="30533" b="1"/>
          <a:stretch/>
        </p:blipFill>
        <p:spPr>
          <a:xfrm rot="537394">
            <a:off x="4991548" y="237453"/>
            <a:ext cx="3427134" cy="481001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down)">
                                      <p:cBhvr>
                                        <p:cTn id="7" dur="500"/>
                                        <p:tgtEl>
                                          <p:spTgt spid="46"/>
                                        </p:tgtEl>
                                      </p:cBhvr>
                                    </p:animEffect>
                                  </p:childTnLst>
                                </p:cTn>
                              </p:par>
                              <p:par>
                                <p:cTn id="8" presetID="22" presetClass="entr" presetSubtype="4"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77"/>
        <p:cNvGrpSpPr/>
        <p:nvPr/>
      </p:nvGrpSpPr>
      <p:grpSpPr>
        <a:xfrm>
          <a:off x="0" y="0"/>
          <a:ext cx="0" cy="0"/>
          <a:chOff x="0" y="0"/>
          <a:chExt cx="0" cy="0"/>
        </a:xfrm>
      </p:grpSpPr>
      <p:sp>
        <p:nvSpPr>
          <p:cNvPr id="2" name="矩形: 圆角 6">
            <a:extLst>
              <a:ext uri="{FF2B5EF4-FFF2-40B4-BE49-F238E27FC236}">
                <a16:creationId xmlns="" xmlns:a16="http://schemas.microsoft.com/office/drawing/2014/main" id="{9BC95C3E-929E-4FDD-A76A-62372A82CF5A}"/>
              </a:ext>
            </a:extLst>
          </p:cNvPr>
          <p:cNvSpPr/>
          <p:nvPr/>
        </p:nvSpPr>
        <p:spPr>
          <a:xfrm>
            <a:off x="2104284" y="1123278"/>
            <a:ext cx="6511361" cy="1242182"/>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50000"/>
              </a:spcBef>
            </a:pPr>
            <a:r>
              <a:rPr lang="en-SG" sz="2160" i="1" dirty="0">
                <a:solidFill>
                  <a:schemeClr val="tx1"/>
                </a:solidFill>
                <a:latin typeface="Times New Roman" panose="02020603050405020304" pitchFamily="18" charset="0"/>
                <a:cs typeface="Times New Roman" panose="02020603050405020304" pitchFamily="18" charset="0"/>
              </a:rPr>
              <a:t>“</a:t>
            </a:r>
            <a:r>
              <a:rPr lang="en-SG" sz="2160" i="1" dirty="0" err="1">
                <a:solidFill>
                  <a:schemeClr val="tx1"/>
                </a:solidFill>
                <a:latin typeface="Times New Roman" panose="02020603050405020304" pitchFamily="18" charset="0"/>
                <a:cs typeface="Times New Roman" panose="02020603050405020304" pitchFamily="18" charset="0"/>
              </a:rPr>
              <a:t>Bọn</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tớ</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chơi</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từ</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khi</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thức</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dậy</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cho</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đến</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lúc</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chiều</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tà</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Bọn</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tớ</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chơi</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với</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bình</a:t>
            </a:r>
            <a:r>
              <a:rPr lang="en-SG" sz="2160" i="1" dirty="0">
                <a:solidFill>
                  <a:schemeClr val="tx1"/>
                </a:solidFill>
                <a:latin typeface="Times New Roman" panose="02020603050405020304" pitchFamily="18" charset="0"/>
                <a:cs typeface="Times New Roman" panose="02020603050405020304" pitchFamily="18" charset="0"/>
              </a:rPr>
              <a:t> minh </a:t>
            </a:r>
            <a:r>
              <a:rPr lang="en-SG" sz="2160" i="1" dirty="0" err="1">
                <a:solidFill>
                  <a:schemeClr val="tx1"/>
                </a:solidFill>
                <a:latin typeface="Times New Roman" panose="02020603050405020304" pitchFamily="18" charset="0"/>
                <a:cs typeface="Times New Roman" panose="02020603050405020304" pitchFamily="18" charset="0"/>
              </a:rPr>
              <a:t>vàng</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bọn</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tớ</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chơi</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với</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vầng</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trăng</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bạc</a:t>
            </a:r>
            <a:r>
              <a:rPr lang="en-SG" sz="2160" i="1" dirty="0">
                <a:solidFill>
                  <a:schemeClr val="tx1"/>
                </a:solidFill>
                <a:latin typeface="Times New Roman" panose="02020603050405020304" pitchFamily="18" charset="0"/>
                <a:cs typeface="Times New Roman" panose="02020603050405020304" pitchFamily="18" charset="0"/>
              </a:rPr>
              <a:t>”.</a:t>
            </a:r>
            <a:endParaRPr lang="en-BZ" sz="2160" i="1" dirty="0">
              <a:solidFill>
                <a:schemeClr val="tx1"/>
              </a:solidFill>
              <a:latin typeface="Times New Roman" panose="02020603050405020304" pitchFamily="18" charset="0"/>
              <a:cs typeface="Times New Roman" panose="02020603050405020304" pitchFamily="18" charset="0"/>
            </a:endParaRPr>
          </a:p>
        </p:txBody>
      </p:sp>
      <p:sp>
        <p:nvSpPr>
          <p:cNvPr id="3" name="矩形: 圆角 6">
            <a:extLst>
              <a:ext uri="{FF2B5EF4-FFF2-40B4-BE49-F238E27FC236}">
                <a16:creationId xmlns="" xmlns:a16="http://schemas.microsoft.com/office/drawing/2014/main" id="{79E51E8C-338B-44FD-9C53-66D0CB71182F}"/>
              </a:ext>
            </a:extLst>
          </p:cNvPr>
          <p:cNvSpPr/>
          <p:nvPr/>
        </p:nvSpPr>
        <p:spPr>
          <a:xfrm>
            <a:off x="246293" y="3072925"/>
            <a:ext cx="6511361" cy="1373098"/>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tabLst>
                <a:tab pos="2005965" algn="ctr"/>
                <a:tab pos="4011930" algn="r"/>
              </a:tabLst>
            </a:pPr>
            <a:r>
              <a:rPr lang="en-US" sz="243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Bọn</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tớ</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ca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hát</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từ</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sáng</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sớm</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cho</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đến</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hoàng</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hôn</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Bọn</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tớ</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ngao</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du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nơi</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này</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nơi</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nọ</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mà</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biết</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từng</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đến</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nơi</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nao</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SG" sz="2160" i="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911507" y="126162"/>
            <a:ext cx="7366504" cy="424732"/>
          </a:xfrm>
          <a:prstGeom prst="rect">
            <a:avLst/>
          </a:prstGeom>
          <a:noFill/>
        </p:spPr>
        <p:txBody>
          <a:bodyPr wrap="square" rtlCol="0">
            <a:spAutoFit/>
          </a:bodyPr>
          <a:lstStyle/>
          <a:p>
            <a:r>
              <a:rPr lang="en-US" sz="1620"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Tiếng</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gọi</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của</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những</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người</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trên</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mây</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và</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trong</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sóng</a:t>
            </a:r>
            <a:r>
              <a:rPr lang="en-US" sz="2160" b="1" dirty="0">
                <a:latin typeface="Times New Roman" panose="02020603050405020304" pitchFamily="18" charset="0"/>
                <a:cs typeface="Times New Roman" panose="02020603050405020304" pitchFamily="18" charset="0"/>
              </a:rPr>
              <a:t>”</a:t>
            </a:r>
          </a:p>
        </p:txBody>
      </p:sp>
      <p:pic>
        <p:nvPicPr>
          <p:cNvPr id="7" name="Picture 2"/>
          <p:cNvPicPr>
            <a:picLocks noChangeAspect="1"/>
          </p:cNvPicPr>
          <p:nvPr/>
        </p:nvPicPr>
        <p:blipFill>
          <a:blip r:embed="rId3"/>
          <a:srcRect/>
          <a:stretch>
            <a:fillRect/>
          </a:stretch>
        </p:blipFill>
        <p:spPr>
          <a:xfrm>
            <a:off x="-116191" y="550894"/>
            <a:ext cx="2220475" cy="1537679"/>
          </a:xfrm>
          <a:prstGeom prst="rect">
            <a:avLst/>
          </a:prstGeom>
        </p:spPr>
      </p:pic>
      <p:pic>
        <p:nvPicPr>
          <p:cNvPr id="8" name="Picture 7"/>
          <p:cNvPicPr>
            <a:picLocks noChangeAspect="1"/>
          </p:cNvPicPr>
          <p:nvPr/>
        </p:nvPicPr>
        <p:blipFill>
          <a:blip r:embed="rId4"/>
          <a:srcRect/>
          <a:stretch>
            <a:fillRect/>
          </a:stretch>
        </p:blipFill>
        <p:spPr>
          <a:xfrm>
            <a:off x="6517640" y="2659893"/>
            <a:ext cx="2459311" cy="2004339"/>
          </a:xfrm>
          <a:prstGeom prst="rect">
            <a:avLst/>
          </a:prstGeom>
        </p:spPr>
      </p:pic>
    </p:spTree>
    <p:extLst>
      <p:ext uri="{BB962C8B-B14F-4D97-AF65-F5344CB8AC3E}">
        <p14:creationId xmlns:p14="http://schemas.microsoft.com/office/powerpoint/2010/main" val="3312502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par>
                                <p:cTn id="21" presetID="16" presetClass="entr" presetSubtype="21"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33"/>
        <p:cNvGrpSpPr/>
        <p:nvPr/>
      </p:nvGrpSpPr>
      <p:grpSpPr>
        <a:xfrm>
          <a:off x="0" y="0"/>
          <a:ext cx="0" cy="0"/>
          <a:chOff x="0" y="0"/>
          <a:chExt cx="0" cy="0"/>
        </a:xfrm>
      </p:grpSpPr>
      <p:sp>
        <p:nvSpPr>
          <p:cNvPr id="28" name="Rounded Rectangle 27">
            <a:extLst>
              <a:ext uri="{FF2B5EF4-FFF2-40B4-BE49-F238E27FC236}">
                <a16:creationId xmlns="" xmlns:a16="http://schemas.microsoft.com/office/drawing/2014/main" id="{2FE16552-CF9D-6242-BABC-E8C358E43C7C}"/>
              </a:ext>
            </a:extLst>
          </p:cNvPr>
          <p:cNvSpPr/>
          <p:nvPr/>
        </p:nvSpPr>
        <p:spPr>
          <a:xfrm>
            <a:off x="1881695" y="188333"/>
            <a:ext cx="5351894" cy="1552073"/>
          </a:xfrm>
          <a:prstGeom prst="roundRect">
            <a:avLst/>
          </a:prstGeom>
          <a:solidFill>
            <a:schemeClr val="accent6">
              <a:lumMod val="20000"/>
              <a:lumOff val="80000"/>
            </a:schemeClr>
          </a:solidFill>
          <a:ln w="28575">
            <a:solidFill>
              <a:schemeClr val="bg1"/>
            </a:solidFill>
          </a:ln>
        </p:spPr>
        <p:style>
          <a:lnRef idx="2">
            <a:schemeClr val="accent5"/>
          </a:lnRef>
          <a:fillRef idx="1">
            <a:schemeClr val="lt1"/>
          </a:fillRef>
          <a:effectRef idx="0">
            <a:schemeClr val="accent5"/>
          </a:effectRef>
          <a:fontRef idx="minor">
            <a:schemeClr val="dk1"/>
          </a:fontRef>
        </p:style>
        <p:txBody>
          <a:bodyPr rtlCol="0" anchor="ctr"/>
          <a:lstStyle/>
          <a:p>
            <a:pPr algn="just"/>
            <a:r>
              <a:rPr lang="x-none" sz="2100" dirty="0">
                <a:latin typeface="Times New Roman" panose="02020603050405020304" pitchFamily="18" charset="0"/>
                <a:cs typeface="Times New Roman" panose="02020603050405020304" pitchFamily="18" charset="0"/>
              </a:rPr>
              <a:t>Thế giới của những người sống “trên mây”: </a:t>
            </a:r>
          </a:p>
          <a:p>
            <a:pPr algn="just"/>
            <a:r>
              <a:rPr lang="x-none" sz="2100" dirty="0">
                <a:latin typeface="Times New Roman" panose="02020603050405020304" pitchFamily="18" charset="0"/>
                <a:cs typeface="Times New Roman" panose="02020603050405020304" pitchFamily="18" charset="0"/>
              </a:rPr>
              <a:t>Rực rỡ, lung linh, huyền ảo </a:t>
            </a:r>
          </a:p>
          <a:p>
            <a:pPr algn="just"/>
            <a:r>
              <a:rPr lang="x-none" sz="2100" dirty="0">
                <a:latin typeface="Times New Roman" panose="02020603050405020304" pitchFamily="18" charset="0"/>
                <a:cs typeface="Times New Roman" panose="02020603050405020304" pitchFamily="18" charset="0"/>
              </a:rPr>
              <a:t>(ánh sáng mặt trời vàng buổi bình </a:t>
            </a:r>
            <a:r>
              <a:rPr lang="x-none" sz="2100" dirty="0" smtClean="0">
                <a:latin typeface="Times New Roman" panose="02020603050405020304" pitchFamily="18" charset="0"/>
                <a:cs typeface="Times New Roman" panose="02020603050405020304" pitchFamily="18" charset="0"/>
              </a:rPr>
              <a:t>minh,</a:t>
            </a:r>
            <a:r>
              <a:rPr lang="en-US" sz="2100" dirty="0" smtClean="0">
                <a:latin typeface="Times New Roman" panose="02020603050405020304" pitchFamily="18" charset="0"/>
                <a:cs typeface="Times New Roman" panose="02020603050405020304" pitchFamily="18" charset="0"/>
              </a:rPr>
              <a:t> </a:t>
            </a:r>
            <a:r>
              <a:rPr lang="x-none" sz="2100" dirty="0" smtClean="0">
                <a:latin typeface="Times New Roman" panose="02020603050405020304" pitchFamily="18" charset="0"/>
                <a:cs typeface="Times New Roman" panose="02020603050405020304" pitchFamily="18" charset="0"/>
              </a:rPr>
              <a:t>ánh </a:t>
            </a:r>
            <a:r>
              <a:rPr lang="x-none" sz="2100" dirty="0">
                <a:latin typeface="Times New Roman" panose="02020603050405020304" pitchFamily="18" charset="0"/>
                <a:cs typeface="Times New Roman" panose="02020603050405020304" pitchFamily="18" charset="0"/>
              </a:rPr>
              <a:t>sáng vầng trăng bạc khi đêm về) </a:t>
            </a:r>
          </a:p>
        </p:txBody>
      </p:sp>
      <p:sp>
        <p:nvSpPr>
          <p:cNvPr id="29" name="Rounded Rectangle 28">
            <a:extLst>
              <a:ext uri="{FF2B5EF4-FFF2-40B4-BE49-F238E27FC236}">
                <a16:creationId xmlns="" xmlns:a16="http://schemas.microsoft.com/office/drawing/2014/main" id="{32493B9B-95DE-4547-9A0C-BCB8DE1C4C08}"/>
              </a:ext>
            </a:extLst>
          </p:cNvPr>
          <p:cNvSpPr/>
          <p:nvPr/>
        </p:nvSpPr>
        <p:spPr>
          <a:xfrm>
            <a:off x="704661" y="1919052"/>
            <a:ext cx="5308864" cy="1552073"/>
          </a:xfrm>
          <a:prstGeom prst="roundRect">
            <a:avLst/>
          </a:prstGeom>
          <a:solidFill>
            <a:schemeClr val="accent3">
              <a:lumMod val="20000"/>
              <a:lumOff val="80000"/>
            </a:schemeClr>
          </a:solidFill>
          <a:ln w="28575">
            <a:solidFill>
              <a:schemeClr val="bg1"/>
            </a:solidFill>
          </a:ln>
        </p:spPr>
        <p:style>
          <a:lnRef idx="2">
            <a:schemeClr val="accent5"/>
          </a:lnRef>
          <a:fillRef idx="1">
            <a:schemeClr val="lt1"/>
          </a:fillRef>
          <a:effectRef idx="0">
            <a:schemeClr val="accent5"/>
          </a:effectRef>
          <a:fontRef idx="minor">
            <a:schemeClr val="dk1"/>
          </a:fontRef>
        </p:style>
        <p:txBody>
          <a:bodyPr rtlCol="0" anchor="ctr"/>
          <a:lstStyle/>
          <a:p>
            <a:pPr algn="just"/>
            <a:r>
              <a:rPr lang="vi-VN" sz="2100" dirty="0">
                <a:latin typeface="Times New Roman" panose="02020603050405020304" pitchFamily="18" charset="0"/>
                <a:cs typeface="Times New Roman" panose="02020603050405020304" pitchFamily="18" charset="0"/>
              </a:rPr>
              <a:t>Thế giới của những người sống “trong sóng”: Vui vẻ và hạnh phúc (chỉ có ca hát và rong chơi khắp chốn từ khi thức dậy cho đến chiều tà).</a:t>
            </a:r>
          </a:p>
        </p:txBody>
      </p:sp>
      <p:sp>
        <p:nvSpPr>
          <p:cNvPr id="31" name="Rectangle: Rounded Corners 15">
            <a:extLst>
              <a:ext uri="{FF2B5EF4-FFF2-40B4-BE49-F238E27FC236}">
                <a16:creationId xmlns="" xmlns:a16="http://schemas.microsoft.com/office/drawing/2014/main" id="{6A6E33C2-8231-4142-9252-D199B623898F}"/>
              </a:ext>
            </a:extLst>
          </p:cNvPr>
          <p:cNvSpPr/>
          <p:nvPr/>
        </p:nvSpPr>
        <p:spPr>
          <a:xfrm>
            <a:off x="1445866" y="3733196"/>
            <a:ext cx="6839952" cy="1040264"/>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en-US" sz="24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vi-VN" sz="2400" b="1" dirty="0" smtClean="0">
                <a:solidFill>
                  <a:schemeClr val="tx1"/>
                </a:solidFill>
                <a:latin typeface="Times New Roman" panose="02020603050405020304" pitchFamily="18" charset="0"/>
                <a:cs typeface="Times New Roman" panose="02020603050405020304" pitchFamily="18" charset="0"/>
              </a:rPr>
              <a:t>Xa </a:t>
            </a:r>
            <a:r>
              <a:rPr lang="vi-VN" sz="2400" b="1" dirty="0">
                <a:solidFill>
                  <a:schemeClr val="tx1"/>
                </a:solidFill>
                <a:latin typeface="Times New Roman" panose="02020603050405020304" pitchFamily="18" charset="0"/>
                <a:cs typeface="Times New Roman" panose="02020603050405020304" pitchFamily="18" charset="0"/>
              </a:rPr>
              <a:t>xôi, cao rộng, rực rỡ sắc màu, chứa đựng biết bao điều bí ẩn</a:t>
            </a:r>
            <a:endParaRPr lang="en-BZ" sz="2400" b="1" dirty="0">
              <a:solidFill>
                <a:schemeClr val="tx1"/>
              </a:solidFill>
              <a:latin typeface="Times New Roman" panose="02020603050405020304" pitchFamily="18" charset="0"/>
              <a:cs typeface="Times New Roman" panose="02020603050405020304" pitchFamily="18" charset="0"/>
            </a:endParaRPr>
          </a:p>
        </p:txBody>
      </p:sp>
      <p:pic>
        <p:nvPicPr>
          <p:cNvPr id="34" name="Picture 2"/>
          <p:cNvPicPr>
            <a:picLocks noChangeAspect="1"/>
          </p:cNvPicPr>
          <p:nvPr/>
        </p:nvPicPr>
        <p:blipFill>
          <a:blip r:embed="rId3"/>
          <a:srcRect/>
          <a:stretch>
            <a:fillRect/>
          </a:stretch>
        </p:blipFill>
        <p:spPr>
          <a:xfrm>
            <a:off x="-126949" y="-24151"/>
            <a:ext cx="2220475" cy="1537679"/>
          </a:xfrm>
          <a:prstGeom prst="rect">
            <a:avLst/>
          </a:prstGeom>
        </p:spPr>
      </p:pic>
      <p:pic>
        <p:nvPicPr>
          <p:cNvPr id="35" name="Picture 34"/>
          <p:cNvPicPr>
            <a:picLocks noChangeAspect="1"/>
          </p:cNvPicPr>
          <p:nvPr/>
        </p:nvPicPr>
        <p:blipFill>
          <a:blip r:embed="rId4"/>
          <a:srcRect/>
          <a:stretch>
            <a:fillRect/>
          </a:stretch>
        </p:blipFill>
        <p:spPr>
          <a:xfrm>
            <a:off x="6367705" y="1740406"/>
            <a:ext cx="2123581" cy="1730719"/>
          </a:xfrm>
          <a:prstGeom prst="rect">
            <a:avLst/>
          </a:prstGeom>
        </p:spPr>
      </p:pic>
    </p:spTree>
    <p:extLst>
      <p:ext uri="{BB962C8B-B14F-4D97-AF65-F5344CB8AC3E}">
        <p14:creationId xmlns:p14="http://schemas.microsoft.com/office/powerpoint/2010/main" val="3379888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arn(inVertical)">
                                      <p:cBhvr>
                                        <p:cTn id="15" dur="500"/>
                                        <p:tgtEl>
                                          <p:spTgt spid="29"/>
                                        </p:tgtEl>
                                      </p:cBhvr>
                                    </p:animEffect>
                                  </p:childTnLst>
                                </p:cTn>
                              </p:par>
                              <p:par>
                                <p:cTn id="16" presetID="16" presetClass="entr" presetSubtype="21" fill="hold"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barn(inVertical)">
                                      <p:cBhvr>
                                        <p:cTn id="18" dur="500"/>
                                        <p:tgtEl>
                                          <p:spTgt spid="3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15"/>
        <p:cNvGrpSpPr/>
        <p:nvPr/>
      </p:nvGrpSpPr>
      <p:grpSpPr>
        <a:xfrm>
          <a:off x="0" y="0"/>
          <a:ext cx="0" cy="0"/>
          <a:chOff x="0" y="0"/>
          <a:chExt cx="0" cy="0"/>
        </a:xfrm>
      </p:grpSpPr>
      <p:sp>
        <p:nvSpPr>
          <p:cNvPr id="36" name="TextBox 35"/>
          <p:cNvSpPr txBox="1"/>
          <p:nvPr/>
        </p:nvSpPr>
        <p:spPr>
          <a:xfrm>
            <a:off x="1598394" y="46353"/>
            <a:ext cx="5760720"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Tâm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trạng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bé</a:t>
            </a:r>
            <a:endParaRPr lang="en-US" sz="2400" b="1" dirty="0">
              <a:latin typeface="Times New Roman" panose="02020603050405020304" pitchFamily="18" charset="0"/>
              <a:cs typeface="Times New Roman" panose="02020603050405020304" pitchFamily="18" charset="0"/>
            </a:endParaRPr>
          </a:p>
        </p:txBody>
      </p:sp>
      <p:sp>
        <p:nvSpPr>
          <p:cNvPr id="37" name="Flowchart: Terminator 36"/>
          <p:cNvSpPr/>
          <p:nvPr/>
        </p:nvSpPr>
        <p:spPr>
          <a:xfrm>
            <a:off x="2321949" y="688447"/>
            <a:ext cx="5610833" cy="1121858"/>
          </a:xfrm>
          <a:prstGeom prst="flowChartTerminator">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i="1" dirty="0" err="1">
                <a:solidFill>
                  <a:schemeClr val="tx1"/>
                </a:solidFill>
                <a:latin typeface="Times New Roman" panose="02020603050405020304" pitchFamily="18" charset="0"/>
                <a:cs typeface="Times New Roman" panose="02020603050405020304" pitchFamily="18" charset="0"/>
              </a:rPr>
              <a:t>Em</a:t>
            </a:r>
            <a:r>
              <a:rPr lang="en-US" sz="2100" b="1" i="1" dirty="0">
                <a:solidFill>
                  <a:schemeClr val="tx1"/>
                </a:solidFill>
                <a:latin typeface="Times New Roman" panose="02020603050405020304" pitchFamily="18" charset="0"/>
                <a:cs typeface="Times New Roman" panose="02020603050405020304" pitchFamily="18" charset="0"/>
              </a:rPr>
              <a:t> </a:t>
            </a:r>
            <a:r>
              <a:rPr lang="en-US" sz="2100" b="1" i="1" dirty="0" err="1">
                <a:solidFill>
                  <a:schemeClr val="tx1"/>
                </a:solidFill>
                <a:latin typeface="Times New Roman" panose="02020603050405020304" pitchFamily="18" charset="0"/>
                <a:cs typeface="Times New Roman" panose="02020603050405020304" pitchFamily="18" charset="0"/>
              </a:rPr>
              <a:t>bé</a:t>
            </a:r>
            <a:r>
              <a:rPr lang="en-US" sz="2100" b="1" i="1" dirty="0">
                <a:solidFill>
                  <a:schemeClr val="tx1"/>
                </a:solidFill>
                <a:latin typeface="Times New Roman" panose="02020603050405020304" pitchFamily="18" charset="0"/>
                <a:cs typeface="Times New Roman" panose="02020603050405020304" pitchFamily="18" charset="0"/>
              </a:rPr>
              <a:t> </a:t>
            </a:r>
            <a:r>
              <a:rPr lang="en-US" sz="2100" b="1" i="1" dirty="0" err="1">
                <a:solidFill>
                  <a:schemeClr val="tx1"/>
                </a:solidFill>
                <a:latin typeface="Times New Roman" panose="02020603050405020304" pitchFamily="18" charset="0"/>
                <a:cs typeface="Times New Roman" panose="02020603050405020304" pitchFamily="18" charset="0"/>
              </a:rPr>
              <a:t>hỏi</a:t>
            </a:r>
            <a:r>
              <a:rPr lang="en-US" sz="2100" b="1" i="1" dirty="0">
                <a:solidFill>
                  <a:schemeClr val="tx1"/>
                </a:solidFill>
                <a:latin typeface="Times New Roman" panose="02020603050405020304" pitchFamily="18" charset="0"/>
                <a:cs typeface="Times New Roman" panose="02020603050405020304" pitchFamily="18" charset="0"/>
              </a:rPr>
              <a:t> </a:t>
            </a:r>
            <a:r>
              <a:rPr lang="en-US" sz="2100" b="1" i="1" dirty="0" err="1">
                <a:solidFill>
                  <a:schemeClr val="tx1"/>
                </a:solidFill>
                <a:latin typeface="Times New Roman" panose="02020603050405020304" pitchFamily="18" charset="0"/>
                <a:cs typeface="Times New Roman" panose="02020603050405020304" pitchFamily="18" charset="0"/>
              </a:rPr>
              <a:t>cách</a:t>
            </a:r>
            <a:r>
              <a:rPr lang="en-US" sz="2100" b="1" i="1" dirty="0">
                <a:solidFill>
                  <a:schemeClr val="tx1"/>
                </a:solidFill>
                <a:latin typeface="Times New Roman" panose="02020603050405020304" pitchFamily="18" charset="0"/>
                <a:cs typeface="Times New Roman" panose="02020603050405020304" pitchFamily="18" charset="0"/>
              </a:rPr>
              <a:t> </a:t>
            </a:r>
            <a:r>
              <a:rPr lang="en-US" sz="2100" b="1" i="1" dirty="0" err="1">
                <a:solidFill>
                  <a:schemeClr val="tx1"/>
                </a:solidFill>
                <a:latin typeface="Times New Roman" panose="02020603050405020304" pitchFamily="18" charset="0"/>
                <a:cs typeface="Times New Roman" panose="02020603050405020304" pitchFamily="18" charset="0"/>
              </a:rPr>
              <a:t>đến</a:t>
            </a:r>
            <a:r>
              <a:rPr lang="en-US" sz="2100" b="1" i="1" dirty="0">
                <a:solidFill>
                  <a:schemeClr val="tx1"/>
                </a:solidFill>
                <a:latin typeface="Times New Roman" panose="02020603050405020304" pitchFamily="18" charset="0"/>
                <a:cs typeface="Times New Roman" panose="02020603050405020304" pitchFamily="18" charset="0"/>
              </a:rPr>
              <a:t> </a:t>
            </a:r>
            <a:r>
              <a:rPr lang="en-US" sz="2100" b="1" i="1" dirty="0" err="1">
                <a:solidFill>
                  <a:schemeClr val="tx1"/>
                </a:solidFill>
                <a:latin typeface="Times New Roman" panose="02020603050405020304" pitchFamily="18" charset="0"/>
                <a:cs typeface="Times New Roman" panose="02020603050405020304" pitchFamily="18" charset="0"/>
              </a:rPr>
              <a:t>với</a:t>
            </a:r>
            <a:r>
              <a:rPr lang="en-US" sz="2100" b="1" i="1" dirty="0">
                <a:solidFill>
                  <a:schemeClr val="tx1"/>
                </a:solidFill>
                <a:latin typeface="Times New Roman" panose="02020603050405020304" pitchFamily="18" charset="0"/>
                <a:cs typeface="Times New Roman" panose="02020603050405020304" pitchFamily="18" charset="0"/>
              </a:rPr>
              <a:t> </a:t>
            </a:r>
            <a:r>
              <a:rPr lang="en-US" sz="2100" b="1" i="1" dirty="0" err="1">
                <a:solidFill>
                  <a:schemeClr val="tx1"/>
                </a:solidFill>
                <a:latin typeface="Times New Roman" panose="02020603050405020304" pitchFamily="18" charset="0"/>
                <a:cs typeface="Times New Roman" panose="02020603050405020304" pitchFamily="18" charset="0"/>
              </a:rPr>
              <a:t>họ</a:t>
            </a:r>
            <a:r>
              <a:rPr lang="en-US" sz="2100" b="1" i="1" dirty="0">
                <a:solidFill>
                  <a:schemeClr val="tx1"/>
                </a:solidFill>
                <a:latin typeface="Times New Roman" panose="02020603050405020304" pitchFamily="18" charset="0"/>
                <a:cs typeface="Times New Roman" panose="02020603050405020304" pitchFamily="18" charset="0"/>
              </a:rPr>
              <a:t>:</a:t>
            </a:r>
          </a:p>
          <a:p>
            <a:pPr algn="ctr"/>
            <a:r>
              <a:rPr lang="en-US" sz="2100" i="1" dirty="0" err="1">
                <a:solidFill>
                  <a:schemeClr val="tx1"/>
                </a:solidFill>
                <a:latin typeface="Times New Roman" panose="02020603050405020304" pitchFamily="18" charset="0"/>
                <a:cs typeface="Times New Roman" panose="02020603050405020304" pitchFamily="18" charset="0"/>
              </a:rPr>
              <a:t>Nhưng</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làm</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thế</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nào</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mình</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lên</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đó</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được</a:t>
            </a:r>
            <a:r>
              <a:rPr lang="en-US" sz="2100" i="1" dirty="0">
                <a:solidFill>
                  <a:schemeClr val="tx1"/>
                </a:solidFill>
                <a:latin typeface="Times New Roman" panose="02020603050405020304" pitchFamily="18" charset="0"/>
                <a:cs typeface="Times New Roman" panose="02020603050405020304" pitchFamily="18" charset="0"/>
              </a:rPr>
              <a:t>?”</a:t>
            </a:r>
          </a:p>
          <a:p>
            <a:pPr lvl="0" algn="ctr"/>
            <a:r>
              <a:rPr lang="en-US" sz="2100" i="1" dirty="0" err="1">
                <a:solidFill>
                  <a:schemeClr val="tx1"/>
                </a:solidFill>
                <a:latin typeface="Times New Roman" panose="02020603050405020304" pitchFamily="18" charset="0"/>
                <a:cs typeface="Times New Roman" panose="02020603050405020304" pitchFamily="18" charset="0"/>
              </a:rPr>
              <a:t>Nhưng</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làm</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thế</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nào</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mình</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ra</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ngoài</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đó</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được</a:t>
            </a:r>
            <a:r>
              <a:rPr lang="en-US" sz="2100" i="1" dirty="0">
                <a:solidFill>
                  <a:schemeClr val="tx1"/>
                </a:solidFill>
                <a:latin typeface="Times New Roman" panose="02020603050405020304" pitchFamily="18" charset="0"/>
                <a:cs typeface="Times New Roman" panose="02020603050405020304" pitchFamily="18" charset="0"/>
              </a:rPr>
              <a:t>?”</a:t>
            </a:r>
            <a:endParaRPr lang="en-BZ" sz="2100" dirty="0">
              <a:solidFill>
                <a:schemeClr val="tx1"/>
              </a:solidFill>
              <a:latin typeface="Times New Roman" panose="02020603050405020304" pitchFamily="18" charset="0"/>
              <a:cs typeface="Times New Roman" panose="02020603050405020304" pitchFamily="18" charset="0"/>
            </a:endParaRPr>
          </a:p>
        </p:txBody>
      </p:sp>
      <p:sp>
        <p:nvSpPr>
          <p:cNvPr id="38" name="Rounded Rectangle 37"/>
          <p:cNvSpPr/>
          <p:nvPr/>
        </p:nvSpPr>
        <p:spPr>
          <a:xfrm>
            <a:off x="2770287" y="2474985"/>
            <a:ext cx="5595913" cy="1103700"/>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1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b="1" dirty="0" err="1" smtClean="0">
                <a:solidFill>
                  <a:schemeClr val="tx1"/>
                </a:solidFill>
                <a:latin typeface="Times New Roman" panose="02020603050405020304" pitchFamily="18" charset="0"/>
                <a:cs typeface="Times New Roman" panose="02020603050405020304" pitchFamily="18" charset="0"/>
              </a:rPr>
              <a:t>Tâm</a:t>
            </a:r>
            <a:r>
              <a:rPr lang="en-US" sz="2100" b="1" dirty="0" smtClean="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trạng</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háo</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hức</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thiết</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tha</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tò</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mò</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muốn</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khám</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phá</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thế</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giới</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thần</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tiên</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được</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vui</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với</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những</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trò</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thú</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vị</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hấp</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dẫn</a:t>
            </a:r>
            <a:endParaRPr lang="en-US" sz="2100" b="1" dirty="0">
              <a:solidFill>
                <a:schemeClr val="tx1"/>
              </a:solidFill>
              <a:latin typeface="Times New Roman" panose="02020603050405020304" pitchFamily="18" charset="0"/>
              <a:cs typeface="Times New Roman" panose="02020603050405020304" pitchFamily="18" charset="0"/>
            </a:endParaRPr>
          </a:p>
        </p:txBody>
      </p:sp>
      <p:sp>
        <p:nvSpPr>
          <p:cNvPr id="39" name="Rounded Rectangle 38"/>
          <p:cNvSpPr/>
          <p:nvPr/>
        </p:nvSpPr>
        <p:spPr>
          <a:xfrm>
            <a:off x="3410174" y="3969045"/>
            <a:ext cx="4522608" cy="548640"/>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i="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i="1" dirty="0" err="1" smtClean="0">
                <a:solidFill>
                  <a:schemeClr val="tx1"/>
                </a:solidFill>
                <a:latin typeface="Times New Roman" panose="02020603050405020304" pitchFamily="18" charset="0"/>
                <a:cs typeface="Times New Roman" panose="02020603050405020304" pitchFamily="18" charset="0"/>
              </a:rPr>
              <a:t>Miêu</a:t>
            </a:r>
            <a:r>
              <a:rPr lang="en-US" sz="2400" b="1" i="1" dirty="0" smtClean="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tả</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tinh</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tế</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tâm</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lí</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trẻ</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thơ</a:t>
            </a:r>
            <a:endParaRPr lang="en-US" sz="2400" b="1" i="1" dirty="0">
              <a:solidFill>
                <a:schemeClr val="tx1"/>
              </a:solidFill>
              <a:latin typeface="Times New Roman" panose="02020603050405020304" pitchFamily="18" charset="0"/>
              <a:cs typeface="Times New Roman" panose="02020603050405020304" pitchFamily="18" charset="0"/>
            </a:endParaRPr>
          </a:p>
        </p:txBody>
      </p:sp>
      <p:pic>
        <p:nvPicPr>
          <p:cNvPr id="9"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704046">
            <a:off x="-140670" y="1407485"/>
            <a:ext cx="2625327" cy="3078741"/>
          </a:xfrm>
          <a:prstGeom prst="rect">
            <a:avLst/>
          </a:prstGeom>
        </p:spPr>
      </p:pic>
    </p:spTree>
    <p:extLst>
      <p:ext uri="{BB962C8B-B14F-4D97-AF65-F5344CB8AC3E}">
        <p14:creationId xmlns:p14="http://schemas.microsoft.com/office/powerpoint/2010/main" val="402123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barn(inVertical)">
                                      <p:cBhvr>
                                        <p:cTn id="12" dur="500"/>
                                        <p:tgtEl>
                                          <p:spTgt spid="37"/>
                                        </p:tgtEl>
                                      </p:cBhvr>
                                    </p:animEffect>
                                  </p:childTnLst>
                                </p:cTn>
                              </p:par>
                              <p:par>
                                <p:cTn id="13" presetID="16" presetClass="entr" presetSubtype="2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barn(inVertical)">
                                      <p:cBhvr>
                                        <p:cTn id="20" dur="500"/>
                                        <p:tgtEl>
                                          <p:spTgt spid="3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barn(inVertical)">
                                      <p:cBhvr>
                                        <p:cTn id="2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animBg="1"/>
      <p:bldP spid="38" grpId="0" animBg="1"/>
      <p:bldP spid="3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65917" y="939471"/>
            <a:ext cx="6778217" cy="1051565"/>
          </a:xfrm>
          <a:prstGeom prst="rect">
            <a:avLst/>
          </a:prstGeom>
          <a:solidFill>
            <a:schemeClr val="accent3">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160" b="1" i="1" dirty="0" err="1">
                <a:solidFill>
                  <a:schemeClr val="tx1"/>
                </a:solidFill>
                <a:latin typeface="Times New Roman" panose="02020603050405020304" pitchFamily="18" charset="0"/>
                <a:cs typeface="Times New Roman" panose="02020603050405020304" pitchFamily="18" charset="0"/>
              </a:rPr>
              <a:t>Họ</a:t>
            </a:r>
            <a:r>
              <a:rPr lang="en-US" sz="2160" b="1" i="1" dirty="0">
                <a:solidFill>
                  <a:schemeClr val="tx1"/>
                </a:solidFill>
                <a:latin typeface="Times New Roman" panose="02020603050405020304" pitchFamily="18" charset="0"/>
                <a:cs typeface="Times New Roman" panose="02020603050405020304" pitchFamily="18" charset="0"/>
              </a:rPr>
              <a:t> </a:t>
            </a:r>
            <a:r>
              <a:rPr lang="en-US" sz="2160" b="1" i="1" dirty="0" err="1">
                <a:solidFill>
                  <a:schemeClr val="tx1"/>
                </a:solidFill>
                <a:latin typeface="Times New Roman" panose="02020603050405020304" pitchFamily="18" charset="0"/>
                <a:cs typeface="Times New Roman" panose="02020603050405020304" pitchFamily="18" charset="0"/>
              </a:rPr>
              <a:t>đáp</a:t>
            </a:r>
            <a:r>
              <a:rPr lang="en-US" sz="2160" i="1" dirty="0">
                <a:latin typeface="Times New Roman" panose="02020603050405020304" pitchFamily="18" charset="0"/>
                <a:cs typeface="Times New Roman" panose="02020603050405020304" pitchFamily="18" charset="0"/>
              </a:rPr>
              <a:t>: </a:t>
            </a:r>
            <a:r>
              <a:rPr lang="en-US" sz="2160" i="1" dirty="0">
                <a:solidFill>
                  <a:srgbClr val="002060"/>
                </a:solidFill>
                <a:latin typeface="Times New Roman" panose="02020603050405020304" pitchFamily="18" charset="0"/>
                <a:cs typeface="Times New Roman" panose="02020603050405020304" pitchFamily="18" charset="0"/>
              </a:rPr>
              <a:t>“</a:t>
            </a:r>
            <a:r>
              <a:rPr lang="en-US" sz="2160" i="1" dirty="0" err="1">
                <a:solidFill>
                  <a:srgbClr val="002060"/>
                </a:solidFill>
                <a:latin typeface="Times New Roman" panose="02020603050405020304" pitchFamily="18" charset="0"/>
                <a:cs typeface="Times New Roman" panose="02020603050405020304" pitchFamily="18" charset="0"/>
              </a:rPr>
              <a:t>Hãy</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đến</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nơi</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tận</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cùng</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Trái</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Đất</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đưa</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tay</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lên</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trời</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cậu</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sẽ</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được</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nhấc</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bổng</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lên</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tận</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tầng</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mây</a:t>
            </a:r>
            <a:r>
              <a:rPr lang="en-US" sz="2160" i="1" dirty="0">
                <a:latin typeface="Times New Roman" panose="02020603050405020304" pitchFamily="18" charset="0"/>
                <a:cs typeface="Times New Roman" panose="02020603050405020304" pitchFamily="18" charset="0"/>
              </a:rPr>
              <a:t>”</a:t>
            </a:r>
          </a:p>
        </p:txBody>
      </p:sp>
      <p:sp>
        <p:nvSpPr>
          <p:cNvPr id="4" name="Rectangle 3"/>
          <p:cNvSpPr/>
          <p:nvPr/>
        </p:nvSpPr>
        <p:spPr>
          <a:xfrm>
            <a:off x="865917" y="2177446"/>
            <a:ext cx="6778217" cy="982229"/>
          </a:xfrm>
          <a:prstGeom prst="rect">
            <a:avLst/>
          </a:prstGeom>
          <a:solidFill>
            <a:schemeClr val="accent3">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160" b="1" dirty="0" err="1">
                <a:solidFill>
                  <a:schemeClr val="tx1"/>
                </a:solidFill>
                <a:latin typeface="Times New Roman" panose="02020603050405020304" pitchFamily="18" charset="0"/>
                <a:cs typeface="Times New Roman" panose="02020603050405020304" pitchFamily="18" charset="0"/>
              </a:rPr>
              <a:t>Họ</a:t>
            </a:r>
            <a:r>
              <a:rPr lang="en-US" sz="2160" b="1" dirty="0">
                <a:solidFill>
                  <a:schemeClr val="tx1"/>
                </a:solidFill>
                <a:latin typeface="Times New Roman" panose="02020603050405020304" pitchFamily="18" charset="0"/>
                <a:cs typeface="Times New Roman" panose="02020603050405020304" pitchFamily="18" charset="0"/>
              </a:rPr>
              <a:t> </a:t>
            </a:r>
            <a:r>
              <a:rPr lang="en-US" sz="2160" b="1" dirty="0" err="1">
                <a:solidFill>
                  <a:schemeClr val="tx1"/>
                </a:solidFill>
                <a:latin typeface="Times New Roman" panose="02020603050405020304" pitchFamily="18" charset="0"/>
                <a:cs typeface="Times New Roman" panose="02020603050405020304" pitchFamily="18" charset="0"/>
              </a:rPr>
              <a:t>nói</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Hãy</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đến</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rìa</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biển</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cả</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nhắm</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nghiền</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mắt</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lại</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cậu</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sẽ</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được</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làn</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sóng</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nâng</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đi</a:t>
            </a:r>
            <a:r>
              <a:rPr lang="en-US" sz="2160" i="1" dirty="0">
                <a:solidFill>
                  <a:srgbClr val="002060"/>
                </a:solidFill>
                <a:latin typeface="Times New Roman" panose="02020603050405020304" pitchFamily="18" charset="0"/>
                <a:cs typeface="Times New Roman" panose="02020603050405020304" pitchFamily="18" charset="0"/>
              </a:rPr>
              <a:t>”</a:t>
            </a:r>
          </a:p>
        </p:txBody>
      </p:sp>
      <p:sp>
        <p:nvSpPr>
          <p:cNvPr id="5" name="Rounded Rectangle 4"/>
          <p:cNvSpPr/>
          <p:nvPr/>
        </p:nvSpPr>
        <p:spPr>
          <a:xfrm>
            <a:off x="2796988" y="3568905"/>
            <a:ext cx="4104868" cy="617220"/>
          </a:xfrm>
          <a:prstGeom prst="roundRect">
            <a:avLst/>
          </a:prstGeom>
          <a:solidFill>
            <a:schemeClr val="tx2">
              <a:lumMod val="40000"/>
              <a:lumOff val="60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160" b="1" dirty="0" err="1">
                <a:solidFill>
                  <a:schemeClr val="tx1"/>
                </a:solidFill>
                <a:latin typeface="Times New Roman" panose="02020603050405020304" pitchFamily="18" charset="0"/>
                <a:cs typeface="Times New Roman" panose="02020603050405020304" pitchFamily="18" charset="0"/>
              </a:rPr>
              <a:t>Cách</a:t>
            </a:r>
            <a:r>
              <a:rPr lang="en-US" sz="2160" b="1" dirty="0">
                <a:solidFill>
                  <a:schemeClr val="tx1"/>
                </a:solidFill>
                <a:latin typeface="Times New Roman" panose="02020603050405020304" pitchFamily="18" charset="0"/>
                <a:cs typeface="Times New Roman" panose="02020603050405020304" pitchFamily="18" charset="0"/>
              </a:rPr>
              <a:t> </a:t>
            </a:r>
            <a:r>
              <a:rPr lang="en-US" sz="2160" b="1" dirty="0" err="1">
                <a:solidFill>
                  <a:schemeClr val="tx1"/>
                </a:solidFill>
                <a:latin typeface="Times New Roman" panose="02020603050405020304" pitchFamily="18" charset="0"/>
                <a:cs typeface="Times New Roman" panose="02020603050405020304" pitchFamily="18" charset="0"/>
              </a:rPr>
              <a:t>thức</a:t>
            </a:r>
            <a:r>
              <a:rPr lang="en-US" sz="2160" b="1" dirty="0">
                <a:solidFill>
                  <a:schemeClr val="tx1"/>
                </a:solidFill>
                <a:latin typeface="Times New Roman" panose="02020603050405020304" pitchFamily="18" charset="0"/>
                <a:cs typeface="Times New Roman" panose="02020603050405020304" pitchFamily="18" charset="0"/>
              </a:rPr>
              <a:t> </a:t>
            </a:r>
            <a:r>
              <a:rPr lang="en-US" sz="2160" b="1" dirty="0" err="1">
                <a:solidFill>
                  <a:schemeClr val="tx1"/>
                </a:solidFill>
                <a:latin typeface="Times New Roman" panose="02020603050405020304" pitchFamily="18" charset="0"/>
                <a:cs typeface="Times New Roman" panose="02020603050405020304" pitchFamily="18" charset="0"/>
              </a:rPr>
              <a:t>đơn</a:t>
            </a:r>
            <a:r>
              <a:rPr lang="en-US" sz="2160" b="1" dirty="0">
                <a:solidFill>
                  <a:schemeClr val="tx1"/>
                </a:solidFill>
                <a:latin typeface="Times New Roman" panose="02020603050405020304" pitchFamily="18" charset="0"/>
                <a:cs typeface="Times New Roman" panose="02020603050405020304" pitchFamily="18" charset="0"/>
              </a:rPr>
              <a:t> </a:t>
            </a:r>
            <a:r>
              <a:rPr lang="en-US" sz="2160" b="1" dirty="0" err="1">
                <a:solidFill>
                  <a:schemeClr val="tx1"/>
                </a:solidFill>
                <a:latin typeface="Times New Roman" panose="02020603050405020304" pitchFamily="18" charset="0"/>
                <a:cs typeface="Times New Roman" panose="02020603050405020304" pitchFamily="18" charset="0"/>
              </a:rPr>
              <a:t>giản</a:t>
            </a:r>
            <a:r>
              <a:rPr lang="en-US" sz="2160" b="1" dirty="0">
                <a:solidFill>
                  <a:schemeClr val="tx1"/>
                </a:solidFill>
                <a:latin typeface="Times New Roman" panose="02020603050405020304" pitchFamily="18" charset="0"/>
                <a:cs typeface="Times New Roman" panose="02020603050405020304" pitchFamily="18" charset="0"/>
              </a:rPr>
              <a:t>, </a:t>
            </a:r>
            <a:r>
              <a:rPr lang="en-US" sz="2160" b="1" dirty="0" err="1">
                <a:solidFill>
                  <a:schemeClr val="tx1"/>
                </a:solidFill>
                <a:latin typeface="Times New Roman" panose="02020603050405020304" pitchFamily="18" charset="0"/>
                <a:cs typeface="Times New Roman" panose="02020603050405020304" pitchFamily="18" charset="0"/>
              </a:rPr>
              <a:t>mơ</a:t>
            </a:r>
            <a:r>
              <a:rPr lang="en-US" sz="2160" b="1" dirty="0">
                <a:solidFill>
                  <a:schemeClr val="tx1"/>
                </a:solidFill>
                <a:latin typeface="Times New Roman" panose="02020603050405020304" pitchFamily="18" charset="0"/>
                <a:cs typeface="Times New Roman" panose="02020603050405020304" pitchFamily="18" charset="0"/>
              </a:rPr>
              <a:t> </a:t>
            </a:r>
            <a:r>
              <a:rPr lang="en-US" sz="2160" b="1" dirty="0" err="1">
                <a:solidFill>
                  <a:schemeClr val="tx1"/>
                </a:solidFill>
                <a:latin typeface="Times New Roman" panose="02020603050405020304" pitchFamily="18" charset="0"/>
                <a:cs typeface="Times New Roman" panose="02020603050405020304" pitchFamily="18" charset="0"/>
              </a:rPr>
              <a:t>mộng</a:t>
            </a:r>
            <a:endParaRPr lang="en-US" sz="2160" b="1" dirty="0">
              <a:solidFill>
                <a:schemeClr val="tx1"/>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865917" y="328329"/>
            <a:ext cx="5897880" cy="424732"/>
          </a:xfrm>
          <a:prstGeom prst="rect">
            <a:avLst/>
          </a:prstGeom>
          <a:noFill/>
        </p:spPr>
        <p:txBody>
          <a:bodyPr wrap="square" rtlCol="0">
            <a:spAutoFit/>
          </a:bodyPr>
          <a:lstStyle/>
          <a:p>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Cách</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thức</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đến</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với</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thế</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giới</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của</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mây</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và</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sóng</a:t>
            </a:r>
            <a:endParaRPr lang="en-US" sz="2160" b="1" dirty="0">
              <a:latin typeface="Times New Roman" panose="02020603050405020304" pitchFamily="18" charset="0"/>
              <a:cs typeface="Times New Roman" panose="02020603050405020304" pitchFamily="18" charset="0"/>
            </a:endParaRPr>
          </a:p>
        </p:txBody>
      </p:sp>
      <p:pic>
        <p:nvPicPr>
          <p:cNvPr id="10" name="Google Shape;2583;p55"/>
          <p:cNvPicPr preferRelativeResize="0"/>
          <p:nvPr/>
        </p:nvPicPr>
        <p:blipFill rotWithShape="1">
          <a:blip r:embed="rId3">
            <a:alphaModFix amt="77000"/>
          </a:blip>
          <a:srcRect r="40691"/>
          <a:stretch/>
        </p:blipFill>
        <p:spPr>
          <a:xfrm flipH="1">
            <a:off x="993712" y="3422366"/>
            <a:ext cx="1163376" cy="910299"/>
          </a:xfrm>
          <a:prstGeom prst="rect">
            <a:avLst/>
          </a:prstGeom>
          <a:noFill/>
          <a:ln>
            <a:noFill/>
          </a:ln>
        </p:spPr>
      </p:pic>
      <p:pic>
        <p:nvPicPr>
          <p:cNvPr id="8"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047306" y="2988369"/>
            <a:ext cx="2998033" cy="2057400"/>
          </a:xfrm>
          <a:prstGeom prst="rect">
            <a:avLst/>
          </a:prstGeom>
        </p:spPr>
      </p:pic>
    </p:spTree>
    <p:extLst>
      <p:ext uri="{BB962C8B-B14F-4D97-AF65-F5344CB8AC3E}">
        <p14:creationId xmlns:p14="http://schemas.microsoft.com/office/powerpoint/2010/main" val="2189040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51"/>
        <p:cNvGrpSpPr/>
        <p:nvPr/>
      </p:nvGrpSpPr>
      <p:grpSpPr>
        <a:xfrm>
          <a:off x="0" y="0"/>
          <a:ext cx="0" cy="0"/>
          <a:chOff x="0" y="0"/>
          <a:chExt cx="0" cy="0"/>
        </a:xfrm>
      </p:grpSpPr>
      <p:pic>
        <p:nvPicPr>
          <p:cNvPr id="11" name="Google Shape;3477;p71"/>
          <p:cNvPicPr preferRelativeResize="0"/>
          <p:nvPr/>
        </p:nvPicPr>
        <p:blipFill>
          <a:blip r:embed="rId3">
            <a:alphaModFix/>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rot="16384610">
            <a:off x="3136962" y="-914921"/>
            <a:ext cx="4349272" cy="7614454"/>
          </a:xfrm>
          <a:prstGeom prst="rect">
            <a:avLst/>
          </a:prstGeom>
          <a:noFill/>
          <a:ln>
            <a:noFill/>
          </a:ln>
        </p:spPr>
      </p:pic>
      <p:pic>
        <p:nvPicPr>
          <p:cNvPr id="35"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22077" y="915221"/>
            <a:ext cx="1928813" cy="2057400"/>
          </a:xfrm>
          <a:prstGeom prst="rect">
            <a:avLst/>
          </a:prstGeom>
        </p:spPr>
      </p:pic>
      <p:pic>
        <p:nvPicPr>
          <p:cNvPr id="36"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7583548" y="3365784"/>
            <a:ext cx="1988709" cy="2057400"/>
          </a:xfrm>
          <a:prstGeom prst="rect">
            <a:avLst/>
          </a:prstGeom>
        </p:spPr>
      </p:pic>
      <p:sp>
        <p:nvSpPr>
          <p:cNvPr id="2" name="Rectangle 1"/>
          <p:cNvSpPr/>
          <p:nvPr/>
        </p:nvSpPr>
        <p:spPr>
          <a:xfrm>
            <a:off x="1853578" y="1079795"/>
            <a:ext cx="5729970" cy="3785652"/>
          </a:xfrm>
          <a:prstGeom prst="rect">
            <a:avLst/>
          </a:prstGeom>
        </p:spPr>
        <p:txBody>
          <a:bodyPr wrap="square">
            <a:spAutoFit/>
          </a:bodyPr>
          <a:lstStyle/>
          <a:p>
            <a:pPr algn="just"/>
            <a:r>
              <a:rPr lang="en-US" sz="2400" b="1" dirty="0" err="1">
                <a:latin typeface="Times New Roman" panose="02020603050405020304" pitchFamily="18" charset="0"/>
                <a:cs typeface="Times New Roman" panose="02020603050405020304" pitchFamily="18" charset="0"/>
              </a:rPr>
              <a:t>Thế</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giới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những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người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mây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trong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sóng</a:t>
            </a:r>
            <a:r>
              <a:rPr lang="en-US" sz="2400" b="1" dirty="0" smtClean="0">
                <a:latin typeface="Times New Roman" panose="02020603050405020304" pitchFamily="18" charset="0"/>
                <a:cs typeface="Times New Roman" panose="02020603050405020304" pitchFamily="18" charset="0"/>
              </a:rPr>
              <a:t>”</a:t>
            </a:r>
          </a:p>
          <a:p>
            <a:pPr algn="just"/>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Xa</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chứa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ẩn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hấp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dẫn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ngao</a:t>
            </a:r>
            <a:r>
              <a:rPr lang="en-US" sz="2400" dirty="0">
                <a:latin typeface="Times New Roman" panose="02020603050405020304" pitchFamily="18" charset="0"/>
                <a:cs typeface="Times New Roman" panose="02020603050405020304" pitchFamily="18" charset="0"/>
              </a:rPr>
              <a:t> du ở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xa</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xôi</a:t>
            </a:r>
            <a:endParaRPr lang="en-US" sz="2400" dirty="0" smtClean="0">
              <a:latin typeface="Times New Roman" panose="02020603050405020304" pitchFamily="18" charset="0"/>
              <a:cs typeface="Times New Roman" panose="02020603050405020304" pitchFamily="18" charset="0"/>
            </a:endParaRPr>
          </a:p>
          <a:p>
            <a:pPr algn="just"/>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mộng</a:t>
            </a:r>
            <a:endParaRPr lang="en-US" sz="2400" dirty="0">
              <a:latin typeface="Times New Roman" panose="02020603050405020304" pitchFamily="18" charset="0"/>
              <a:cs typeface="Times New Roman" panose="02020603050405020304" pitchFamily="18" charset="0"/>
            </a:endParaRPr>
          </a:p>
          <a:p>
            <a:pPr algn="just"/>
            <a:endParaRPr lang="en-US" sz="2400" b="1" dirty="0">
              <a:latin typeface="Times New Roman" panose="02020603050405020304" pitchFamily="18" charset="0"/>
              <a:cs typeface="Times New Roman" panose="02020603050405020304" pitchFamily="18" charset="0"/>
            </a:endParaRPr>
          </a:p>
          <a:p>
            <a:pPr algn="just"/>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7761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wipe(down)">
                                      <p:cBhvr>
                                        <p:cTn id="10" dur="500"/>
                                        <p:tgtEl>
                                          <p:spTgt spid="35"/>
                                        </p:tgtEl>
                                      </p:cBhvr>
                                    </p:animEffect>
                                  </p:childTnLst>
                                </p:cTn>
                              </p:par>
                              <p:par>
                                <p:cTn id="11" presetID="22" presetClass="entr" presetSubtype="4"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wipe(down)">
                                      <p:cBhvr>
                                        <p:cTn id="13" dur="500"/>
                                        <p:tgtEl>
                                          <p:spTgt spid="3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6302" y="0"/>
            <a:ext cx="2654710" cy="2057400"/>
          </a:xfrm>
          <a:prstGeom prst="rect">
            <a:avLst/>
          </a:prstGeom>
        </p:spPr>
      </p:pic>
      <p:pic>
        <p:nvPicPr>
          <p:cNvPr id="7" name="Picture 3"/>
          <p:cNvPicPr>
            <a:picLocks noChangeAspect="1"/>
          </p:cNvPicPr>
          <p:nvPr/>
        </p:nvPicPr>
        <p:blipFill>
          <a:blip r:embed="rId5">
            <a:extLst>
              <a:ext uri="{BEBA8EAE-BF5A-486C-A8C5-ECC9F3942E4B}">
                <a14:imgProps xmlns:a14="http://schemas.microsoft.com/office/drawing/2010/main">
                  <a14:imgLayer r:embed="rId6">
                    <a14:imgEffect>
                      <a14:artisticLineDrawing/>
                    </a14:imgEffect>
                  </a14:imgLayer>
                </a14:imgProps>
              </a:ext>
            </a:extLst>
          </a:blip>
          <a:srcRect/>
          <a:stretch>
            <a:fillRect/>
          </a:stretch>
        </p:blipFill>
        <p:spPr>
          <a:xfrm>
            <a:off x="6596375" y="306234"/>
            <a:ext cx="2719872" cy="1444932"/>
          </a:xfrm>
          <a:prstGeom prst="rect">
            <a:avLst/>
          </a:prstGeom>
        </p:spPr>
      </p:pic>
      <p:pic>
        <p:nvPicPr>
          <p:cNvPr id="2" name="Picture 1"/>
          <p:cNvPicPr>
            <a:picLocks noChangeAspect="1"/>
          </p:cNvPicPr>
          <p:nvPr/>
        </p:nvPicPr>
        <p:blipFill>
          <a:blip r:embed="rId7"/>
          <a:stretch>
            <a:fillRect/>
          </a:stretch>
        </p:blipFill>
        <p:spPr>
          <a:xfrm>
            <a:off x="2147699" y="1394170"/>
            <a:ext cx="4859385" cy="2067114"/>
          </a:xfrm>
          <a:prstGeom prst="rect">
            <a:avLst/>
          </a:prstGeom>
        </p:spPr>
      </p:pic>
    </p:spTree>
    <p:extLst>
      <p:ext uri="{BB962C8B-B14F-4D97-AF65-F5344CB8AC3E}">
        <p14:creationId xmlns:p14="http://schemas.microsoft.com/office/powerpoint/2010/main" val="2333878478"/>
      </p:ext>
    </p:extLst>
  </p:cSld>
  <p:clrMapOvr>
    <a:masterClrMapping/>
  </p:clrMapOvr>
  <p:transition spd="med">
    <p:pull/>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6">
            <a:extLst>
              <a:ext uri="{FF2B5EF4-FFF2-40B4-BE49-F238E27FC236}">
                <a16:creationId xmlns="" xmlns:a16="http://schemas.microsoft.com/office/drawing/2014/main" id="{9C1A5DD4-0D58-4DF6-AE6C-F0EEFD11E5EC}"/>
              </a:ext>
            </a:extLst>
          </p:cNvPr>
          <p:cNvSpPr/>
          <p:nvPr/>
        </p:nvSpPr>
        <p:spPr>
          <a:xfrm>
            <a:off x="1621898" y="814403"/>
            <a:ext cx="5736331" cy="549052"/>
          </a:xfrm>
          <a:prstGeom prst="roundRect">
            <a:avLst>
              <a:gd name="adj" fmla="val 50000"/>
            </a:avLst>
          </a:prstGeom>
          <a:solidFill>
            <a:schemeClr val="accent3">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altLang="en-US" sz="2400" b="1" i="1" dirty="0" err="1">
                <a:solidFill>
                  <a:schemeClr val="tx1"/>
                </a:solidFill>
                <a:latin typeface="Times New Roman" panose="02020603050405020304" pitchFamily="18" charset="0"/>
                <a:cs typeface="Times New Roman" panose="02020603050405020304" pitchFamily="18" charset="0"/>
              </a:rPr>
              <a:t>Nhưng</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làm</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thế</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nào</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mình</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lên</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đó</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được</a:t>
            </a:r>
            <a:endParaRPr lang="en-US" altLang="en-US" sz="2400" b="1" i="1" dirty="0">
              <a:solidFill>
                <a:schemeClr val="tx1"/>
              </a:solidFill>
              <a:latin typeface="Times New Roman" panose="02020603050405020304" pitchFamily="18" charset="0"/>
              <a:cs typeface="Times New Roman" panose="02020603050405020304" pitchFamily="18" charset="0"/>
            </a:endParaRPr>
          </a:p>
        </p:txBody>
      </p:sp>
      <p:sp>
        <p:nvSpPr>
          <p:cNvPr id="6" name="矩形: 圆角 6">
            <a:extLst>
              <a:ext uri="{FF2B5EF4-FFF2-40B4-BE49-F238E27FC236}">
                <a16:creationId xmlns="" xmlns:a16="http://schemas.microsoft.com/office/drawing/2014/main" id="{E509D931-9489-4F5C-8597-45ED77CCD0E4}"/>
              </a:ext>
            </a:extLst>
          </p:cNvPr>
          <p:cNvSpPr/>
          <p:nvPr/>
        </p:nvSpPr>
        <p:spPr>
          <a:xfrm>
            <a:off x="1621898" y="1504719"/>
            <a:ext cx="6403306" cy="541693"/>
          </a:xfrm>
          <a:prstGeom prst="roundRect">
            <a:avLst>
              <a:gd name="adj" fmla="val 50000"/>
            </a:avLst>
          </a:prstGeom>
          <a:solidFill>
            <a:schemeClr val="accent3">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altLang="en-US" sz="2400" b="1" i="1" dirty="0" err="1">
                <a:solidFill>
                  <a:schemeClr val="tx1"/>
                </a:solidFill>
                <a:latin typeface="Times New Roman" panose="02020603050405020304" pitchFamily="18" charset="0"/>
                <a:cs typeface="Times New Roman" panose="02020603050405020304" pitchFamily="18" charset="0"/>
              </a:rPr>
              <a:t>Nhưng</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làm</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thế</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nào</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mình</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a:solidFill>
                  <a:schemeClr val="tx1"/>
                </a:solidFill>
                <a:latin typeface="Times New Roman" panose="02020603050405020304" pitchFamily="18" charset="0"/>
                <a:cs typeface="Times New Roman" panose="02020603050405020304" pitchFamily="18" charset="0"/>
              </a:rPr>
              <a:t>ra </a:t>
            </a:r>
            <a:r>
              <a:rPr lang="en-US" altLang="en-US" sz="2400" b="1" i="1" dirty="0" err="1">
                <a:solidFill>
                  <a:schemeClr val="tx1"/>
                </a:solidFill>
                <a:latin typeface="Times New Roman" panose="02020603050405020304" pitchFamily="18" charset="0"/>
                <a:cs typeface="Times New Roman" panose="02020603050405020304" pitchFamily="18" charset="0"/>
              </a:rPr>
              <a:t>ngoài</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đó</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được</a:t>
            </a:r>
            <a:r>
              <a:rPr lang="en-US" altLang="en-US" sz="2400" b="1" i="1" dirty="0">
                <a:solidFill>
                  <a:schemeClr val="tx1"/>
                </a:solidFill>
                <a:latin typeface="Times New Roman" panose="02020603050405020304" pitchFamily="18" charset="0"/>
                <a:cs typeface="Times New Roman" panose="02020603050405020304" pitchFamily="18" charset="0"/>
              </a:rPr>
              <a:t>?</a:t>
            </a:r>
            <a:endParaRPr lang="en-BZ" altLang="en-US" sz="2400" dirty="0">
              <a:solidFill>
                <a:schemeClr val="tx1"/>
              </a:solidFill>
              <a:latin typeface="Times New Roman" panose="02020603050405020304" pitchFamily="18" charset="0"/>
              <a:cs typeface="Times New Roman" panose="02020603050405020304" pitchFamily="18" charset="0"/>
            </a:endParaRPr>
          </a:p>
        </p:txBody>
      </p:sp>
      <p:sp>
        <p:nvSpPr>
          <p:cNvPr id="10" name="Rectangle: Rounded Corners 15">
            <a:extLst>
              <a:ext uri="{FF2B5EF4-FFF2-40B4-BE49-F238E27FC236}">
                <a16:creationId xmlns="" xmlns:a16="http://schemas.microsoft.com/office/drawing/2014/main" id="{E72C8308-4233-D747-9DAD-8DCDDBF31D07}"/>
              </a:ext>
            </a:extLst>
          </p:cNvPr>
          <p:cNvSpPr/>
          <p:nvPr/>
        </p:nvSpPr>
        <p:spPr>
          <a:xfrm>
            <a:off x="2259106" y="2458539"/>
            <a:ext cx="6644251" cy="1010657"/>
          </a:xfrm>
          <a:prstGeom prst="roundRect">
            <a:avLst/>
          </a:prstGeom>
          <a:solidFill>
            <a:srgbClr val="BDC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en-US" sz="2400" b="1" dirty="0" err="1">
                <a:solidFill>
                  <a:schemeClr val="tx1"/>
                </a:solidFill>
                <a:latin typeface="Times New Roman" panose="02020603050405020304" pitchFamily="18" charset="0"/>
                <a:cs typeface="Times New Roman" panose="02020603050405020304" pitchFamily="18" charset="0"/>
              </a:rPr>
              <a:t>Em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bé</a:t>
            </a:r>
            <a:r>
              <a:rPr lang="en-US" sz="2400" b="1" dirty="0">
                <a:solidFill>
                  <a:schemeClr val="tx1"/>
                </a:solidFill>
                <a:latin typeface="Times New Roman" panose="02020603050405020304" pitchFamily="18" charset="0"/>
                <a:cs typeface="Times New Roman" panose="02020603050405020304" pitchFamily="18" charset="0"/>
              </a:rPr>
              <a:t> v</a:t>
            </a:r>
            <a:r>
              <a:rPr lang="vi-VN" sz="2400" b="1" dirty="0">
                <a:solidFill>
                  <a:schemeClr val="tx1"/>
                </a:solidFill>
                <a:latin typeface="Times New Roman" panose="02020603050405020304" pitchFamily="18" charset="0"/>
                <a:cs typeface="Times New Roman" panose="02020603050405020304" pitchFamily="18" charset="0"/>
              </a:rPr>
              <a:t>ừa có những khao khát khám phá thế giới bên ngoài, vừa muốn ở nhà với mẹ </a:t>
            </a:r>
            <a:endParaRPr lang="en-BZ" sz="2400" b="1" dirty="0">
              <a:solidFill>
                <a:schemeClr val="tx1"/>
              </a:solidFill>
              <a:latin typeface="Times New Roman" panose="02020603050405020304" pitchFamily="18" charset="0"/>
              <a:cs typeface="Times New Roman" panose="02020603050405020304" pitchFamily="18" charset="0"/>
            </a:endParaRPr>
          </a:p>
        </p:txBody>
      </p:sp>
      <p:sp>
        <p:nvSpPr>
          <p:cNvPr id="12" name="Rectangle: Rounded Corners 15">
            <a:extLst>
              <a:ext uri="{FF2B5EF4-FFF2-40B4-BE49-F238E27FC236}">
                <a16:creationId xmlns="" xmlns:a16="http://schemas.microsoft.com/office/drawing/2014/main" id="{6D3A4AC5-53A4-4A4F-9762-22F2A6420601}"/>
              </a:ext>
            </a:extLst>
          </p:cNvPr>
          <p:cNvSpPr/>
          <p:nvPr/>
        </p:nvSpPr>
        <p:spPr>
          <a:xfrm>
            <a:off x="2259106" y="3721847"/>
            <a:ext cx="6644250" cy="755191"/>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2400" b="1" dirty="0">
                <a:solidFill>
                  <a:schemeClr val="tx1"/>
                </a:solidFill>
                <a:latin typeface="Times New Roman" panose="02020603050405020304" pitchFamily="18" charset="0"/>
                <a:cs typeface="Times New Roman" panose="02020603050405020304" pitchFamily="18" charset="0"/>
              </a:rPr>
              <a:t>Miêu tả tinh tế tâm lí trẻ thơ </a:t>
            </a:r>
            <a:endParaRPr lang="en-BZ" sz="2400" b="1" dirty="0">
              <a:solidFill>
                <a:schemeClr val="tx1"/>
              </a:solidFill>
              <a:latin typeface="Times New Roman" panose="02020603050405020304" pitchFamily="18" charset="0"/>
              <a:cs typeface="Times New Roman" panose="02020603050405020304" pitchFamily="18" charset="0"/>
            </a:endParaRPr>
          </a:p>
        </p:txBody>
      </p:sp>
      <p:pic>
        <p:nvPicPr>
          <p:cNvPr id="14" name="Google Shape;2192;p44"/>
          <p:cNvPicPr preferRelativeResize="0"/>
          <p:nvPr/>
        </p:nvPicPr>
        <p:blipFill>
          <a:blip r:embed="rId3">
            <a:alphaModFix amt="44000"/>
          </a:blip>
          <a:stretch>
            <a:fillRect/>
          </a:stretch>
        </p:blipFill>
        <p:spPr>
          <a:xfrm>
            <a:off x="328452" y="578779"/>
            <a:ext cx="1212965" cy="1020300"/>
          </a:xfrm>
          <a:prstGeom prst="rect">
            <a:avLst/>
          </a:prstGeom>
          <a:noFill/>
          <a:ln>
            <a:noFill/>
          </a:ln>
        </p:spPr>
      </p:pic>
      <p:pic>
        <p:nvPicPr>
          <p:cNvPr id="15" name="Google Shape;2192;p44"/>
          <p:cNvPicPr preferRelativeResize="0"/>
          <p:nvPr/>
        </p:nvPicPr>
        <p:blipFill>
          <a:blip r:embed="rId3">
            <a:alphaModFix amt="44000"/>
          </a:blip>
          <a:stretch>
            <a:fillRect/>
          </a:stretch>
        </p:blipFill>
        <p:spPr>
          <a:xfrm>
            <a:off x="328451" y="1026112"/>
            <a:ext cx="1212965" cy="1020300"/>
          </a:xfrm>
          <a:prstGeom prst="rect">
            <a:avLst/>
          </a:prstGeom>
          <a:noFill/>
          <a:ln>
            <a:noFill/>
          </a:ln>
        </p:spPr>
      </p:pic>
      <p:pic>
        <p:nvPicPr>
          <p:cNvPr id="8"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704046">
            <a:off x="-280520" y="1975130"/>
            <a:ext cx="2625327" cy="3078741"/>
          </a:xfrm>
          <a:prstGeom prst="rect">
            <a:avLst/>
          </a:prstGeom>
        </p:spPr>
      </p:pic>
      <p:sp>
        <p:nvSpPr>
          <p:cNvPr id="9" name="矩形: 圆角 6">
            <a:extLst>
              <a:ext uri="{FF2B5EF4-FFF2-40B4-BE49-F238E27FC236}">
                <a16:creationId xmlns="" xmlns:a16="http://schemas.microsoft.com/office/drawing/2014/main" id="{9C1A5DD4-0D58-4DF6-AE6C-F0EEFD11E5EC}"/>
              </a:ext>
            </a:extLst>
          </p:cNvPr>
          <p:cNvSpPr/>
          <p:nvPr/>
        </p:nvSpPr>
        <p:spPr>
          <a:xfrm>
            <a:off x="2882336" y="157087"/>
            <a:ext cx="3669071" cy="490377"/>
          </a:xfrm>
          <a:prstGeom prst="roundRect">
            <a:avLst>
              <a:gd name="adj" fmla="val 50000"/>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altLang="en-US" sz="2400" b="1" dirty="0" smtClean="0">
                <a:solidFill>
                  <a:schemeClr val="tx1"/>
                </a:solidFill>
                <a:latin typeface="Times New Roman" panose="02020603050405020304" pitchFamily="18" charset="0"/>
                <a:cs typeface="Times New Roman" panose="02020603050405020304" pitchFamily="18" charset="0"/>
              </a:rPr>
              <a:t>*</a:t>
            </a:r>
            <a:r>
              <a:rPr lang="en-US" altLang="en-US" sz="2400" b="1" dirty="0" err="1" smtClean="0">
                <a:solidFill>
                  <a:schemeClr val="tx1"/>
                </a:solidFill>
                <a:latin typeface="Times New Roman" panose="02020603050405020304" pitchFamily="18" charset="0"/>
                <a:cs typeface="Times New Roman" panose="02020603050405020304" pitchFamily="18" charset="0"/>
              </a:rPr>
              <a:t>Em</a:t>
            </a:r>
            <a:r>
              <a:rPr lang="en-US" altLang="en-US" sz="2400" b="1" dirty="0" smtClean="0">
                <a:solidFill>
                  <a:schemeClr val="tx1"/>
                </a:solidFill>
                <a:latin typeface="Times New Roman" panose="02020603050405020304" pitchFamily="18" charset="0"/>
                <a:cs typeface="Times New Roman" panose="02020603050405020304" pitchFamily="18" charset="0"/>
              </a:rPr>
              <a:t> </a:t>
            </a:r>
            <a:r>
              <a:rPr lang="en-US" altLang="en-US" sz="2400" b="1" dirty="0" err="1" smtClean="0">
                <a:solidFill>
                  <a:schemeClr val="tx1"/>
                </a:solidFill>
                <a:latin typeface="Times New Roman" panose="02020603050405020304" pitchFamily="18" charset="0"/>
                <a:cs typeface="Times New Roman" panose="02020603050405020304" pitchFamily="18" charset="0"/>
              </a:rPr>
              <a:t>bé</a:t>
            </a:r>
            <a:r>
              <a:rPr lang="en-US" altLang="en-US" sz="2400" b="1" dirty="0" smtClean="0">
                <a:solidFill>
                  <a:schemeClr val="tx1"/>
                </a:solidFill>
                <a:latin typeface="Times New Roman" panose="02020603050405020304" pitchFamily="18" charset="0"/>
                <a:cs typeface="Times New Roman" panose="02020603050405020304" pitchFamily="18" charset="0"/>
              </a:rPr>
              <a:t> </a:t>
            </a:r>
            <a:r>
              <a:rPr lang="en-US" altLang="en-US" sz="2400" b="1" dirty="0" err="1" smtClean="0">
                <a:solidFill>
                  <a:schemeClr val="tx1"/>
                </a:solidFill>
                <a:latin typeface="Times New Roman" panose="02020603050405020304" pitchFamily="18" charset="0"/>
                <a:cs typeface="Times New Roman" panose="02020603050405020304" pitchFamily="18" charset="0"/>
              </a:rPr>
              <a:t>băn</a:t>
            </a:r>
            <a:r>
              <a:rPr lang="en-US" altLang="en-US" sz="2400" b="1" dirty="0" smtClean="0">
                <a:solidFill>
                  <a:schemeClr val="tx1"/>
                </a:solidFill>
                <a:latin typeface="Times New Roman" panose="02020603050405020304" pitchFamily="18" charset="0"/>
                <a:cs typeface="Times New Roman" panose="02020603050405020304" pitchFamily="18" charset="0"/>
              </a:rPr>
              <a:t> </a:t>
            </a:r>
            <a:r>
              <a:rPr lang="en-US" altLang="en-US" sz="2400" b="1" dirty="0" err="1" smtClean="0">
                <a:solidFill>
                  <a:schemeClr val="tx1"/>
                </a:solidFill>
                <a:latin typeface="Times New Roman" panose="02020603050405020304" pitchFamily="18" charset="0"/>
                <a:cs typeface="Times New Roman" panose="02020603050405020304" pitchFamily="18" charset="0"/>
              </a:rPr>
              <a:t>khoăn</a:t>
            </a:r>
            <a:endParaRPr lang="en-US" altLang="en-US" sz="2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2014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P spid="12" grpId="0" animBg="1"/>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rcRect/>
          <a:stretch>
            <a:fillRect/>
          </a:stretch>
        </p:blipFill>
        <p:spPr>
          <a:xfrm>
            <a:off x="0" y="2032855"/>
            <a:ext cx="2904565" cy="3110645"/>
          </a:xfrm>
          <a:prstGeom prst="rect">
            <a:avLst/>
          </a:prstGeom>
        </p:spPr>
      </p:pic>
      <p:pic>
        <p:nvPicPr>
          <p:cNvPr id="8" name="Picture 6"/>
          <p:cNvPicPr>
            <a:picLocks noChangeAspect="1"/>
          </p:cNvPicPr>
          <p:nvPr/>
        </p:nvPicPr>
        <p:blipFill>
          <a:blip r:embed="rId4"/>
          <a:srcRect/>
          <a:stretch>
            <a:fillRect/>
          </a:stretch>
        </p:blipFill>
        <p:spPr>
          <a:xfrm>
            <a:off x="2562820" y="3491721"/>
            <a:ext cx="3135487" cy="2555422"/>
          </a:xfrm>
          <a:prstGeom prst="rect">
            <a:avLst/>
          </a:prstGeom>
        </p:spPr>
      </p:pic>
      <p:pic>
        <p:nvPicPr>
          <p:cNvPr id="9" name="Picture 5"/>
          <p:cNvPicPr>
            <a:picLocks noChangeAspect="1"/>
          </p:cNvPicPr>
          <p:nvPr/>
        </p:nvPicPr>
        <p:blipFill>
          <a:blip r:embed="rId5"/>
          <a:srcRect/>
          <a:stretch>
            <a:fillRect/>
          </a:stretch>
        </p:blipFill>
        <p:spPr>
          <a:xfrm>
            <a:off x="-1842632" y="-636798"/>
            <a:ext cx="5582876" cy="2421573"/>
          </a:xfrm>
          <a:prstGeom prst="rect">
            <a:avLst/>
          </a:prstGeom>
        </p:spPr>
      </p:pic>
      <p:pic>
        <p:nvPicPr>
          <p:cNvPr id="11" name="Picture 10"/>
          <p:cNvPicPr>
            <a:picLocks noChangeAspect="1"/>
          </p:cNvPicPr>
          <p:nvPr/>
        </p:nvPicPr>
        <p:blipFill rotWithShape="1">
          <a:blip r:embed="rId6"/>
          <a:srcRect t="33493"/>
          <a:stretch/>
        </p:blipFill>
        <p:spPr>
          <a:xfrm>
            <a:off x="1974483" y="1467293"/>
            <a:ext cx="7169517" cy="2278686"/>
          </a:xfrm>
          <a:prstGeom prst="rect">
            <a:avLst/>
          </a:prstGeom>
        </p:spPr>
      </p:pic>
    </p:spTree>
    <p:extLst>
      <p:ext uri="{BB962C8B-B14F-4D97-AF65-F5344CB8AC3E}">
        <p14:creationId xmlns:p14="http://schemas.microsoft.com/office/powerpoint/2010/main" val="17700875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Effect>
                      <a14:brightnessContrast bright="40000" contrast="200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4504" y="2075699"/>
            <a:ext cx="3291840" cy="3220018"/>
          </a:xfrm>
          <a:prstGeom prst="rect">
            <a:avLst/>
          </a:prstGeom>
        </p:spPr>
      </p:pic>
      <p:sp>
        <p:nvSpPr>
          <p:cNvPr id="5" name="矩形: 圆角 6">
            <a:extLst>
              <a:ext uri="{FF2B5EF4-FFF2-40B4-BE49-F238E27FC236}">
                <a16:creationId xmlns="" xmlns:a16="http://schemas.microsoft.com/office/drawing/2014/main" id="{9C1A5DD4-0D58-4DF6-AE6C-F0EEFD11E5EC}"/>
              </a:ext>
            </a:extLst>
          </p:cNvPr>
          <p:cNvSpPr/>
          <p:nvPr/>
        </p:nvSpPr>
        <p:spPr>
          <a:xfrm>
            <a:off x="1621898" y="814403"/>
            <a:ext cx="5736331" cy="549052"/>
          </a:xfrm>
          <a:prstGeom prst="roundRect">
            <a:avLst>
              <a:gd name="adj" fmla="val 50000"/>
            </a:avLst>
          </a:prstGeom>
          <a:solidFill>
            <a:schemeClr val="accent3">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Làm</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sao</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có</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thể</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rời</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mẹ</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mà</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đến</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được</a:t>
            </a:r>
            <a:r>
              <a:rPr lang="en-US" altLang="en-US" sz="2400" b="1" i="1" dirty="0">
                <a:solidFill>
                  <a:schemeClr val="tx1"/>
                </a:solidFill>
                <a:latin typeface="Times New Roman" panose="02020603050405020304" pitchFamily="18" charset="0"/>
                <a:cs typeface="Times New Roman" panose="02020603050405020304" pitchFamily="18" charset="0"/>
              </a:rPr>
              <a:t>?</a:t>
            </a:r>
          </a:p>
        </p:txBody>
      </p:sp>
      <p:sp>
        <p:nvSpPr>
          <p:cNvPr id="6" name="矩形: 圆角 6">
            <a:extLst>
              <a:ext uri="{FF2B5EF4-FFF2-40B4-BE49-F238E27FC236}">
                <a16:creationId xmlns="" xmlns:a16="http://schemas.microsoft.com/office/drawing/2014/main" id="{E509D931-9489-4F5C-8597-45ED77CCD0E4}"/>
              </a:ext>
            </a:extLst>
          </p:cNvPr>
          <p:cNvSpPr/>
          <p:nvPr/>
        </p:nvSpPr>
        <p:spPr>
          <a:xfrm>
            <a:off x="1621898" y="1504719"/>
            <a:ext cx="6403306" cy="541693"/>
          </a:xfrm>
          <a:prstGeom prst="roundRect">
            <a:avLst>
              <a:gd name="adj" fmla="val 50000"/>
            </a:avLst>
          </a:prstGeom>
          <a:solidFill>
            <a:schemeClr val="accent3">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altLang="en-US" sz="2400" b="1" i="1" dirty="0" err="1">
                <a:solidFill>
                  <a:schemeClr val="tx1"/>
                </a:solidFill>
                <a:latin typeface="Times New Roman" panose="02020603050405020304" pitchFamily="18" charset="0"/>
                <a:cs typeface="Times New Roman" panose="02020603050405020304" pitchFamily="18" charset="0"/>
              </a:rPr>
              <a:t>Làm</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sao</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có</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thể</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rời</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mẹ</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mà</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đi</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được</a:t>
            </a:r>
            <a:r>
              <a:rPr lang="en-US" altLang="en-US" sz="2400" b="1" i="1" dirty="0">
                <a:solidFill>
                  <a:schemeClr val="tx1"/>
                </a:solidFill>
                <a:latin typeface="Times New Roman" panose="02020603050405020304" pitchFamily="18" charset="0"/>
                <a:cs typeface="Times New Roman" panose="02020603050405020304" pitchFamily="18" charset="0"/>
              </a:rPr>
              <a:t>?</a:t>
            </a:r>
            <a:endParaRPr lang="en-BZ" altLang="en-US" sz="2400" dirty="0">
              <a:solidFill>
                <a:schemeClr val="tx1"/>
              </a:solidFill>
              <a:latin typeface="Times New Roman" panose="02020603050405020304" pitchFamily="18" charset="0"/>
              <a:cs typeface="Times New Roman" panose="02020603050405020304" pitchFamily="18" charset="0"/>
            </a:endParaRPr>
          </a:p>
        </p:txBody>
      </p:sp>
      <p:pic>
        <p:nvPicPr>
          <p:cNvPr id="14" name="Google Shape;2192;p44"/>
          <p:cNvPicPr preferRelativeResize="0"/>
          <p:nvPr/>
        </p:nvPicPr>
        <p:blipFill>
          <a:blip r:embed="rId7">
            <a:alphaModFix amt="44000"/>
          </a:blip>
          <a:stretch>
            <a:fillRect/>
          </a:stretch>
        </p:blipFill>
        <p:spPr>
          <a:xfrm>
            <a:off x="328452" y="578779"/>
            <a:ext cx="1212965" cy="1020300"/>
          </a:xfrm>
          <a:prstGeom prst="rect">
            <a:avLst/>
          </a:prstGeom>
          <a:noFill/>
          <a:ln>
            <a:noFill/>
          </a:ln>
        </p:spPr>
      </p:pic>
      <p:pic>
        <p:nvPicPr>
          <p:cNvPr id="15" name="Google Shape;2192;p44"/>
          <p:cNvPicPr preferRelativeResize="0"/>
          <p:nvPr/>
        </p:nvPicPr>
        <p:blipFill>
          <a:blip r:embed="rId7">
            <a:alphaModFix amt="44000"/>
          </a:blip>
          <a:stretch>
            <a:fillRect/>
          </a:stretch>
        </p:blipFill>
        <p:spPr>
          <a:xfrm>
            <a:off x="328451" y="1026112"/>
            <a:ext cx="1212965" cy="1020300"/>
          </a:xfrm>
          <a:prstGeom prst="rect">
            <a:avLst/>
          </a:prstGeom>
          <a:noFill/>
          <a:ln>
            <a:noFill/>
          </a:ln>
        </p:spPr>
      </p:pic>
      <p:sp>
        <p:nvSpPr>
          <p:cNvPr id="9" name="矩形: 圆角 6">
            <a:extLst>
              <a:ext uri="{FF2B5EF4-FFF2-40B4-BE49-F238E27FC236}">
                <a16:creationId xmlns="" xmlns:a16="http://schemas.microsoft.com/office/drawing/2014/main" id="{9C1A5DD4-0D58-4DF6-AE6C-F0EEFD11E5EC}"/>
              </a:ext>
            </a:extLst>
          </p:cNvPr>
          <p:cNvSpPr/>
          <p:nvPr/>
        </p:nvSpPr>
        <p:spPr>
          <a:xfrm>
            <a:off x="2882336" y="157087"/>
            <a:ext cx="3669071" cy="490377"/>
          </a:xfrm>
          <a:prstGeom prst="roundRect">
            <a:avLst>
              <a:gd name="adj" fmla="val 50000"/>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altLang="en-US" sz="2400" b="1" dirty="0" smtClean="0">
                <a:solidFill>
                  <a:schemeClr val="tx1"/>
                </a:solidFill>
                <a:latin typeface="Times New Roman" panose="02020603050405020304" pitchFamily="18" charset="0"/>
                <a:cs typeface="Times New Roman" panose="02020603050405020304" pitchFamily="18" charset="0"/>
              </a:rPr>
              <a:t>*</a:t>
            </a:r>
            <a:r>
              <a:rPr lang="en-US" altLang="en-US" sz="2400" b="1" dirty="0" err="1" smtClean="0">
                <a:solidFill>
                  <a:schemeClr val="tx1"/>
                </a:solidFill>
                <a:latin typeface="Times New Roman" panose="02020603050405020304" pitchFamily="18" charset="0"/>
                <a:cs typeface="Times New Roman" panose="02020603050405020304" pitchFamily="18" charset="0"/>
              </a:rPr>
              <a:t>Lời</a:t>
            </a:r>
            <a:r>
              <a:rPr lang="en-US" altLang="en-US" sz="2400" b="1" dirty="0" smtClean="0">
                <a:solidFill>
                  <a:schemeClr val="tx1"/>
                </a:solidFill>
                <a:latin typeface="Times New Roman" panose="02020603050405020304" pitchFamily="18" charset="0"/>
                <a:cs typeface="Times New Roman" panose="02020603050405020304" pitchFamily="18" charset="0"/>
              </a:rPr>
              <a:t> </a:t>
            </a:r>
            <a:r>
              <a:rPr lang="en-US" altLang="en-US" sz="2400" b="1" dirty="0" err="1" smtClean="0">
                <a:solidFill>
                  <a:schemeClr val="tx1"/>
                </a:solidFill>
                <a:latin typeface="Times New Roman" panose="02020603050405020304" pitchFamily="18" charset="0"/>
                <a:cs typeface="Times New Roman" panose="02020603050405020304" pitchFamily="18" charset="0"/>
              </a:rPr>
              <a:t>từ</a:t>
            </a:r>
            <a:r>
              <a:rPr lang="en-US" altLang="en-US" sz="2400" b="1" dirty="0" smtClean="0">
                <a:solidFill>
                  <a:schemeClr val="tx1"/>
                </a:solidFill>
                <a:latin typeface="Times New Roman" panose="02020603050405020304" pitchFamily="18" charset="0"/>
                <a:cs typeface="Times New Roman" panose="02020603050405020304" pitchFamily="18" charset="0"/>
              </a:rPr>
              <a:t> </a:t>
            </a:r>
            <a:r>
              <a:rPr lang="en-US" altLang="en-US" sz="2400" b="1" dirty="0" err="1" smtClean="0">
                <a:solidFill>
                  <a:schemeClr val="tx1"/>
                </a:solidFill>
                <a:latin typeface="Times New Roman" panose="02020603050405020304" pitchFamily="18" charset="0"/>
                <a:cs typeface="Times New Roman" panose="02020603050405020304" pitchFamily="18" charset="0"/>
              </a:rPr>
              <a:t>chối</a:t>
            </a:r>
            <a:r>
              <a:rPr lang="en-US" altLang="en-US" sz="2400" b="1" dirty="0" smtClean="0">
                <a:solidFill>
                  <a:schemeClr val="tx1"/>
                </a:solidFill>
                <a:latin typeface="Times New Roman" panose="02020603050405020304" pitchFamily="18" charset="0"/>
                <a:cs typeface="Times New Roman" panose="02020603050405020304" pitchFamily="18" charset="0"/>
              </a:rPr>
              <a:t> </a:t>
            </a:r>
            <a:r>
              <a:rPr lang="en-US" altLang="en-US" sz="2400" b="1" dirty="0" err="1" smtClean="0">
                <a:solidFill>
                  <a:schemeClr val="tx1"/>
                </a:solidFill>
                <a:latin typeface="Times New Roman" panose="02020603050405020304" pitchFamily="18" charset="0"/>
                <a:cs typeface="Times New Roman" panose="02020603050405020304" pitchFamily="18" charset="0"/>
              </a:rPr>
              <a:t>của</a:t>
            </a:r>
            <a:r>
              <a:rPr lang="en-US" altLang="en-US" sz="2400" b="1" dirty="0" smtClean="0">
                <a:solidFill>
                  <a:schemeClr val="tx1"/>
                </a:solidFill>
                <a:latin typeface="Times New Roman" panose="02020603050405020304" pitchFamily="18" charset="0"/>
                <a:cs typeface="Times New Roman" panose="02020603050405020304" pitchFamily="18" charset="0"/>
              </a:rPr>
              <a:t> </a:t>
            </a:r>
            <a:r>
              <a:rPr lang="en-US" altLang="en-US" sz="2400" b="1" dirty="0" err="1" smtClean="0">
                <a:solidFill>
                  <a:schemeClr val="tx1"/>
                </a:solidFill>
                <a:latin typeface="Times New Roman" panose="02020603050405020304" pitchFamily="18" charset="0"/>
                <a:cs typeface="Times New Roman" panose="02020603050405020304" pitchFamily="18" charset="0"/>
              </a:rPr>
              <a:t>em</a:t>
            </a:r>
            <a:r>
              <a:rPr lang="en-US" altLang="en-US" sz="2400" b="1" dirty="0" smtClean="0">
                <a:solidFill>
                  <a:schemeClr val="tx1"/>
                </a:solidFill>
                <a:latin typeface="Times New Roman" panose="02020603050405020304" pitchFamily="18" charset="0"/>
                <a:cs typeface="Times New Roman" panose="02020603050405020304" pitchFamily="18" charset="0"/>
              </a:rPr>
              <a:t> </a:t>
            </a:r>
            <a:r>
              <a:rPr lang="en-US" altLang="en-US" sz="2400" b="1" dirty="0" err="1" smtClean="0">
                <a:solidFill>
                  <a:schemeClr val="tx1"/>
                </a:solidFill>
                <a:latin typeface="Times New Roman" panose="02020603050405020304" pitchFamily="18" charset="0"/>
                <a:cs typeface="Times New Roman" panose="02020603050405020304" pitchFamily="18" charset="0"/>
              </a:rPr>
              <a:t>bé</a:t>
            </a:r>
            <a:endParaRPr lang="en-US" altLang="en-US" sz="2400" b="1" dirty="0">
              <a:solidFill>
                <a:schemeClr val="tx1"/>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328451" y="2900878"/>
            <a:ext cx="2351866" cy="1569660"/>
          </a:xfrm>
          <a:prstGeom prst="rect">
            <a:avLst/>
          </a:prstGeom>
          <a:noFill/>
        </p:spPr>
        <p:txBody>
          <a:bodyPr wrap="square" rtlCol="0">
            <a:spAutoFit/>
          </a:bodyPr>
          <a:lstStyle/>
          <a:p>
            <a:pPr algn="just"/>
            <a:r>
              <a:rPr lang="en-US" sz="2400" dirty="0" err="1" smtClean="0">
                <a:latin typeface="Times New Roman" panose="02020603050405020304" pitchFamily="18" charset="0"/>
                <a:cs typeface="Times New Roman" panose="02020603050405020304" pitchFamily="18" charset="0"/>
              </a:rPr>
              <a:t>Tại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sao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em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bé</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không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tham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những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cuộc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vui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chơi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đó</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4065342" y="2583585"/>
            <a:ext cx="4755930" cy="1569660"/>
          </a:xfrm>
          <a:prstGeom prst="rect">
            <a:avLst/>
          </a:prstGeom>
          <a:noFill/>
        </p:spPr>
        <p:txBody>
          <a:bodyPr wrap="square" rtlCol="0">
            <a:spAutoFit/>
          </a:bodyPr>
          <a:lstStyle/>
          <a:p>
            <a:pPr algn="just"/>
            <a:r>
              <a:rPr lang="en-US" sz="2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smtClean="0">
                <a:latin typeface="Times New Roman" panose="02020603050405020304" pitchFamily="18" charset="0"/>
                <a:cs typeface="Times New Roman" panose="02020603050405020304" pitchFamily="18" charset="0"/>
              </a:rPr>
              <a:t>Em</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bé</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không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tham</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gia</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vì</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không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muốn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rời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xa</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mẹ</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không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muốn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mẹ</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phải</a:t>
            </a:r>
            <a:r>
              <a:rPr lang="en-US" sz="2400" b="1" dirty="0" smtClean="0">
                <a:latin typeface="Times New Roman" panose="02020603050405020304" pitchFamily="18" charset="0"/>
                <a:cs typeface="Times New Roman" panose="02020603050405020304" pitchFamily="18" charset="0"/>
              </a:rPr>
              <a:t> lo </a:t>
            </a:r>
            <a:r>
              <a:rPr lang="en-US" sz="2400" b="1" dirty="0" err="1" smtClean="0">
                <a:latin typeface="Times New Roman" panose="02020603050405020304" pitchFamily="18" charset="0"/>
                <a:cs typeface="Times New Roman" panose="02020603050405020304" pitchFamily="18" charset="0"/>
              </a:rPr>
              <a:t>buồn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điều</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này</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thể</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hiện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tình</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thương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yêu</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của</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em</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bé</a:t>
            </a:r>
            <a:r>
              <a:rPr lang="en-US" sz="2400" b="1" dirty="0" smtClean="0">
                <a:latin typeface="Times New Roman" panose="02020603050405020304" pitchFamily="18" charset="0"/>
                <a:cs typeface="Times New Roman" panose="02020603050405020304" pitchFamily="18" charset="0"/>
              </a:rPr>
              <a:t>.</a:t>
            </a:r>
            <a:endParaRPr lang="en-US" sz="2400" b="1" dirty="0">
              <a:latin typeface="Times New Roman" panose="02020603050405020304" pitchFamily="18" charset="0"/>
              <a:cs typeface="Times New Roman" panose="02020603050405020304" pitchFamily="18" charset="0"/>
            </a:endParaRPr>
          </a:p>
        </p:txBody>
      </p:sp>
      <p:pic>
        <p:nvPicPr>
          <p:cNvPr id="17"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882336" y="2523032"/>
            <a:ext cx="1183005" cy="2057400"/>
          </a:xfrm>
          <a:prstGeom prst="rect">
            <a:avLst/>
          </a:prstGeom>
        </p:spPr>
      </p:pic>
    </p:spTree>
    <p:extLst>
      <p:ext uri="{BB962C8B-B14F-4D97-AF65-F5344CB8AC3E}">
        <p14:creationId xmlns:p14="http://schemas.microsoft.com/office/powerpoint/2010/main" val="2805685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par>
                                <p:cTn id="23" presetID="16" presetClass="entr" presetSubtype="21"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par>
                                <p:cTn id="31" presetID="16" presetClass="entr" presetSubtype="21"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arn(inVertical)">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p:bldP spid="11" grpId="0"/>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oogle Shape;3473;p71"/>
          <p:cNvPicPr preferRelativeResize="0"/>
          <p:nvPr/>
        </p:nvPicPr>
        <p:blipFill>
          <a:blip r:embed="rId3">
            <a:alphaModFix/>
          </a:blip>
          <a:stretch>
            <a:fillRect/>
          </a:stretch>
        </p:blipFill>
        <p:spPr>
          <a:xfrm>
            <a:off x="2972780" y="-845705"/>
            <a:ext cx="7677291" cy="7816660"/>
          </a:xfrm>
          <a:prstGeom prst="rect">
            <a:avLst/>
          </a:prstGeom>
          <a:noFill/>
          <a:ln>
            <a:noFill/>
          </a:ln>
        </p:spPr>
      </p:pic>
      <p:sp>
        <p:nvSpPr>
          <p:cNvPr id="16" name="Tiêu đề 1">
            <a:extLst>
              <a:ext uri="{FF2B5EF4-FFF2-40B4-BE49-F238E27FC236}">
                <a16:creationId xmlns="" xmlns:a16="http://schemas.microsoft.com/office/drawing/2014/main" id="{40AC4534-C4E8-44FB-8A54-A4106AADD1DE}"/>
              </a:ext>
            </a:extLst>
          </p:cNvPr>
          <p:cNvSpPr txBox="1">
            <a:spLocks/>
          </p:cNvSpPr>
          <p:nvPr/>
        </p:nvSpPr>
        <p:spPr>
          <a:xfrm>
            <a:off x="284118" y="812595"/>
            <a:ext cx="2915123" cy="1025225"/>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BZ" sz="3200" b="1" dirty="0" err="1">
                <a:latin typeface="Times New Roman" panose="02020603050405020304" pitchFamily="18" charset="0"/>
                <a:cs typeface="Times New Roman" panose="02020603050405020304" pitchFamily="18" charset="0"/>
              </a:rPr>
              <a:t>Liên</a:t>
            </a:r>
            <a:r>
              <a:rPr lang="en-BZ" sz="3200" b="1" dirty="0">
                <a:latin typeface="Times New Roman" panose="02020603050405020304" pitchFamily="18" charset="0"/>
                <a:cs typeface="Times New Roman" panose="02020603050405020304" pitchFamily="18" charset="0"/>
              </a:rPr>
              <a:t> </a:t>
            </a:r>
            <a:r>
              <a:rPr lang="en-BZ" sz="3200" b="1" dirty="0" err="1">
                <a:latin typeface="Times New Roman" panose="02020603050405020304" pitchFamily="18" charset="0"/>
                <a:cs typeface="Times New Roman" panose="02020603050405020304" pitchFamily="18" charset="0"/>
              </a:rPr>
              <a:t>hệ</a:t>
            </a:r>
            <a:r>
              <a:rPr lang="en-BZ" sz="3200" b="1" dirty="0">
                <a:latin typeface="Times New Roman" panose="02020603050405020304" pitchFamily="18" charset="0"/>
                <a:cs typeface="Times New Roman" panose="02020603050405020304" pitchFamily="18" charset="0"/>
              </a:rPr>
              <a:t>: </a:t>
            </a:r>
          </a:p>
          <a:p>
            <a:r>
              <a:rPr lang="en-BZ" sz="3200" b="1" dirty="0">
                <a:latin typeface="Times New Roman" panose="02020603050405020304" pitchFamily="18" charset="0"/>
                <a:cs typeface="Times New Roman" panose="02020603050405020304" pitchFamily="18" charset="0"/>
              </a:rPr>
              <a:t>V</a:t>
            </a:r>
            <a:r>
              <a:rPr lang="en-US" sz="3200" b="1" dirty="0" err="1">
                <a:latin typeface="Times New Roman" panose="02020603050405020304" pitchFamily="18" charset="0"/>
                <a:cs typeface="Times New Roman" panose="02020603050405020304" pitchFamily="18" charset="0"/>
              </a:rPr>
              <a:t>ượt</a:t>
            </a:r>
            <a:r>
              <a:rPr lang="en-US" sz="3200" b="1" dirty="0">
                <a:latin typeface="Times New Roman" panose="02020603050405020304" pitchFamily="18" charset="0"/>
                <a:cs typeface="Times New Roman" panose="02020603050405020304" pitchFamily="18" charset="0"/>
              </a:rPr>
              <a:t> </a:t>
            </a:r>
            <a:r>
              <a:rPr lang="en-BZ" sz="3200" b="1" dirty="0">
                <a:latin typeface="Times New Roman" panose="02020603050405020304" pitchFamily="18" charset="0"/>
                <a:cs typeface="Times New Roman" panose="02020603050405020304" pitchFamily="18" charset="0"/>
              </a:rPr>
              <a:t>qua </a:t>
            </a:r>
            <a:r>
              <a:rPr lang="en-BZ" sz="3200" b="1" dirty="0" err="1">
                <a:latin typeface="Times New Roman" panose="02020603050405020304" pitchFamily="18" charset="0"/>
                <a:cs typeface="Times New Roman" panose="02020603050405020304" pitchFamily="18" charset="0"/>
              </a:rPr>
              <a:t>những</a:t>
            </a:r>
            <a:r>
              <a:rPr lang="en-BZ" sz="3200" b="1" dirty="0">
                <a:latin typeface="Times New Roman" panose="02020603050405020304" pitchFamily="18" charset="0"/>
                <a:cs typeface="Times New Roman" panose="02020603050405020304" pitchFamily="18" charset="0"/>
              </a:rPr>
              <a:t> </a:t>
            </a:r>
            <a:r>
              <a:rPr lang="en-BZ" sz="3200" b="1" dirty="0" err="1">
                <a:latin typeface="Times New Roman" panose="02020603050405020304" pitchFamily="18" charset="0"/>
                <a:cs typeface="Times New Roman" panose="02020603050405020304" pitchFamily="18" charset="0"/>
              </a:rPr>
              <a:t>cám</a:t>
            </a:r>
            <a:r>
              <a:rPr lang="en-BZ" sz="3200" b="1" dirty="0">
                <a:latin typeface="Times New Roman" panose="02020603050405020304" pitchFamily="18" charset="0"/>
                <a:cs typeface="Times New Roman" panose="02020603050405020304" pitchFamily="18" charset="0"/>
              </a:rPr>
              <a:t> </a:t>
            </a:r>
            <a:r>
              <a:rPr lang="en-BZ" sz="3200" b="1" dirty="0" err="1">
                <a:latin typeface="Times New Roman" panose="02020603050405020304" pitchFamily="18" charset="0"/>
                <a:cs typeface="Times New Roman" panose="02020603050405020304" pitchFamily="18" charset="0"/>
              </a:rPr>
              <a:t>dỗ</a:t>
            </a:r>
            <a:endParaRPr lang="en-BZ" sz="3200" b="1" dirty="0">
              <a:latin typeface="Times New Roman" panose="02020603050405020304" pitchFamily="18" charset="0"/>
              <a:cs typeface="Times New Roman" panose="02020603050405020304" pitchFamily="18" charset="0"/>
            </a:endParaRPr>
          </a:p>
        </p:txBody>
      </p:sp>
      <p:pic>
        <p:nvPicPr>
          <p:cNvPr id="17" name="Hình ảnh 4">
            <a:extLst>
              <a:ext uri="{FF2B5EF4-FFF2-40B4-BE49-F238E27FC236}">
                <a16:creationId xmlns="" xmlns:a16="http://schemas.microsoft.com/office/drawing/2014/main" id="{7B6B61F9-47DC-44E1-8883-6F87D8E89176}"/>
              </a:ext>
            </a:extLst>
          </p:cNvPr>
          <p:cNvPicPr>
            <a:picLocks noChangeAspect="1"/>
          </p:cNvPicPr>
          <p:nvPr/>
        </p:nvPicPr>
        <p:blipFill rotWithShape="1">
          <a:blip r:embed="rId4"/>
          <a:srcRect l="13937" r="6631"/>
          <a:stretch/>
        </p:blipFill>
        <p:spPr>
          <a:xfrm>
            <a:off x="3576249" y="67756"/>
            <a:ext cx="1880759" cy="1880759"/>
          </a:xfrm>
          <a:custGeom>
            <a:avLst/>
            <a:gdLst>
              <a:gd name="connsiteX0" fmla="*/ 978408 w 1956816"/>
              <a:gd name="connsiteY0" fmla="*/ 0 h 1956816"/>
              <a:gd name="connsiteX1" fmla="*/ 1956816 w 1956816"/>
              <a:gd name="connsiteY1" fmla="*/ 978408 h 1956816"/>
              <a:gd name="connsiteX2" fmla="*/ 978408 w 1956816"/>
              <a:gd name="connsiteY2" fmla="*/ 1956816 h 1956816"/>
              <a:gd name="connsiteX3" fmla="*/ 0 w 1956816"/>
              <a:gd name="connsiteY3" fmla="*/ 978408 h 1956816"/>
              <a:gd name="connsiteX4" fmla="*/ 978408 w 1956816"/>
              <a:gd name="connsiteY4" fmla="*/ 0 h 1956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pic>
        <p:nvPicPr>
          <p:cNvPr id="18" name="Picture 17" descr="Kết quả hình ảnh cho cám dỗ&quot;">
            <a:extLst>
              <a:ext uri="{FF2B5EF4-FFF2-40B4-BE49-F238E27FC236}">
                <a16:creationId xmlns="" xmlns:a16="http://schemas.microsoft.com/office/drawing/2014/main" id="{9B3CEB0D-D05F-40F3-8E02-108744696D2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7936" b="3"/>
          <a:stretch/>
        </p:blipFill>
        <p:spPr bwMode="auto">
          <a:xfrm>
            <a:off x="6307120" y="0"/>
            <a:ext cx="2836880" cy="2217808"/>
          </a:xfrm>
          <a:custGeom>
            <a:avLst/>
            <a:gdLst>
              <a:gd name="connsiteX0" fmla="*/ 267865 w 3913376"/>
              <a:gd name="connsiteY0" fmla="*/ 0 h 3281569"/>
              <a:gd name="connsiteX1" fmla="*/ 3913376 w 3913376"/>
              <a:gd name="connsiteY1" fmla="*/ 0 h 3281569"/>
              <a:gd name="connsiteX2" fmla="*/ 3913376 w 3913376"/>
              <a:gd name="connsiteY2" fmla="*/ 2499938 h 3281569"/>
              <a:gd name="connsiteX3" fmla="*/ 3794714 w 3913376"/>
              <a:gd name="connsiteY3" fmla="*/ 2630499 h 3281569"/>
              <a:gd name="connsiteX4" fmla="*/ 2222892 w 3913376"/>
              <a:gd name="connsiteY4" fmla="*/ 3281569 h 3281569"/>
              <a:gd name="connsiteX5" fmla="*/ 0 w 3913376"/>
              <a:gd name="connsiteY5" fmla="*/ 1058677 h 3281569"/>
              <a:gd name="connsiteX6" fmla="*/ 174686 w 3913376"/>
              <a:gd name="connsiteY6" fmla="*/ 193427 h 3281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a:noFill/>
          <a:extLst>
            <a:ext uri="{909E8E84-426E-40DD-AFC4-6F175D3DCCD1}">
              <a14:hiddenFill xmlns:a14="http://schemas.microsoft.com/office/drawing/2010/main">
                <a:solidFill>
                  <a:srgbClr val="FFFFFF"/>
                </a:solidFill>
              </a14:hiddenFill>
            </a:ext>
          </a:extLst>
        </p:spPr>
      </p:pic>
      <p:pic>
        <p:nvPicPr>
          <p:cNvPr id="19" name="Picture 8" descr="Kết quả hình ảnh cho cám dỗ thuốc lá&quot;">
            <a:extLst>
              <a:ext uri="{FF2B5EF4-FFF2-40B4-BE49-F238E27FC236}">
                <a16:creationId xmlns="" xmlns:a16="http://schemas.microsoft.com/office/drawing/2014/main" id="{AF0402FF-3F28-4773-8894-E24F14490FC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706" r="20748" b="-1"/>
          <a:stretch/>
        </p:blipFill>
        <p:spPr bwMode="auto">
          <a:xfrm>
            <a:off x="3847628" y="2084883"/>
            <a:ext cx="2041503" cy="2041503"/>
          </a:xfrm>
          <a:custGeom>
            <a:avLst/>
            <a:gdLst>
              <a:gd name="connsiteX0" fmla="*/ 1417320 w 2834640"/>
              <a:gd name="connsiteY0" fmla="*/ 0 h 2834640"/>
              <a:gd name="connsiteX1" fmla="*/ 2834640 w 2834640"/>
              <a:gd name="connsiteY1" fmla="*/ 1417320 h 2834640"/>
              <a:gd name="connsiteX2" fmla="*/ 1417320 w 2834640"/>
              <a:gd name="connsiteY2" fmla="*/ 2834640 h 2834640"/>
              <a:gd name="connsiteX3" fmla="*/ 0 w 2834640"/>
              <a:gd name="connsiteY3" fmla="*/ 1417320 h 2834640"/>
              <a:gd name="connsiteX4" fmla="*/ 1417320 w 2834640"/>
              <a:gd name="connsiteY4" fmla="*/ 0 h 2834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a:noFill/>
          <a:extLst>
            <a:ext uri="{909E8E84-426E-40DD-AFC4-6F175D3DCCD1}">
              <a14:hiddenFill xmlns:a14="http://schemas.microsoft.com/office/drawing/2010/main">
                <a:solidFill>
                  <a:srgbClr val="FFFFFF"/>
                </a:solidFill>
              </a14:hiddenFill>
            </a:ext>
          </a:extLst>
        </p:spPr>
      </p:pic>
      <p:pic>
        <p:nvPicPr>
          <p:cNvPr id="20" name="Hình ảnh 5">
            <a:extLst>
              <a:ext uri="{FF2B5EF4-FFF2-40B4-BE49-F238E27FC236}">
                <a16:creationId xmlns="" xmlns:a16="http://schemas.microsoft.com/office/drawing/2014/main" id="{4A36A44A-ED8E-4E36-B219-5C490FA3A168}"/>
              </a:ext>
            </a:extLst>
          </p:cNvPr>
          <p:cNvPicPr>
            <a:picLocks noChangeAspect="1"/>
          </p:cNvPicPr>
          <p:nvPr/>
        </p:nvPicPr>
        <p:blipFill rotWithShape="1">
          <a:blip r:embed="rId7"/>
          <a:srcRect l="10090" r="10538" b="2"/>
          <a:stretch/>
        </p:blipFill>
        <p:spPr>
          <a:xfrm>
            <a:off x="5850642" y="2978834"/>
            <a:ext cx="3293358" cy="2295103"/>
          </a:xfrm>
          <a:custGeom>
            <a:avLst/>
            <a:gdLst>
              <a:gd name="connsiteX0" fmla="*/ 1837818 w 3178912"/>
              <a:gd name="connsiteY0" fmla="*/ 0 h 2726454"/>
              <a:gd name="connsiteX1" fmla="*/ 3137352 w 3178912"/>
              <a:gd name="connsiteY1" fmla="*/ 538285 h 2726454"/>
              <a:gd name="connsiteX2" fmla="*/ 3178912 w 3178912"/>
              <a:gd name="connsiteY2" fmla="*/ 584013 h 2726454"/>
              <a:gd name="connsiteX3" fmla="*/ 3178912 w 3178912"/>
              <a:gd name="connsiteY3" fmla="*/ 2726454 h 2726454"/>
              <a:gd name="connsiteX4" fmla="*/ 229483 w 3178912"/>
              <a:gd name="connsiteY4" fmla="*/ 2726454 h 2726454"/>
              <a:gd name="connsiteX5" fmla="*/ 221815 w 3178912"/>
              <a:gd name="connsiteY5" fmla="*/ 2713832 h 2726454"/>
              <a:gd name="connsiteX6" fmla="*/ 0 w 3178912"/>
              <a:gd name="connsiteY6" fmla="*/ 1837818 h 2726454"/>
              <a:gd name="connsiteX7" fmla="*/ 1837818 w 3178912"/>
              <a:gd name="connsiteY7" fmla="*/ 0 h 2726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pic>
        <p:nvPicPr>
          <p:cNvPr id="21" name="Picture 2" descr="Kết quả hình ảnh cho cám dỗ bia rượu">
            <a:extLst>
              <a:ext uri="{FF2B5EF4-FFF2-40B4-BE49-F238E27FC236}">
                <a16:creationId xmlns="" xmlns:a16="http://schemas.microsoft.com/office/drawing/2014/main" id="{A9E3608A-0D45-4FAA-9135-18E2B19E68A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1477" b="2"/>
          <a:stretch/>
        </p:blipFill>
        <p:spPr bwMode="auto">
          <a:xfrm>
            <a:off x="-1" y="2848397"/>
            <a:ext cx="4341061" cy="2295103"/>
          </a:xfrm>
          <a:custGeom>
            <a:avLst/>
            <a:gdLst>
              <a:gd name="connsiteX0" fmla="*/ 1975104 w 3950208"/>
              <a:gd name="connsiteY0" fmla="*/ 0 h 2088462"/>
              <a:gd name="connsiteX1" fmla="*/ 3950208 w 3950208"/>
              <a:gd name="connsiteY1" fmla="*/ 1975104 h 2088462"/>
              <a:gd name="connsiteX2" fmla="*/ 3944484 w 3950208"/>
              <a:gd name="connsiteY2" fmla="*/ 2088462 h 2088462"/>
              <a:gd name="connsiteX3" fmla="*/ 5724 w 3950208"/>
              <a:gd name="connsiteY3" fmla="*/ 2088462 h 2088462"/>
              <a:gd name="connsiteX4" fmla="*/ 0 w 3950208"/>
              <a:gd name="connsiteY4" fmla="*/ 1975104 h 2088462"/>
              <a:gd name="connsiteX5" fmla="*/ 1975104 w 3950208"/>
              <a:gd name="connsiteY5" fmla="*/ 0 h 2088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50208" h="2088462">
                <a:moveTo>
                  <a:pt x="1975104" y="0"/>
                </a:moveTo>
                <a:cubicBezTo>
                  <a:pt x="3065924" y="0"/>
                  <a:pt x="3950208" y="884284"/>
                  <a:pt x="3950208" y="1975104"/>
                </a:cubicBezTo>
                <a:lnTo>
                  <a:pt x="3944484" y="2088462"/>
                </a:lnTo>
                <a:lnTo>
                  <a:pt x="5724" y="2088462"/>
                </a:lnTo>
                <a:lnTo>
                  <a:pt x="0" y="1975104"/>
                </a:lnTo>
                <a:cubicBezTo>
                  <a:pt x="0" y="884284"/>
                  <a:pt x="884284" y="0"/>
                  <a:pt x="1975104"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4345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anim calcmode="lin" valueType="num">
                                      <p:cBhvr>
                                        <p:cTn id="15" dur="500" fill="hold"/>
                                        <p:tgtEl>
                                          <p:spTgt spid="18"/>
                                        </p:tgtEl>
                                        <p:attrNameLst>
                                          <p:attrName>ppt_x</p:attrName>
                                        </p:attrNameLst>
                                      </p:cBhvr>
                                      <p:tavLst>
                                        <p:tav tm="0">
                                          <p:val>
                                            <p:strVal val="#ppt_x"/>
                                          </p:val>
                                        </p:tav>
                                        <p:tav tm="100000">
                                          <p:val>
                                            <p:strVal val="#ppt_x"/>
                                          </p:val>
                                        </p:tav>
                                      </p:tavLst>
                                    </p:anim>
                                    <p:anim calcmode="lin" valueType="num">
                                      <p:cBhvr>
                                        <p:cTn id="16"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anim calcmode="lin" valueType="num">
                                      <p:cBhvr>
                                        <p:cTn id="22" dur="500" fill="hold"/>
                                        <p:tgtEl>
                                          <p:spTgt spid="19"/>
                                        </p:tgtEl>
                                        <p:attrNameLst>
                                          <p:attrName>ppt_x</p:attrName>
                                        </p:attrNameLst>
                                      </p:cBhvr>
                                      <p:tavLst>
                                        <p:tav tm="0">
                                          <p:val>
                                            <p:strVal val="#ppt_x"/>
                                          </p:val>
                                        </p:tav>
                                        <p:tav tm="100000">
                                          <p:val>
                                            <p:strVal val="#ppt_x"/>
                                          </p:val>
                                        </p:tav>
                                      </p:tavLst>
                                    </p:anim>
                                    <p:anim calcmode="lin" valueType="num">
                                      <p:cBhvr>
                                        <p:cTn id="23"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anim calcmode="lin" valueType="num">
                                      <p:cBhvr>
                                        <p:cTn id="29" dur="500" fill="hold"/>
                                        <p:tgtEl>
                                          <p:spTgt spid="20"/>
                                        </p:tgtEl>
                                        <p:attrNameLst>
                                          <p:attrName>ppt_x</p:attrName>
                                        </p:attrNameLst>
                                      </p:cBhvr>
                                      <p:tavLst>
                                        <p:tav tm="0">
                                          <p:val>
                                            <p:strVal val="#ppt_x"/>
                                          </p:val>
                                        </p:tav>
                                        <p:tav tm="100000">
                                          <p:val>
                                            <p:strVal val="#ppt_x"/>
                                          </p:val>
                                        </p:tav>
                                      </p:tavLst>
                                    </p:anim>
                                    <p:anim calcmode="lin" valueType="num">
                                      <p:cBhvr>
                                        <p:cTn id="30"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anim calcmode="lin" valueType="num">
                                      <p:cBhvr>
                                        <p:cTn id="36" dur="500" fill="hold"/>
                                        <p:tgtEl>
                                          <p:spTgt spid="21"/>
                                        </p:tgtEl>
                                        <p:attrNameLst>
                                          <p:attrName>ppt_x</p:attrName>
                                        </p:attrNameLst>
                                      </p:cBhvr>
                                      <p:tavLst>
                                        <p:tav tm="0">
                                          <p:val>
                                            <p:strVal val="#ppt_x"/>
                                          </p:val>
                                        </p:tav>
                                        <p:tav tm="100000">
                                          <p:val>
                                            <p:strVal val="#ppt_x"/>
                                          </p:val>
                                        </p:tav>
                                      </p:tavLst>
                                    </p:anim>
                                    <p:anim calcmode="lin" valueType="num">
                                      <p:cBhvr>
                                        <p:cTn id="37"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6322190" y="2808079"/>
            <a:ext cx="2385392" cy="2057400"/>
          </a:xfrm>
          <a:prstGeom prst="rect">
            <a:avLst/>
          </a:prstGeom>
        </p:spPr>
      </p:pic>
      <p:pic>
        <p:nvPicPr>
          <p:cNvPr id="6" name="Picture 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23705" y="-449344"/>
            <a:ext cx="2998033" cy="2057400"/>
          </a:xfrm>
          <a:prstGeom prst="rect">
            <a:avLst/>
          </a:prstGeom>
        </p:spPr>
      </p:pic>
      <p:pic>
        <p:nvPicPr>
          <p:cNvPr id="2" name="Picture 1"/>
          <p:cNvPicPr>
            <a:picLocks noChangeAspect="1"/>
          </p:cNvPicPr>
          <p:nvPr/>
        </p:nvPicPr>
        <p:blipFill>
          <a:blip r:embed="rId11"/>
          <a:stretch>
            <a:fillRect/>
          </a:stretch>
        </p:blipFill>
        <p:spPr>
          <a:xfrm>
            <a:off x="1426955" y="1608056"/>
            <a:ext cx="5630510" cy="1719663"/>
          </a:xfrm>
          <a:prstGeom prst="rect">
            <a:avLst/>
          </a:prstGeom>
        </p:spPr>
      </p:pic>
    </p:spTree>
    <p:extLst>
      <p:ext uri="{BB962C8B-B14F-4D97-AF65-F5344CB8AC3E}">
        <p14:creationId xmlns:p14="http://schemas.microsoft.com/office/powerpoint/2010/main" val="472364105"/>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62"/>
        <p:cNvGrpSpPr/>
        <p:nvPr/>
      </p:nvGrpSpPr>
      <p:grpSpPr>
        <a:xfrm>
          <a:off x="0" y="0"/>
          <a:ext cx="0" cy="0"/>
          <a:chOff x="0" y="0"/>
          <a:chExt cx="0" cy="0"/>
        </a:xfrm>
      </p:grpSpPr>
      <p:sp>
        <p:nvSpPr>
          <p:cNvPr id="3" name="Rounded Rectangle 2"/>
          <p:cNvSpPr/>
          <p:nvPr/>
        </p:nvSpPr>
        <p:spPr>
          <a:xfrm>
            <a:off x="1072736" y="395685"/>
            <a:ext cx="2058273" cy="60616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160" b="1" dirty="0" smtClean="0">
                <a:latin typeface="Times New Roman" panose="02020603050405020304" pitchFamily="18" charset="0"/>
                <a:cs typeface="Times New Roman" panose="02020603050405020304" pitchFamily="18" charset="0"/>
              </a:rPr>
              <a:t>*Hai </a:t>
            </a:r>
            <a:r>
              <a:rPr lang="en-US" sz="2160" b="1" dirty="0" err="1">
                <a:latin typeface="Times New Roman" panose="02020603050405020304" pitchFamily="18" charset="0"/>
                <a:cs typeface="Times New Roman" panose="02020603050405020304" pitchFamily="18" charset="0"/>
              </a:rPr>
              <a:t>trò</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chơi</a:t>
            </a:r>
            <a:endParaRPr lang="en-US" sz="2160" b="1"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214257" y="1441547"/>
            <a:ext cx="3196451" cy="2421312"/>
          </a:xfrm>
          <a:prstGeom prst="rect">
            <a:avLst/>
          </a:prstGeom>
        </p:spPr>
      </p:pic>
      <p:sp>
        <p:nvSpPr>
          <p:cNvPr id="7" name="TextBox 6"/>
          <p:cNvSpPr txBox="1"/>
          <p:nvPr/>
        </p:nvSpPr>
        <p:spPr>
          <a:xfrm>
            <a:off x="3610521" y="1001849"/>
            <a:ext cx="2278341" cy="1569660"/>
          </a:xfrm>
          <a:prstGeom prst="rect">
            <a:avLst/>
          </a:prstGeom>
          <a:solidFill>
            <a:schemeClr val="accent4">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US" sz="2400" i="1" dirty="0">
                <a:latin typeface="Times New Roman" panose="02020603050405020304" pitchFamily="18" charset="0"/>
                <a:cs typeface="Times New Roman" panose="02020603050405020304" pitchFamily="18" charset="0"/>
              </a:rPr>
              <a:t>Con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mây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trăng</a:t>
            </a:r>
            <a:r>
              <a:rPr lang="en-US" sz="2400" i="1" dirty="0">
                <a:latin typeface="Times New Roman" panose="02020603050405020304" pitchFamily="18" charset="0"/>
                <a:cs typeface="Times New Roman" panose="02020603050405020304" pitchFamily="18" charset="0"/>
              </a:rPr>
              <a:t>, con </a:t>
            </a:r>
            <a:r>
              <a:rPr lang="en-US" sz="2400" i="1" dirty="0" err="1">
                <a:latin typeface="Times New Roman" panose="02020603050405020304" pitchFamily="18" charset="0"/>
                <a:cs typeface="Times New Roman" panose="02020603050405020304" pitchFamily="18" charset="0"/>
              </a:rPr>
              <a:t>lấy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hai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tay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ôm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lấy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endParaRPr lang="en-US" sz="2400" i="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3610521" y="2758558"/>
            <a:ext cx="2222504" cy="1938992"/>
          </a:xfrm>
          <a:prstGeom prst="rect">
            <a:avLst/>
          </a:prstGeom>
          <a:solidFill>
            <a:schemeClr val="accent4">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US" sz="2400" i="1" dirty="0">
                <a:latin typeface="Times New Roman" panose="02020603050405020304" pitchFamily="18" charset="0"/>
                <a:cs typeface="Times New Roman" panose="02020603050405020304" pitchFamily="18" charset="0"/>
              </a:rPr>
              <a:t>Con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sóng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bờ</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biển</a:t>
            </a:r>
            <a:r>
              <a:rPr lang="en-US" sz="2400" i="1" dirty="0">
                <a:latin typeface="Times New Roman" panose="02020603050405020304" pitchFamily="18" charset="0"/>
                <a:cs typeface="Times New Roman" panose="02020603050405020304" pitchFamily="18" charset="0"/>
              </a:rPr>
              <a:t>, con </a:t>
            </a:r>
            <a:r>
              <a:rPr lang="en-US" sz="2400" i="1" dirty="0" err="1">
                <a:latin typeface="Times New Roman" panose="02020603050405020304" pitchFamily="18" charset="0"/>
                <a:cs typeface="Times New Roman" panose="02020603050405020304" pitchFamily="18" charset="0"/>
              </a:rPr>
              <a:t>sẽ</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lăn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lăn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lăn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cười</a:t>
            </a:r>
            <a:r>
              <a:rPr lang="en-US" sz="2400" i="1" dirty="0">
                <a:latin typeface="Times New Roman" panose="02020603050405020304" pitchFamily="18" charset="0"/>
                <a:cs typeface="Times New Roman" panose="02020603050405020304" pitchFamily="18" charset="0"/>
              </a:rPr>
              <a:t> tan </a:t>
            </a:r>
            <a:r>
              <a:rPr lang="en-US" sz="2400" i="1" dirty="0" err="1">
                <a:latin typeface="Times New Roman" panose="02020603050405020304" pitchFamily="18" charset="0"/>
                <a:cs typeface="Times New Roman" panose="02020603050405020304" pitchFamily="18" charset="0"/>
              </a:rPr>
              <a:t>vào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lòng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endParaRPr lang="en-US" sz="24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8038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23712" y="136805"/>
            <a:ext cx="8853544" cy="830997"/>
          </a:xfrm>
          <a:prstGeom prst="rect">
            <a:avLst/>
          </a:prstGeom>
          <a:solidFill>
            <a:schemeClr val="accent4">
              <a:lumMod val="20000"/>
              <a:lumOff val="80000"/>
            </a:schemeClr>
          </a:solidFill>
          <a:ln>
            <a:noFill/>
          </a:ln>
        </p:spPr>
        <p:txBody>
          <a:bodyPr wrap="square" rtlCol="0">
            <a:spAutoFit/>
          </a:bodyPr>
          <a:lstStyle/>
          <a:p>
            <a:pPr algn="just"/>
            <a:r>
              <a:rPr lang="en-US" sz="2400" b="1" dirty="0" err="1" smtClean="0">
                <a:latin typeface="Times New Roman" panose="02020603050405020304" pitchFamily="18" charset="0"/>
                <a:cs typeface="Times New Roman" panose="02020603050405020304" pitchFamily="18" charset="0"/>
              </a:rPr>
              <a:t>Thảo</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luận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cặp</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đôi</a:t>
            </a:r>
            <a:r>
              <a:rPr lang="en-US" sz="2400" b="1" dirty="0" smtClean="0">
                <a:latin typeface="Times New Roman" panose="02020603050405020304" pitchFamily="18" charset="0"/>
                <a:cs typeface="Times New Roman" panose="02020603050405020304" pitchFamily="18" charset="0"/>
              </a:rPr>
              <a:t>: Theo </a:t>
            </a:r>
            <a:r>
              <a:rPr lang="en-US" sz="2400" b="1" dirty="0" err="1" smtClean="0">
                <a:latin typeface="Times New Roman" panose="02020603050405020304" pitchFamily="18" charset="0"/>
                <a:cs typeface="Times New Roman" panose="02020603050405020304" pitchFamily="18" charset="0"/>
              </a:rPr>
              <a:t>em</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vì</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sao</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những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trò</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chơi</a:t>
            </a:r>
            <a:r>
              <a:rPr lang="en-US" sz="2400" b="1" dirty="0" smtClean="0">
                <a:latin typeface="Times New Roman" panose="02020603050405020304" pitchFamily="18" charset="0"/>
                <a:cs typeface="Times New Roman" panose="02020603050405020304" pitchFamily="18" charset="0"/>
              </a:rPr>
              <a:t> do </a:t>
            </a:r>
            <a:r>
              <a:rPr lang="en-US" sz="2400" b="1" dirty="0" err="1" smtClean="0">
                <a:latin typeface="Times New Roman" panose="02020603050405020304" pitchFamily="18" charset="0"/>
                <a:cs typeface="Times New Roman" panose="02020603050405020304" pitchFamily="18" charset="0"/>
              </a:rPr>
              <a:t>em</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bé</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tạo</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ra</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lại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thú</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vị</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và</a:t>
            </a:r>
            <a:r>
              <a:rPr lang="en-US" sz="2400" b="1" dirty="0" smtClean="0">
                <a:latin typeface="Times New Roman" panose="02020603050405020304" pitchFamily="18" charset="0"/>
                <a:cs typeface="Times New Roman" panose="02020603050405020304" pitchFamily="18" charset="0"/>
              </a:rPr>
              <a:t> “hay </a:t>
            </a:r>
            <a:r>
              <a:rPr lang="en-US" sz="2400" b="1" dirty="0" err="1" smtClean="0">
                <a:latin typeface="Times New Roman" panose="02020603050405020304" pitchFamily="18" charset="0"/>
                <a:cs typeface="Times New Roman" panose="02020603050405020304" pitchFamily="18" charset="0"/>
              </a:rPr>
              <a:t>hơn</a:t>
            </a:r>
            <a:r>
              <a:rPr lang="en-US" sz="2400" b="1" dirty="0" smtClean="0">
                <a:latin typeface="Times New Roman" panose="02020603050405020304" pitchFamily="18" charset="0"/>
                <a:cs typeface="Times New Roman" panose="02020603050405020304" pitchFamily="18" charset="0"/>
              </a:rPr>
              <a:t>”?</a:t>
            </a:r>
            <a:endParaRPr lang="en-US" sz="24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123712" y="1090912"/>
            <a:ext cx="8853544" cy="3785652"/>
          </a:xfrm>
          <a:prstGeom prst="rect">
            <a:avLst/>
          </a:prstGeom>
          <a:solidFill>
            <a:schemeClr val="bg1"/>
          </a:solidFill>
        </p:spPr>
        <p:txBody>
          <a:bodyPr wrap="square" rtlCol="0">
            <a:spAutoFit/>
          </a:bodyPr>
          <a:lstStyle/>
          <a:p>
            <a:pPr algn="just"/>
            <a:r>
              <a:rPr lang="en-US" sz="2400" dirty="0" err="1" smtClean="0">
                <a:latin typeface="Times New Roman" panose="02020603050405020304" pitchFamily="18" charset="0"/>
                <a:cs typeface="Times New Roman" panose="02020603050405020304" pitchFamily="18" charset="0"/>
              </a:rPr>
              <a:t>Những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trò</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chơi</a:t>
            </a:r>
            <a:r>
              <a:rPr lang="en-US" sz="2400" dirty="0" smtClean="0">
                <a:latin typeface="Times New Roman" panose="02020603050405020304" pitchFamily="18" charset="0"/>
                <a:cs typeface="Times New Roman" panose="02020603050405020304" pitchFamily="18" charset="0"/>
              </a:rPr>
              <a:t> do </a:t>
            </a:r>
            <a:r>
              <a:rPr lang="en-US" sz="2400" dirty="0" err="1" smtClean="0">
                <a:latin typeface="Times New Roman" panose="02020603050405020304" pitchFamily="18" charset="0"/>
                <a:cs typeface="Times New Roman" panose="02020603050405020304" pitchFamily="18" charset="0"/>
              </a:rPr>
              <a:t>em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bé</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tạo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ra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thú</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vị</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“hay </a:t>
            </a:r>
            <a:r>
              <a:rPr lang="en-US" sz="2400" dirty="0" err="1" smtClean="0">
                <a:latin typeface="Times New Roman" panose="02020603050405020304" pitchFamily="18" charset="0"/>
                <a:cs typeface="Times New Roman" panose="02020603050405020304" pitchFamily="18" charset="0"/>
              </a:rPr>
              <a:t>hơn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vì</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không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chỉ</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mây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vì</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chính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em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đã</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mây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còn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trăng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hiện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mẹ</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không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chỉ</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được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vui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đùa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như</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với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những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người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sống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mây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còn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được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cùng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sống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dưới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một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mái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nhà</a:t>
            </a:r>
            <a:r>
              <a:rPr lang="en-US" sz="2400" dirty="0" smtClean="0">
                <a:latin typeface="Times New Roman" panose="02020603050405020304" pitchFamily="18" charset="0"/>
                <a:cs typeface="Times New Roman" panose="02020603050405020304" pitchFamily="18" charset="0"/>
              </a:rPr>
              <a:t>” – </a:t>
            </a:r>
            <a:r>
              <a:rPr lang="en-US" sz="2400" dirty="0" err="1" smtClean="0">
                <a:latin typeface="Times New Roman" panose="02020603050405020304" pitchFamily="18" charset="0"/>
                <a:cs typeface="Times New Roman" panose="02020603050405020304" pitchFamily="18" charset="0"/>
              </a:rPr>
              <a:t>nơi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em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được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ôm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ấp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được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tiếp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nhận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ánh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sáng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dịu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dàng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từ</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mẹ</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em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không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chỉ</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sóng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vì</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chính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em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đã</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sóng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mào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òn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bến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bờ</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kì</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lạ</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hiện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mẹ</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bến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bờ</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bao</a:t>
            </a:r>
            <a:r>
              <a:rPr lang="en-US" sz="2400" dirty="0" smtClean="0">
                <a:latin typeface="Times New Roman" panose="02020603050405020304" pitchFamily="18" charset="0"/>
                <a:cs typeface="Times New Roman" panose="02020603050405020304" pitchFamily="18" charset="0"/>
              </a:rPr>
              <a:t> dung, </a:t>
            </a:r>
            <a:r>
              <a:rPr lang="en-US" sz="2400" dirty="0" err="1" smtClean="0">
                <a:latin typeface="Times New Roman" panose="02020603050405020304" pitchFamily="18" charset="0"/>
                <a:cs typeface="Times New Roman" panose="02020603050405020304" pitchFamily="18" charset="0"/>
              </a:rPr>
              <a:t>luôn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rộng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mở</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đón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em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Như</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vậy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không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những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em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không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phải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rời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mẹ</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còn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được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mãi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rồi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sẽ</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cười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vang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vỡ</a:t>
            </a:r>
            <a:r>
              <a:rPr lang="en-US" sz="2400" dirty="0" smtClean="0">
                <a:latin typeface="Times New Roman" panose="02020603050405020304" pitchFamily="18" charset="0"/>
                <a:cs typeface="Times New Roman" panose="02020603050405020304" pitchFamily="18" charset="0"/>
              </a:rPr>
              <a:t> tan </a:t>
            </a:r>
            <a:r>
              <a:rPr lang="en-US" sz="2400" dirty="0" err="1" smtClean="0">
                <a:latin typeface="Times New Roman" panose="02020603050405020304" pitchFamily="18" charset="0"/>
                <a:cs typeface="Times New Roman" panose="02020603050405020304" pitchFamily="18" charset="0"/>
              </a:rPr>
              <a:t>vào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lòng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mẹ</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Tình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thương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yêu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mẹ</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đã</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thắng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gọi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hấp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dẫn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những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người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mây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trong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sóng</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17245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62"/>
        <p:cNvGrpSpPr/>
        <p:nvPr/>
      </p:nvGrpSpPr>
      <p:grpSpPr>
        <a:xfrm>
          <a:off x="0" y="0"/>
          <a:ext cx="0" cy="0"/>
          <a:chOff x="0" y="0"/>
          <a:chExt cx="0" cy="0"/>
        </a:xfrm>
      </p:grpSpPr>
      <p:sp>
        <p:nvSpPr>
          <p:cNvPr id="3" name="Rounded Rectangle 2"/>
          <p:cNvSpPr/>
          <p:nvPr/>
        </p:nvSpPr>
        <p:spPr>
          <a:xfrm>
            <a:off x="1072736" y="395685"/>
            <a:ext cx="2058273" cy="60616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160" b="1" dirty="0" smtClean="0">
                <a:latin typeface="Times New Roman" panose="02020603050405020304" pitchFamily="18" charset="0"/>
                <a:cs typeface="Times New Roman" panose="02020603050405020304" pitchFamily="18" charset="0"/>
              </a:rPr>
              <a:t>*Hai </a:t>
            </a:r>
            <a:r>
              <a:rPr lang="en-US" sz="2160" b="1" dirty="0" err="1">
                <a:latin typeface="Times New Roman" panose="02020603050405020304" pitchFamily="18" charset="0"/>
                <a:cs typeface="Times New Roman" panose="02020603050405020304" pitchFamily="18" charset="0"/>
              </a:rPr>
              <a:t>trò</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chơi</a:t>
            </a:r>
            <a:endParaRPr lang="en-US" sz="2160" b="1"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214257" y="1441149"/>
            <a:ext cx="3196451" cy="2421312"/>
          </a:xfrm>
          <a:prstGeom prst="rect">
            <a:avLst/>
          </a:prstGeom>
        </p:spPr>
      </p:pic>
      <p:sp>
        <p:nvSpPr>
          <p:cNvPr id="8" name="TextBox 7"/>
          <p:cNvSpPr txBox="1"/>
          <p:nvPr/>
        </p:nvSpPr>
        <p:spPr>
          <a:xfrm>
            <a:off x="3610521" y="1001451"/>
            <a:ext cx="2278341" cy="1569660"/>
          </a:xfrm>
          <a:prstGeom prst="rect">
            <a:avLst/>
          </a:prstGeom>
          <a:solidFill>
            <a:schemeClr val="accent4">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US" sz="2400" i="1" dirty="0">
                <a:latin typeface="Times New Roman" panose="02020603050405020304" pitchFamily="18" charset="0"/>
                <a:cs typeface="Times New Roman" panose="02020603050405020304" pitchFamily="18" charset="0"/>
              </a:rPr>
              <a:t>Con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mây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trăng</a:t>
            </a:r>
            <a:r>
              <a:rPr lang="en-US" sz="2400" i="1" dirty="0">
                <a:latin typeface="Times New Roman" panose="02020603050405020304" pitchFamily="18" charset="0"/>
                <a:cs typeface="Times New Roman" panose="02020603050405020304" pitchFamily="18" charset="0"/>
              </a:rPr>
              <a:t>, con </a:t>
            </a:r>
            <a:r>
              <a:rPr lang="en-US" sz="2400" i="1" dirty="0" err="1">
                <a:latin typeface="Times New Roman" panose="02020603050405020304" pitchFamily="18" charset="0"/>
                <a:cs typeface="Times New Roman" panose="02020603050405020304" pitchFamily="18" charset="0"/>
              </a:rPr>
              <a:t>lấy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hai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tay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ôm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lấy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endParaRPr lang="en-US" sz="2400" i="1" dirty="0">
              <a:latin typeface="Times New Roman" panose="02020603050405020304" pitchFamily="18" charset="0"/>
              <a:cs typeface="Times New Roman" panose="02020603050405020304" pitchFamily="18" charset="0"/>
            </a:endParaRPr>
          </a:p>
        </p:txBody>
      </p:sp>
      <p:sp>
        <p:nvSpPr>
          <p:cNvPr id="9" name="TextBox 8"/>
          <p:cNvSpPr txBox="1"/>
          <p:nvPr/>
        </p:nvSpPr>
        <p:spPr>
          <a:xfrm>
            <a:off x="3610521" y="2758558"/>
            <a:ext cx="2222504" cy="1938992"/>
          </a:xfrm>
          <a:prstGeom prst="rect">
            <a:avLst/>
          </a:prstGeom>
          <a:solidFill>
            <a:schemeClr val="accent4">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US" sz="2400" i="1" dirty="0">
                <a:latin typeface="Times New Roman" panose="02020603050405020304" pitchFamily="18" charset="0"/>
                <a:cs typeface="Times New Roman" panose="02020603050405020304" pitchFamily="18" charset="0"/>
              </a:rPr>
              <a:t>Con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sóng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bờ</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biển</a:t>
            </a:r>
            <a:r>
              <a:rPr lang="en-US" sz="2400" i="1" dirty="0">
                <a:latin typeface="Times New Roman" panose="02020603050405020304" pitchFamily="18" charset="0"/>
                <a:cs typeface="Times New Roman" panose="02020603050405020304" pitchFamily="18" charset="0"/>
              </a:rPr>
              <a:t>, con </a:t>
            </a:r>
            <a:r>
              <a:rPr lang="en-US" sz="2400" i="1" dirty="0" err="1">
                <a:latin typeface="Times New Roman" panose="02020603050405020304" pitchFamily="18" charset="0"/>
                <a:cs typeface="Times New Roman" panose="02020603050405020304" pitchFamily="18" charset="0"/>
              </a:rPr>
              <a:t>sẽ</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lăn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lăn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lăn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cười</a:t>
            </a:r>
            <a:r>
              <a:rPr lang="en-US" sz="2400" i="1" dirty="0">
                <a:latin typeface="Times New Roman" panose="02020603050405020304" pitchFamily="18" charset="0"/>
                <a:cs typeface="Times New Roman" panose="02020603050405020304" pitchFamily="18" charset="0"/>
              </a:rPr>
              <a:t> tan </a:t>
            </a:r>
            <a:r>
              <a:rPr lang="en-US" sz="2400" i="1" dirty="0" err="1">
                <a:latin typeface="Times New Roman" panose="02020603050405020304" pitchFamily="18" charset="0"/>
                <a:cs typeface="Times New Roman" panose="02020603050405020304" pitchFamily="18" charset="0"/>
              </a:rPr>
              <a:t>vào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lòng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endParaRPr lang="en-US" sz="2400" i="1"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6088675" y="1001451"/>
            <a:ext cx="2893960" cy="1938992"/>
          </a:xfrm>
          <a:prstGeom prst="rect">
            <a:avLst/>
          </a:prstGeom>
          <a:solidFill>
            <a:schemeClr val="accent1">
              <a:lumMod val="40000"/>
              <a:lumOff val="60000"/>
            </a:scheme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US" sz="2400" b="1" i="1" dirty="0" smtClean="0">
                <a:latin typeface="Times New Roman" panose="02020603050405020304" pitchFamily="18" charset="0"/>
                <a:cs typeface="Times New Roman" panose="02020603050405020304" pitchFamily="18" charset="0"/>
                <a:sym typeface="Wingdings" panose="05000000000000000000" pitchFamily="2" charset="2"/>
              </a:rPr>
              <a:t> </a:t>
            </a:r>
            <a:r>
              <a:rPr lang="vi-VN" sz="2400" b="1" i="1" dirty="0" smtClean="0">
                <a:latin typeface="Times New Roman" panose="02020603050405020304" pitchFamily="18" charset="0"/>
                <a:cs typeface="Times New Roman" panose="02020603050405020304" pitchFamily="18" charset="0"/>
              </a:rPr>
              <a:t>Trò </a:t>
            </a:r>
            <a:r>
              <a:rPr lang="vi-VN" sz="2400" b="1" i="1" dirty="0">
                <a:latin typeface="Times New Roman" panose="02020603050405020304" pitchFamily="18" charset="0"/>
                <a:cs typeface="Times New Roman" panose="02020603050405020304" pitchFamily="18" charset="0"/>
              </a:rPr>
              <a:t>chơi vừa thỏa ước mong làm mây, làm sóng lại vừa được quấn quýt bên mẹ</a:t>
            </a:r>
          </a:p>
        </p:txBody>
      </p:sp>
    </p:spTree>
    <p:extLst>
      <p:ext uri="{BB962C8B-B14F-4D97-AF65-F5344CB8AC3E}">
        <p14:creationId xmlns:p14="http://schemas.microsoft.com/office/powerpoint/2010/main" val="4270055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91"/>
        <p:cNvGrpSpPr/>
        <p:nvPr/>
      </p:nvGrpSpPr>
      <p:grpSpPr>
        <a:xfrm>
          <a:off x="0" y="0"/>
          <a:ext cx="0" cy="0"/>
          <a:chOff x="0" y="0"/>
          <a:chExt cx="0" cy="0"/>
        </a:xfrm>
      </p:grpSpPr>
      <p:sp>
        <p:nvSpPr>
          <p:cNvPr id="23" name="TextBox 22"/>
          <p:cNvSpPr txBox="1"/>
          <p:nvPr/>
        </p:nvSpPr>
        <p:spPr>
          <a:xfrm>
            <a:off x="359062" y="739233"/>
            <a:ext cx="8526754" cy="1200329"/>
          </a:xfrm>
          <a:prstGeom prst="rect">
            <a:avLst/>
          </a:prstGeom>
          <a:solidFill>
            <a:schemeClr val="accent4">
              <a:lumMod val="20000"/>
              <a:lumOff val="80000"/>
            </a:schemeClr>
          </a:solidFill>
          <a:ln>
            <a:noFill/>
          </a:ln>
        </p:spPr>
        <p:txBody>
          <a:bodyPr wrap="square" rtlCol="0">
            <a:spAutoFit/>
          </a:bodyPr>
          <a:lstStyle/>
          <a:p>
            <a:pPr algn="just"/>
            <a:r>
              <a:rPr lang="en-US" sz="2400" b="1" dirty="0" err="1" smtClean="0">
                <a:latin typeface="Times New Roman" panose="02020603050405020304" pitchFamily="18" charset="0"/>
                <a:cs typeface="Times New Roman" panose="02020603050405020304" pitchFamily="18" charset="0"/>
              </a:rPr>
              <a:t>Những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hình</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ảnh</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thiên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nhiên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được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nhắc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tới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trong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các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trò</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chơi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của</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em</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bé</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có</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đặc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điểm</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như</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thế</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nào</a:t>
            </a:r>
            <a:r>
              <a:rPr lang="en-US" sz="2400" b="1" dirty="0" smtClean="0">
                <a:latin typeface="Times New Roman" panose="02020603050405020304" pitchFamily="18" charset="0"/>
                <a:cs typeface="Times New Roman" panose="02020603050405020304" pitchFamily="18" charset="0"/>
              </a:rPr>
              <a:t>? Qua </a:t>
            </a:r>
            <a:r>
              <a:rPr lang="en-US" sz="2400" b="1" dirty="0" err="1" smtClean="0">
                <a:latin typeface="Times New Roman" panose="02020603050405020304" pitchFamily="18" charset="0"/>
                <a:cs typeface="Times New Roman" panose="02020603050405020304" pitchFamily="18" charset="0"/>
              </a:rPr>
              <a:t>đó</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nhà</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thơ</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muốn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thể</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hiện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điều</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gì</a:t>
            </a:r>
            <a:r>
              <a:rPr lang="en-US" sz="2400" b="1" dirty="0" smtClean="0">
                <a:latin typeface="Times New Roman" panose="02020603050405020304" pitchFamily="18" charset="0"/>
                <a:cs typeface="Times New Roman" panose="02020603050405020304" pitchFamily="18" charset="0"/>
              </a:rPr>
              <a:t>?</a:t>
            </a:r>
            <a:endParaRPr lang="en-US" sz="2400" b="1" dirty="0">
              <a:latin typeface="Times New Roman" panose="02020603050405020304" pitchFamily="18" charset="0"/>
              <a:cs typeface="Times New Roman" panose="02020603050405020304" pitchFamily="18" charset="0"/>
            </a:endParaRPr>
          </a:p>
        </p:txBody>
      </p:sp>
      <p:sp>
        <p:nvSpPr>
          <p:cNvPr id="24" name="TextBox 23"/>
          <p:cNvSpPr txBox="1"/>
          <p:nvPr/>
        </p:nvSpPr>
        <p:spPr>
          <a:xfrm>
            <a:off x="359062" y="2103294"/>
            <a:ext cx="8526754" cy="2308324"/>
          </a:xfrm>
          <a:prstGeom prst="rect">
            <a:avLst/>
          </a:prstGeom>
          <a:noFill/>
        </p:spPr>
        <p:txBody>
          <a:bodyPr wrap="square" rtlCol="0">
            <a:spAutoFit/>
          </a:bodyPr>
          <a:lstStyle/>
          <a:p>
            <a:pPr algn="just"/>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Những</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trò</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bé</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vô</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cùng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thơ</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mộng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Những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hình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ảnh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được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em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bé</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tưởng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tượng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ra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càng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đẹp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đẽ</a:t>
            </a:r>
            <a:r>
              <a:rPr lang="en-US" sz="2400" dirty="0" smtClean="0">
                <a:latin typeface="Times New Roman" panose="02020603050405020304" pitchFamily="18" charset="0"/>
                <a:cs typeface="Times New Roman" panose="02020603050405020304" pitchFamily="18" charset="0"/>
              </a:rPr>
              <a:t>, lung </a:t>
            </a:r>
            <a:r>
              <a:rPr lang="en-US" sz="2400" dirty="0" err="1" smtClean="0">
                <a:latin typeface="Times New Roman" panose="02020603050405020304" pitchFamily="18" charset="0"/>
                <a:cs typeface="Times New Roman" panose="02020603050405020304" pitchFamily="18" charset="0"/>
              </a:rPr>
              <a:t>linh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kì</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ảo</a:t>
            </a:r>
            <a:r>
              <a:rPr lang="en-US" sz="2400" dirty="0" smtClean="0">
                <a:latin typeface="Times New Roman" panose="02020603050405020304" pitchFamily="18" charset="0"/>
                <a:cs typeface="Times New Roman" panose="02020603050405020304" pitchFamily="18" charset="0"/>
              </a:rPr>
              <a:t>. Song, </a:t>
            </a:r>
            <a:r>
              <a:rPr lang="en-US" sz="2400" dirty="0" err="1" smtClean="0">
                <a:latin typeface="Times New Roman" panose="02020603050405020304" pitchFamily="18" charset="0"/>
                <a:cs typeface="Times New Roman" panose="02020603050405020304" pitchFamily="18" charset="0"/>
              </a:rPr>
              <a:t>chúng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cũng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rất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thực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hài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hòa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với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nhau</a:t>
            </a:r>
            <a:r>
              <a:rPr lang="en-US" sz="2400" dirty="0" smtClean="0">
                <a:latin typeface="Times New Roman" panose="02020603050405020304" pitchFamily="18" charset="0"/>
                <a:cs typeface="Times New Roman" panose="02020603050405020304" pitchFamily="18" charset="0"/>
              </a:rPr>
              <a:t>.</a:t>
            </a:r>
          </a:p>
          <a:p>
            <a:pPr algn="just"/>
            <a:r>
              <a:rPr lang="en-US" sz="2400" dirty="0" smtClean="0">
                <a:latin typeface="Times New Roman" panose="02020603050405020304" pitchFamily="18" charset="0"/>
                <a:cs typeface="Times New Roman" panose="02020603050405020304" pitchFamily="18" charset="0"/>
              </a:rPr>
              <a:t>- Qua </a:t>
            </a:r>
            <a:r>
              <a:rPr lang="en-US" sz="2400" dirty="0" err="1" smtClean="0">
                <a:latin typeface="Times New Roman" panose="02020603050405020304" pitchFamily="18" charset="0"/>
                <a:cs typeface="Times New Roman" panose="02020603050405020304" pitchFamily="18" charset="0"/>
              </a:rPr>
              <a:t>đó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thơ</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muốn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nhấn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mạnh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trí</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tưởng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tượng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phong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phú</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sự</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ngây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thơ</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hồn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nhiên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nhưng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không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kém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phần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sâu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sắc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em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bé</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49385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
                                            <p:txEl>
                                              <p:pRg st="0" end="0"/>
                                            </p:txEl>
                                          </p:spTgt>
                                        </p:tgtEl>
                                        <p:attrNameLst>
                                          <p:attrName>style.visibility</p:attrName>
                                        </p:attrNameLst>
                                      </p:cBhvr>
                                      <p:to>
                                        <p:strVal val="visible"/>
                                      </p:to>
                                    </p:set>
                                    <p:animEffect transition="in" filter="barn(inVertical)">
                                      <p:cBhvr>
                                        <p:cTn id="12" dur="500"/>
                                        <p:tgtEl>
                                          <p:spTgt spid="2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4">
                                            <p:txEl>
                                              <p:pRg st="1" end="1"/>
                                            </p:txEl>
                                          </p:spTgt>
                                        </p:tgtEl>
                                        <p:attrNameLst>
                                          <p:attrName>style.visibility</p:attrName>
                                        </p:attrNameLst>
                                      </p:cBhvr>
                                      <p:to>
                                        <p:strVal val="visible"/>
                                      </p:to>
                                    </p:set>
                                    <p:animEffect transition="in" filter="barn(inVertical)">
                                      <p:cBhvr>
                                        <p:cTn id="17"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62"/>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214257" y="1441149"/>
            <a:ext cx="3196451" cy="2421312"/>
          </a:xfrm>
          <a:prstGeom prst="rect">
            <a:avLst/>
          </a:prstGeom>
        </p:spPr>
      </p:pic>
      <p:sp>
        <p:nvSpPr>
          <p:cNvPr id="3" name="Rounded Rectangle 2"/>
          <p:cNvSpPr/>
          <p:nvPr/>
        </p:nvSpPr>
        <p:spPr>
          <a:xfrm>
            <a:off x="1072736" y="395685"/>
            <a:ext cx="2058273" cy="60616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160" b="1" dirty="0" smtClean="0">
                <a:latin typeface="Times New Roman" panose="02020603050405020304" pitchFamily="18" charset="0"/>
                <a:cs typeface="Times New Roman" panose="02020603050405020304" pitchFamily="18" charset="0"/>
              </a:rPr>
              <a:t>*Hai </a:t>
            </a:r>
            <a:r>
              <a:rPr lang="en-US" sz="2160" b="1" dirty="0" err="1">
                <a:latin typeface="Times New Roman" panose="02020603050405020304" pitchFamily="18" charset="0"/>
                <a:cs typeface="Times New Roman" panose="02020603050405020304" pitchFamily="18" charset="0"/>
              </a:rPr>
              <a:t>trò</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chơi</a:t>
            </a:r>
            <a:endParaRPr lang="en-US" sz="216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3610521" y="1001451"/>
            <a:ext cx="2278341" cy="1569660"/>
          </a:xfrm>
          <a:prstGeom prst="rect">
            <a:avLst/>
          </a:prstGeom>
          <a:solidFill>
            <a:schemeClr val="accent4">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US" sz="2400" i="1" dirty="0">
                <a:latin typeface="Times New Roman" panose="02020603050405020304" pitchFamily="18" charset="0"/>
                <a:cs typeface="Times New Roman" panose="02020603050405020304" pitchFamily="18" charset="0"/>
              </a:rPr>
              <a:t>Con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mây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trăng</a:t>
            </a:r>
            <a:r>
              <a:rPr lang="en-US" sz="2400" i="1" dirty="0">
                <a:latin typeface="Times New Roman" panose="02020603050405020304" pitchFamily="18" charset="0"/>
                <a:cs typeface="Times New Roman" panose="02020603050405020304" pitchFamily="18" charset="0"/>
              </a:rPr>
              <a:t>, con </a:t>
            </a:r>
            <a:r>
              <a:rPr lang="en-US" sz="2400" i="1" dirty="0" err="1">
                <a:latin typeface="Times New Roman" panose="02020603050405020304" pitchFamily="18" charset="0"/>
                <a:cs typeface="Times New Roman" panose="02020603050405020304" pitchFamily="18" charset="0"/>
              </a:rPr>
              <a:t>lấy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hai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tay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ôm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lấy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endParaRPr lang="en-US" sz="2400" i="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3610521" y="2758558"/>
            <a:ext cx="2222504" cy="1938992"/>
          </a:xfrm>
          <a:prstGeom prst="rect">
            <a:avLst/>
          </a:prstGeom>
          <a:solidFill>
            <a:schemeClr val="accent4">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US" sz="2400" i="1" dirty="0">
                <a:latin typeface="Times New Roman" panose="02020603050405020304" pitchFamily="18" charset="0"/>
                <a:cs typeface="Times New Roman" panose="02020603050405020304" pitchFamily="18" charset="0"/>
              </a:rPr>
              <a:t>Con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sóng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bờ</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biển</a:t>
            </a:r>
            <a:r>
              <a:rPr lang="en-US" sz="2400" i="1" dirty="0">
                <a:latin typeface="Times New Roman" panose="02020603050405020304" pitchFamily="18" charset="0"/>
                <a:cs typeface="Times New Roman" panose="02020603050405020304" pitchFamily="18" charset="0"/>
              </a:rPr>
              <a:t>, con </a:t>
            </a:r>
            <a:r>
              <a:rPr lang="en-US" sz="2400" i="1" dirty="0" err="1">
                <a:latin typeface="Times New Roman" panose="02020603050405020304" pitchFamily="18" charset="0"/>
                <a:cs typeface="Times New Roman" panose="02020603050405020304" pitchFamily="18" charset="0"/>
              </a:rPr>
              <a:t>sẽ</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lăn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lăn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lăn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cười</a:t>
            </a:r>
            <a:r>
              <a:rPr lang="en-US" sz="2400" i="1" dirty="0">
                <a:latin typeface="Times New Roman" panose="02020603050405020304" pitchFamily="18" charset="0"/>
                <a:cs typeface="Times New Roman" panose="02020603050405020304" pitchFamily="18" charset="0"/>
              </a:rPr>
              <a:t> tan </a:t>
            </a:r>
            <a:r>
              <a:rPr lang="en-US" sz="2400" i="1" dirty="0" err="1">
                <a:latin typeface="Times New Roman" panose="02020603050405020304" pitchFamily="18" charset="0"/>
                <a:cs typeface="Times New Roman" panose="02020603050405020304" pitchFamily="18" charset="0"/>
              </a:rPr>
              <a:t>vào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lòng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endParaRPr lang="en-US" sz="2400" i="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6088675" y="471653"/>
            <a:ext cx="2893960" cy="1938992"/>
          </a:xfrm>
          <a:prstGeom prst="rect">
            <a:avLst/>
          </a:prstGeom>
          <a:solidFill>
            <a:schemeClr val="accent1">
              <a:lumMod val="40000"/>
              <a:lumOff val="60000"/>
            </a:scheme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US" sz="2400" b="1" i="1" dirty="0" smtClean="0">
                <a:latin typeface="Times New Roman" panose="02020603050405020304" pitchFamily="18" charset="0"/>
                <a:cs typeface="Times New Roman" panose="02020603050405020304" pitchFamily="18" charset="0"/>
                <a:sym typeface="Wingdings" panose="05000000000000000000" pitchFamily="2" charset="2"/>
              </a:rPr>
              <a:t> </a:t>
            </a:r>
            <a:r>
              <a:rPr lang="vi-VN" sz="2400" b="1" i="1" dirty="0" smtClean="0">
                <a:latin typeface="Times New Roman" panose="02020603050405020304" pitchFamily="18" charset="0"/>
                <a:cs typeface="Times New Roman" panose="02020603050405020304" pitchFamily="18" charset="0"/>
              </a:rPr>
              <a:t>Trò </a:t>
            </a:r>
            <a:r>
              <a:rPr lang="vi-VN" sz="2400" b="1" i="1" dirty="0">
                <a:latin typeface="Times New Roman" panose="02020603050405020304" pitchFamily="18" charset="0"/>
                <a:cs typeface="Times New Roman" panose="02020603050405020304" pitchFamily="18" charset="0"/>
              </a:rPr>
              <a:t>chơi vừa thỏa ước mong làm mây, làm sóng lại vừa được quấn quýt bên mẹ</a:t>
            </a:r>
          </a:p>
        </p:txBody>
      </p:sp>
      <p:sp>
        <p:nvSpPr>
          <p:cNvPr id="8" name="TextBox 7"/>
          <p:cNvSpPr txBox="1"/>
          <p:nvPr/>
        </p:nvSpPr>
        <p:spPr>
          <a:xfrm>
            <a:off x="6088675" y="2570269"/>
            <a:ext cx="2893960" cy="2308324"/>
          </a:xfrm>
          <a:prstGeom prst="rect">
            <a:avLst/>
          </a:prstGeom>
          <a:solidFill>
            <a:schemeClr val="accent1">
              <a:lumMod val="40000"/>
              <a:lumOff val="60000"/>
            </a:scheme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US" sz="2400" b="1"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b="1" i="1" dirty="0" smtClean="0">
                <a:latin typeface="Times New Roman" panose="02020603050405020304" pitchFamily="18" charset="0"/>
                <a:cs typeface="Times New Roman" panose="02020603050405020304" pitchFamily="18" charset="0"/>
              </a:rPr>
              <a:t>N</a:t>
            </a:r>
            <a:r>
              <a:rPr lang="vi-VN" sz="2400" b="1" i="1" dirty="0" smtClean="0">
                <a:latin typeface="Times New Roman" panose="02020603050405020304" pitchFamily="18" charset="0"/>
                <a:cs typeface="Times New Roman" panose="02020603050405020304" pitchFamily="18" charset="0"/>
              </a:rPr>
              <a:t>hấn </a:t>
            </a:r>
            <a:r>
              <a:rPr lang="vi-VN" sz="2400" b="1" i="1" dirty="0">
                <a:latin typeface="Times New Roman" panose="02020603050405020304" pitchFamily="18" charset="0"/>
                <a:cs typeface="Times New Roman" panose="02020603050405020304" pitchFamily="18" charset="0"/>
              </a:rPr>
              <a:t>mạnh trí tưởng tượng phong phú và sự ngây thơ, hồn nhiên nhưng không kém phần sâu sắc của em bé.</a:t>
            </a:r>
          </a:p>
        </p:txBody>
      </p:sp>
    </p:spTree>
    <p:extLst>
      <p:ext uri="{BB962C8B-B14F-4D97-AF65-F5344CB8AC3E}">
        <p14:creationId xmlns:p14="http://schemas.microsoft.com/office/powerpoint/2010/main" val="2076596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48304" y="158320"/>
            <a:ext cx="8440693" cy="830997"/>
          </a:xfrm>
          <a:prstGeom prst="rect">
            <a:avLst/>
          </a:prstGeom>
          <a:solidFill>
            <a:schemeClr val="accent4">
              <a:lumMod val="20000"/>
              <a:lumOff val="80000"/>
            </a:schemeClr>
          </a:solidFill>
          <a:ln>
            <a:noFill/>
          </a:ln>
        </p:spPr>
        <p:txBody>
          <a:bodyPr wrap="square" rtlCol="0">
            <a:spAutoFit/>
          </a:bodyPr>
          <a:lstStyle/>
          <a:p>
            <a:pPr algn="just"/>
            <a:r>
              <a:rPr lang="en-US" sz="2400" b="1" dirty="0" smtClean="0">
                <a:latin typeface="Times New Roman" panose="02020603050405020304" pitchFamily="18" charset="0"/>
                <a:cs typeface="Times New Roman" panose="02020603050405020304" pitchFamily="18" charset="0"/>
              </a:rPr>
              <a:t>Theo </a:t>
            </a:r>
            <a:r>
              <a:rPr lang="en-US" sz="2400" b="1" dirty="0" err="1" smtClean="0">
                <a:latin typeface="Times New Roman" panose="02020603050405020304" pitchFamily="18" charset="0"/>
                <a:cs typeface="Times New Roman" panose="02020603050405020304" pitchFamily="18" charset="0"/>
              </a:rPr>
              <a:t>em</a:t>
            </a:r>
            <a:r>
              <a:rPr lang="en-US" sz="2400" b="1" dirty="0" smtClean="0">
                <a:latin typeface="Times New Roman" panose="02020603050405020304" pitchFamily="18" charset="0"/>
                <a:cs typeface="Times New Roman" panose="02020603050405020304" pitchFamily="18" charset="0"/>
              </a:rPr>
              <a:t>, qua </a:t>
            </a:r>
            <a:r>
              <a:rPr lang="en-US" sz="2400" b="1" dirty="0" err="1" smtClean="0">
                <a:latin typeface="Times New Roman" panose="02020603050405020304" pitchFamily="18" charset="0"/>
                <a:cs typeface="Times New Roman" panose="02020603050405020304" pitchFamily="18" charset="0"/>
              </a:rPr>
              <a:t>bài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thơ</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tác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giả</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muốn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gửi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đến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người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đọc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thông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điệp</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gì</a:t>
            </a:r>
            <a:r>
              <a:rPr lang="en-US" sz="2400" b="1" dirty="0" smtClean="0">
                <a:latin typeface="Times New Roman" panose="02020603050405020304" pitchFamily="18" charset="0"/>
                <a:cs typeface="Times New Roman" panose="02020603050405020304" pitchFamily="18" charset="0"/>
              </a:rPr>
              <a:t>?</a:t>
            </a:r>
            <a:endParaRPr lang="en-US" sz="24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348304" y="1086190"/>
            <a:ext cx="5783555" cy="3785652"/>
          </a:xfrm>
          <a:prstGeom prst="rect">
            <a:avLst/>
          </a:prstGeom>
          <a:solidFill>
            <a:schemeClr val="bg1"/>
          </a:solidFill>
        </p:spPr>
        <p:txBody>
          <a:bodyPr wrap="square" rtlCol="0">
            <a:spAutoFit/>
          </a:bodyPr>
          <a:lstStyle/>
          <a:p>
            <a:pPr algn="just"/>
            <a:r>
              <a:rPr lang="en-US" sz="2400" dirty="0" smtClean="0">
                <a:latin typeface="Times New Roman" panose="02020603050405020304" pitchFamily="18" charset="0"/>
                <a:cs typeface="Times New Roman" panose="02020603050405020304" pitchFamily="18" charset="0"/>
              </a:rPr>
              <a:t>- Ca </a:t>
            </a:r>
            <a:r>
              <a:rPr lang="en-US" sz="2400" dirty="0" err="1" smtClean="0">
                <a:latin typeface="Times New Roman" panose="02020603050405020304" pitchFamily="18" charset="0"/>
                <a:cs typeface="Times New Roman" panose="02020603050405020304" pitchFamily="18" charset="0"/>
              </a:rPr>
              <a:t>ngợi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tình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mẹ</a:t>
            </a:r>
            <a:r>
              <a:rPr lang="en-US" sz="2400" dirty="0" smtClean="0">
                <a:latin typeface="Times New Roman" panose="02020603050405020304" pitchFamily="18" charset="0"/>
                <a:cs typeface="Times New Roman" panose="02020603050405020304" pitchFamily="18" charset="0"/>
              </a:rPr>
              <a:t> con</a:t>
            </a:r>
          </a:p>
          <a:p>
            <a:pPr algn="just"/>
            <a:r>
              <a:rPr lang="en-US" sz="2400" dirty="0" smtClean="0">
                <a:latin typeface="Times New Roman" panose="02020603050405020304" pitchFamily="18" charset="0"/>
                <a:cs typeface="Times New Roman" panose="02020603050405020304" pitchFamily="18" charset="0"/>
              </a:rPr>
              <a:t>- Con </a:t>
            </a:r>
            <a:r>
              <a:rPr lang="en-US" sz="2400" dirty="0" err="1" smtClean="0">
                <a:latin typeface="Times New Roman" panose="02020603050405020304" pitchFamily="18" charset="0"/>
                <a:cs typeface="Times New Roman" panose="02020603050405020304" pitchFamily="18" charset="0"/>
              </a:rPr>
              <a:t>người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trong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cuộc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sống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vẫn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thường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gặp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những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cám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dỗ</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Muốn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khước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từ</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chúng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cần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những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điểm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tựa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vững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chắc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trong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tình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mẫu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tử</a:t>
            </a:r>
            <a:r>
              <a:rPr lang="en-US" sz="2400" dirty="0" smtClean="0">
                <a:latin typeface="Times New Roman" panose="02020603050405020304" pitchFamily="18" charset="0"/>
                <a:cs typeface="Times New Roman" panose="02020603050405020304" pitchFamily="18" charset="0"/>
              </a:rPr>
              <a:t>)</a:t>
            </a:r>
          </a:p>
          <a:p>
            <a:pPr algn="just"/>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Trí</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tưởng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tượng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tuổi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thơ</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vô</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cùng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phong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phú</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nhưng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hạnh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phúc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không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phải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điều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gì</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xa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xôi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bí</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ẩn</a:t>
            </a:r>
            <a:r>
              <a:rPr lang="en-US" sz="2400" dirty="0" smtClean="0">
                <a:latin typeface="Times New Roman" panose="02020603050405020304" pitchFamily="18" charset="0"/>
                <a:cs typeface="Times New Roman" panose="02020603050405020304" pitchFamily="18" charset="0"/>
              </a:rPr>
              <a:t>, do </a:t>
            </a:r>
            <a:r>
              <a:rPr lang="en-US" sz="2400" dirty="0" err="1" smtClean="0">
                <a:latin typeface="Times New Roman" panose="02020603050405020304" pitchFamily="18" charset="0"/>
                <a:cs typeface="Times New Roman" panose="02020603050405020304" pitchFamily="18" charset="0"/>
              </a:rPr>
              <a:t>ai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đó</a:t>
            </a:r>
            <a:r>
              <a:rPr lang="en-US" sz="2400" dirty="0" smtClean="0">
                <a:latin typeface="Times New Roman" panose="02020603050405020304" pitchFamily="18" charset="0"/>
                <a:cs typeface="Times New Roman" panose="02020603050405020304" pitchFamily="18" charset="0"/>
              </a:rPr>
              <a:t> ban </a:t>
            </a:r>
            <a:r>
              <a:rPr lang="en-US" sz="2400" dirty="0" err="1" smtClean="0">
                <a:latin typeface="Times New Roman" panose="02020603050405020304" pitchFamily="18" charset="0"/>
                <a:cs typeface="Times New Roman" panose="02020603050405020304" pitchFamily="18" charset="0"/>
              </a:rPr>
              <a:t>cho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mà</a:t>
            </a:r>
            <a:r>
              <a:rPr lang="en-US" sz="2400" dirty="0" smtClean="0">
                <a:latin typeface="Times New Roman" panose="02020603050405020304" pitchFamily="18" charset="0"/>
                <a:cs typeface="Times New Roman" panose="02020603050405020304" pitchFamily="18" charset="0"/>
              </a:rPr>
              <a:t> ở </a:t>
            </a:r>
            <a:r>
              <a:rPr lang="en-US" sz="2400" dirty="0" err="1" smtClean="0">
                <a:latin typeface="Times New Roman" panose="02020603050405020304" pitchFamily="18" charset="0"/>
                <a:cs typeface="Times New Roman" panose="02020603050405020304" pitchFamily="18" charset="0"/>
              </a:rPr>
              <a:t>ngay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trần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thế</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do </a:t>
            </a:r>
            <a:r>
              <a:rPr lang="en-US" sz="2400" dirty="0" err="1" smtClean="0">
                <a:latin typeface="Times New Roman" panose="02020603050405020304" pitchFamily="18" charset="0"/>
                <a:cs typeface="Times New Roman" panose="02020603050405020304" pitchFamily="18" charset="0"/>
              </a:rPr>
              <a:t>chính</a:t>
            </a:r>
            <a:r>
              <a:rPr lang="en-US" sz="2400" dirty="0" smtClean="0">
                <a:latin typeface="Times New Roman" panose="02020603050405020304" pitchFamily="18" charset="0"/>
                <a:cs typeface="Times New Roman" panose="02020603050405020304" pitchFamily="18" charset="0"/>
              </a:rPr>
              <a:t> con </a:t>
            </a:r>
            <a:r>
              <a:rPr lang="en-US" sz="2400" dirty="0" err="1" smtClean="0">
                <a:latin typeface="Times New Roman" panose="02020603050405020304" pitchFamily="18" charset="0"/>
                <a:cs typeface="Times New Roman" panose="02020603050405020304" pitchFamily="18" charset="0"/>
              </a:rPr>
              <a:t>người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tạo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nên</a:t>
            </a:r>
            <a:r>
              <a:rPr lang="en-US" sz="2400" dirty="0" smtClean="0">
                <a:latin typeface="Times New Roman" panose="02020603050405020304" pitchFamily="18" charset="0"/>
                <a:cs typeface="Times New Roman" panose="02020603050405020304" pitchFamily="18" charset="0"/>
              </a:rPr>
              <a:t>.</a:t>
            </a:r>
          </a:p>
          <a:p>
            <a:pPr algn="just"/>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Mối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quan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hệ</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giữa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tình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yêu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sự</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sáng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tạo</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pic>
        <p:nvPicPr>
          <p:cNvPr id="4" name="Hình ảnh 6" descr="Ảnh có chứa trải, giường, cô bé, con mèo&#10;&#10;Mô tả được tạo tự động">
            <a:extLst>
              <a:ext uri="{FF2B5EF4-FFF2-40B4-BE49-F238E27FC236}">
                <a16:creationId xmlns="" xmlns:a16="http://schemas.microsoft.com/office/drawing/2014/main" id="{D73FDBFF-BA9F-4E3D-AD7E-99F2294D3AFE}"/>
              </a:ext>
            </a:extLst>
          </p:cNvPr>
          <p:cNvPicPr>
            <a:picLocks noChangeAspect="1"/>
          </p:cNvPicPr>
          <p:nvPr/>
        </p:nvPicPr>
        <p:blipFill rotWithShape="1">
          <a:blip r:embed="rId2">
            <a:extLst>
              <a:ext uri="{28A0092B-C50C-407E-A947-70E740481C1C}">
                <a14:useLocalDpi xmlns:a14="http://schemas.microsoft.com/office/drawing/2010/main" val="0"/>
              </a:ext>
            </a:extLst>
          </a:blip>
          <a:srcRect l="11279" r="32671" b="-1"/>
          <a:stretch/>
        </p:blipFill>
        <p:spPr>
          <a:xfrm>
            <a:off x="6131859" y="1086190"/>
            <a:ext cx="2904565" cy="3966353"/>
          </a:xfrm>
          <a:prstGeom prst="rect">
            <a:avLst/>
          </a:prstGeom>
          <a:effectLst/>
        </p:spPr>
      </p:pic>
    </p:spTree>
    <p:extLst>
      <p:ext uri="{BB962C8B-B14F-4D97-AF65-F5344CB8AC3E}">
        <p14:creationId xmlns:p14="http://schemas.microsoft.com/office/powerpoint/2010/main" val="2504626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831610" y="1428651"/>
            <a:ext cx="5480779" cy="2286198"/>
          </a:xfrm>
          <a:prstGeom prst="rect">
            <a:avLst/>
          </a:prstGeom>
        </p:spPr>
      </p:pic>
    </p:spTree>
    <p:extLst>
      <p:ext uri="{BB962C8B-B14F-4D97-AF65-F5344CB8AC3E}">
        <p14:creationId xmlns:p14="http://schemas.microsoft.com/office/powerpoint/2010/main" val="714187425"/>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69"/>
        <p:cNvGrpSpPr/>
        <p:nvPr/>
      </p:nvGrpSpPr>
      <p:grpSpPr>
        <a:xfrm>
          <a:off x="0" y="0"/>
          <a:ext cx="0" cy="0"/>
          <a:chOff x="0" y="0"/>
          <a:chExt cx="0" cy="0"/>
        </a:xfrm>
      </p:grpSpPr>
      <p:sp>
        <p:nvSpPr>
          <p:cNvPr id="2172" name="Google Shape;2172;p41"/>
          <p:cNvSpPr/>
          <p:nvPr/>
        </p:nvSpPr>
        <p:spPr>
          <a:xfrm>
            <a:off x="4566955" y="-2521549"/>
            <a:ext cx="4624024" cy="7256966"/>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 name="Picture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339694" y="745055"/>
            <a:ext cx="3427651" cy="3427651"/>
          </a:xfrm>
          <a:prstGeom prst="rect">
            <a:avLst/>
          </a:prstGeom>
        </p:spPr>
      </p:pic>
      <p:pic>
        <p:nvPicPr>
          <p:cNvPr id="9" name="Picture 3"/>
          <p:cNvPicPr>
            <a:picLocks noChangeAspect="1"/>
          </p:cNvPicPr>
          <p:nvPr/>
        </p:nvPicPr>
        <p:blipFill>
          <a:blip r:embed="rId4">
            <a:extLst>
              <a:ext uri="{BEBA8EAE-BF5A-486C-A8C5-ECC9F3942E4B}">
                <a14:imgProps xmlns:a14="http://schemas.microsoft.com/office/drawing/2010/main">
                  <a14:imgLayer r:embed="rId5">
                    <a14:imgEffect>
                      <a14:artisticMarker/>
                    </a14:imgEffect>
                    <a14:imgEffect>
                      <a14:colorTemperature colorTemp="72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98817" y="2485016"/>
            <a:ext cx="4203138" cy="2658484"/>
          </a:xfrm>
          <a:prstGeom prst="rect">
            <a:avLst/>
          </a:prstGeom>
        </p:spPr>
      </p:pic>
      <p:pic>
        <p:nvPicPr>
          <p:cNvPr id="5" name="Picture 4"/>
          <p:cNvPicPr>
            <a:picLocks noChangeAspect="1"/>
          </p:cNvPicPr>
          <p:nvPr/>
        </p:nvPicPr>
        <p:blipFill>
          <a:blip r:embed="rId7"/>
          <a:stretch>
            <a:fillRect/>
          </a:stretch>
        </p:blipFill>
        <p:spPr>
          <a:xfrm>
            <a:off x="150707" y="916606"/>
            <a:ext cx="5938019" cy="1847248"/>
          </a:xfrm>
          <a:prstGeom prst="rect">
            <a:avLst/>
          </a:prstGeom>
        </p:spPr>
      </p:pic>
    </p:spTree>
  </p:cSld>
  <p:clrMapOvr>
    <a:masterClrMapping/>
  </p:clrMapOvr>
  <p:transition spd="slow">
    <p:cove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395"/>
        <p:cNvGrpSpPr/>
        <p:nvPr/>
      </p:nvGrpSpPr>
      <p:grpSpPr>
        <a:xfrm>
          <a:off x="0" y="0"/>
          <a:ext cx="0" cy="0"/>
          <a:chOff x="0" y="0"/>
          <a:chExt cx="0" cy="0"/>
        </a:xfrm>
      </p:grpSpPr>
      <p:pic>
        <p:nvPicPr>
          <p:cNvPr id="2397" name="Google Shape;2397;p51"/>
          <p:cNvPicPr preferRelativeResize="0"/>
          <p:nvPr/>
        </p:nvPicPr>
        <p:blipFill>
          <a:blip r:embed="rId3">
            <a:alphaModFix amt="52000"/>
          </a:blip>
          <a:stretch>
            <a:fillRect/>
          </a:stretch>
        </p:blipFill>
        <p:spPr>
          <a:xfrm rot="-531200" flipH="1">
            <a:off x="5250716" y="417945"/>
            <a:ext cx="2616201" cy="712650"/>
          </a:xfrm>
          <a:prstGeom prst="rect">
            <a:avLst/>
          </a:prstGeom>
          <a:noFill/>
          <a:ln>
            <a:noFill/>
          </a:ln>
        </p:spPr>
      </p:pic>
      <p:pic>
        <p:nvPicPr>
          <p:cNvPr id="2398" name="Google Shape;2398;p51"/>
          <p:cNvPicPr preferRelativeResize="0"/>
          <p:nvPr/>
        </p:nvPicPr>
        <p:blipFill>
          <a:blip r:embed="rId4">
            <a:alphaModFix amt="52000"/>
          </a:blip>
          <a:stretch>
            <a:fillRect/>
          </a:stretch>
        </p:blipFill>
        <p:spPr>
          <a:xfrm rot="-531200" flipH="1">
            <a:off x="1029036" y="439180"/>
            <a:ext cx="2616201" cy="712650"/>
          </a:xfrm>
          <a:prstGeom prst="rect">
            <a:avLst/>
          </a:prstGeom>
          <a:noFill/>
          <a:ln>
            <a:noFill/>
          </a:ln>
        </p:spPr>
      </p:pic>
      <p:sp>
        <p:nvSpPr>
          <p:cNvPr id="11" name="Rectangle 10"/>
          <p:cNvSpPr/>
          <p:nvPr/>
        </p:nvSpPr>
        <p:spPr>
          <a:xfrm>
            <a:off x="403412" y="1327674"/>
            <a:ext cx="4125557" cy="3200876"/>
          </a:xfrm>
          <a:prstGeom prst="rect">
            <a:avLst/>
          </a:prstGeom>
        </p:spPr>
        <p:txBody>
          <a:bodyPr wrap="square">
            <a:spAutoFit/>
          </a:bodyPr>
          <a:lstStyle/>
          <a:p>
            <a:pPr algn="just">
              <a:spcBef>
                <a:spcPts val="600"/>
              </a:spcBef>
            </a:pPr>
            <a:r>
              <a:rPr lang="vi-VN" sz="2400" dirty="0" smtClean="0">
                <a:latin typeface="+mj-lt"/>
              </a:rPr>
              <a:t>- </a:t>
            </a:r>
            <a:r>
              <a:rPr lang="vi-VN" sz="2400" dirty="0">
                <a:latin typeface="+mj-lt"/>
              </a:rPr>
              <a:t>Thơ văn xuôi, có lời kể xen đối thoại;</a:t>
            </a:r>
          </a:p>
          <a:p>
            <a:pPr algn="just">
              <a:spcBef>
                <a:spcPts val="600"/>
              </a:spcBef>
            </a:pPr>
            <a:r>
              <a:rPr lang="vi-VN" sz="2400" dirty="0">
                <a:latin typeface="+mj-lt"/>
              </a:rPr>
              <a:t>- Sử dụng phép lặp, nhưng có sự biến hóa và phát triển;</a:t>
            </a:r>
          </a:p>
          <a:p>
            <a:pPr algn="just">
              <a:spcBef>
                <a:spcPts val="600"/>
              </a:spcBef>
            </a:pPr>
            <a:r>
              <a:rPr lang="vi-VN" sz="2400" dirty="0">
                <a:latin typeface="+mj-lt"/>
              </a:rPr>
              <a:t>- Xây dựng hình ảnh thiên nhiên giàu ý nghĩa tượng trưng.</a:t>
            </a:r>
          </a:p>
          <a:p>
            <a:r>
              <a:rPr lang="vi-VN" sz="2400" dirty="0">
                <a:latin typeface="+mj-lt"/>
              </a:rPr>
              <a:t/>
            </a:r>
            <a:br>
              <a:rPr lang="vi-VN" sz="2400" dirty="0">
                <a:latin typeface="+mj-lt"/>
              </a:rPr>
            </a:br>
            <a:endParaRPr lang="en-US" sz="2400" dirty="0">
              <a:latin typeface="+mj-lt"/>
            </a:endParaRPr>
          </a:p>
        </p:txBody>
      </p:sp>
      <p:sp>
        <p:nvSpPr>
          <p:cNvPr id="12" name="Rectangle 11"/>
          <p:cNvSpPr/>
          <p:nvPr/>
        </p:nvSpPr>
        <p:spPr>
          <a:xfrm>
            <a:off x="4975412" y="1327674"/>
            <a:ext cx="3942677" cy="3416320"/>
          </a:xfrm>
          <a:prstGeom prst="rect">
            <a:avLst/>
          </a:prstGeom>
        </p:spPr>
        <p:txBody>
          <a:bodyPr wrap="square">
            <a:spAutoFit/>
          </a:bodyPr>
          <a:lstStyle/>
          <a:p>
            <a:pPr algn="just">
              <a:spcBef>
                <a:spcPts val="600"/>
              </a:spcBef>
            </a:pPr>
            <a:r>
              <a:rPr lang="vi-VN" sz="2400" dirty="0" smtClean="0">
                <a:latin typeface="+mj-lt"/>
              </a:rPr>
              <a:t>Bài </a:t>
            </a:r>
            <a:r>
              <a:rPr lang="vi-VN" sz="2400" dirty="0">
                <a:latin typeface="+mj-lt"/>
              </a:rPr>
              <a:t>thơ thể hiện tình yêu thiết tha của em bé đối với mẹ, ca ngợi tình mẫu tử thiêng liêng, bất diệt. Qua đó, ta cũng thấy được tình cảm yêu mến thiết tha với trẻ em của nhà thơ, với thiên nhiên, cuộc đời bình dị.</a:t>
            </a:r>
          </a:p>
          <a:p>
            <a:r>
              <a:rPr lang="vi-VN" sz="2400" dirty="0">
                <a:latin typeface="+mj-lt"/>
              </a:rPr>
              <a:t/>
            </a:r>
            <a:br>
              <a:rPr lang="vi-VN" sz="2400" dirty="0">
                <a:latin typeface="+mj-lt"/>
              </a:rPr>
            </a:br>
            <a:endParaRPr lang="en-US" sz="2400" dirty="0">
              <a:latin typeface="+mj-lt"/>
            </a:endParaRPr>
          </a:p>
        </p:txBody>
      </p:sp>
      <p:sp>
        <p:nvSpPr>
          <p:cNvPr id="13" name="Rectangle 12"/>
          <p:cNvSpPr/>
          <p:nvPr/>
        </p:nvSpPr>
        <p:spPr>
          <a:xfrm>
            <a:off x="1359145" y="541515"/>
            <a:ext cx="1955985" cy="461665"/>
          </a:xfrm>
          <a:prstGeom prst="rect">
            <a:avLst/>
          </a:prstGeom>
        </p:spPr>
        <p:txBody>
          <a:bodyPr wrap="none">
            <a:spAutoFit/>
          </a:bodyPr>
          <a:lstStyle/>
          <a:p>
            <a:pPr algn="just">
              <a:spcBef>
                <a:spcPts val="600"/>
              </a:spcBef>
            </a:pPr>
            <a:r>
              <a:rPr lang="vi-VN" sz="2400" b="1" dirty="0">
                <a:latin typeface="+mj-lt"/>
              </a:rPr>
              <a:t>1. Nghệ thuật</a:t>
            </a:r>
            <a:endParaRPr lang="vi-VN" sz="2400" dirty="0">
              <a:latin typeface="+mj-lt"/>
            </a:endParaRPr>
          </a:p>
        </p:txBody>
      </p:sp>
      <p:sp>
        <p:nvSpPr>
          <p:cNvPr id="14" name="Rectangle 13"/>
          <p:cNvSpPr/>
          <p:nvPr/>
        </p:nvSpPr>
        <p:spPr>
          <a:xfrm>
            <a:off x="5551048" y="620382"/>
            <a:ext cx="1699504" cy="461665"/>
          </a:xfrm>
          <a:prstGeom prst="rect">
            <a:avLst/>
          </a:prstGeom>
        </p:spPr>
        <p:txBody>
          <a:bodyPr wrap="none">
            <a:spAutoFit/>
          </a:bodyPr>
          <a:lstStyle/>
          <a:p>
            <a:pPr algn="just">
              <a:spcBef>
                <a:spcPts val="600"/>
              </a:spcBef>
            </a:pPr>
            <a:r>
              <a:rPr lang="vi-VN" sz="2400" b="1" dirty="0">
                <a:latin typeface="+mj-lt"/>
              </a:rPr>
              <a:t>2. Nội dung</a:t>
            </a:r>
            <a:endParaRPr lang="vi-VN" sz="2400"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97"/>
                                        </p:tgtEl>
                                        <p:attrNameLst>
                                          <p:attrName>style.visibility</p:attrName>
                                        </p:attrNameLst>
                                      </p:cBhvr>
                                      <p:to>
                                        <p:strVal val="visible"/>
                                      </p:to>
                                    </p:set>
                                    <p:animEffect transition="in" filter="barn(inVertical)">
                                      <p:cBhvr>
                                        <p:cTn id="7" dur="500"/>
                                        <p:tgtEl>
                                          <p:spTgt spid="2397"/>
                                        </p:tgtEl>
                                      </p:cBhvr>
                                    </p:animEffect>
                                  </p:childTnLst>
                                </p:cTn>
                              </p:par>
                              <p:par>
                                <p:cTn id="8" presetID="16" presetClass="entr" presetSubtype="21" fill="hold" nodeType="withEffect">
                                  <p:stCondLst>
                                    <p:cond delay="0"/>
                                  </p:stCondLst>
                                  <p:childTnLst>
                                    <p:set>
                                      <p:cBhvr>
                                        <p:cTn id="9" dur="1" fill="hold">
                                          <p:stCondLst>
                                            <p:cond delay="0"/>
                                          </p:stCondLst>
                                        </p:cTn>
                                        <p:tgtEl>
                                          <p:spTgt spid="2398"/>
                                        </p:tgtEl>
                                        <p:attrNameLst>
                                          <p:attrName>style.visibility</p:attrName>
                                        </p:attrNameLst>
                                      </p:cBhvr>
                                      <p:to>
                                        <p:strVal val="visible"/>
                                      </p:to>
                                    </p:set>
                                    <p:animEffect transition="in" filter="barn(inVertical)">
                                      <p:cBhvr>
                                        <p:cTn id="10" dur="500"/>
                                        <p:tgtEl>
                                          <p:spTgt spid="23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480"/>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1146" y="373025"/>
            <a:ext cx="5143500" cy="5143500"/>
          </a:xfrm>
          <a:prstGeom prst="rect">
            <a:avLst/>
          </a:prstGeom>
        </p:spPr>
      </p:pic>
      <p:pic>
        <p:nvPicPr>
          <p:cNvPr id="14" name="Picture 13"/>
          <p:cNvPicPr>
            <a:picLocks noChangeAspect="1"/>
          </p:cNvPicPr>
          <p:nvPr/>
        </p:nvPicPr>
        <p:blipFill>
          <a:blip r:embed="rId4"/>
          <a:stretch>
            <a:fillRect/>
          </a:stretch>
        </p:blipFill>
        <p:spPr>
          <a:xfrm>
            <a:off x="738179" y="227970"/>
            <a:ext cx="7669433" cy="107298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811"/>
        <p:cNvGrpSpPr/>
        <p:nvPr/>
      </p:nvGrpSpPr>
      <p:grpSpPr>
        <a:xfrm>
          <a:off x="0" y="0"/>
          <a:ext cx="0" cy="0"/>
          <a:chOff x="0" y="0"/>
          <a:chExt cx="0" cy="0"/>
        </a:xfrm>
      </p:grpSpPr>
      <p:sp>
        <p:nvSpPr>
          <p:cNvPr id="4" name="Rectangle 3"/>
          <p:cNvSpPr/>
          <p:nvPr/>
        </p:nvSpPr>
        <p:spPr>
          <a:xfrm>
            <a:off x="3716765" y="1175947"/>
            <a:ext cx="4824805" cy="2961836"/>
          </a:xfrm>
          <a:prstGeom prst="rect">
            <a:avLst/>
          </a:prstGeom>
        </p:spPr>
        <p:txBody>
          <a:bodyPr wrap="square">
            <a:spAutoFit/>
          </a:bodyPr>
          <a:lstStyle/>
          <a:p>
            <a:pPr lvl="0" algn="just">
              <a:lnSpc>
                <a:spcPct val="110000"/>
              </a:lnSpc>
              <a:spcBef>
                <a:spcPts val="100"/>
              </a:spcBef>
              <a:spcAft>
                <a:spcPts val="100"/>
              </a:spcAft>
            </a:pPr>
            <a:r>
              <a:rPr lang="en-US" sz="2400" b="1" dirty="0" err="1" smtClean="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Vấn</a:t>
            </a:r>
            <a:r>
              <a:rPr lang="en-US" sz="2400" b="1" dirty="0" smtClean="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dirty="0" err="1" smtClean="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đề</a:t>
            </a:r>
            <a:r>
              <a:rPr lang="en-US" sz="2400" b="1" dirty="0" smtClean="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dirty="0" err="1" smtClean="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Có</a:t>
            </a:r>
            <a:r>
              <a:rPr lang="en-US" sz="2400" b="1" dirty="0" smtClean="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bạn</a:t>
            </a:r>
            <a:r>
              <a:rPr lang="en-US" sz="2400" b="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học</a:t>
            </a:r>
            <a:r>
              <a:rPr lang="en-US" sz="2400" b="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sinh</a:t>
            </a:r>
            <a:r>
              <a:rPr lang="en-US" sz="2400" b="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cho</a:t>
            </a:r>
            <a:r>
              <a:rPr lang="en-US" sz="2400" b="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rằng</a:t>
            </a:r>
            <a:r>
              <a:rPr lang="en-US" sz="2400" b="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smtClean="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Em</a:t>
            </a:r>
            <a:r>
              <a:rPr lang="en-US" sz="2400" b="1" i="1" dirty="0" smtClean="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bé</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trong</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câu</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chuyện</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khi</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quyết</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định</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ở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nhà</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với</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mẹ</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đã</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đánh</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mất</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cơ</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hội</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được</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chơi</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những</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trò</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chơi</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vui</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cùng</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bạn</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smtClean="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bè</a:t>
            </a:r>
            <a:r>
              <a:rPr lang="en-US" sz="2400" b="1" i="1" dirty="0" smtClean="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smtClean="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và</a:t>
            </a:r>
            <a:r>
              <a:rPr lang="en-US" sz="2400" b="1" i="1" dirty="0" smtClean="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smtClean="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không</a:t>
            </a:r>
            <a:r>
              <a:rPr lang="en-US" sz="2400" b="1" i="1" dirty="0" smtClean="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nên</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làm</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như</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thế</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p>
          <a:p>
            <a:pPr lvl="0" algn="just">
              <a:lnSpc>
                <a:spcPct val="110000"/>
              </a:lnSpc>
              <a:spcBef>
                <a:spcPts val="100"/>
              </a:spcBef>
              <a:spcAft>
                <a:spcPts val="100"/>
              </a:spcAft>
            </a:pPr>
            <a:r>
              <a:rPr lang="en-US" sz="2400" b="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Ý </a:t>
            </a:r>
            <a:r>
              <a:rPr lang="en-US" sz="2400" b="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kiến</a:t>
            </a:r>
            <a:r>
              <a:rPr lang="en-US" sz="2400" b="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của</a:t>
            </a:r>
            <a:r>
              <a:rPr lang="en-US" sz="2400" b="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em</a:t>
            </a:r>
            <a:r>
              <a:rPr lang="en-US" sz="2400" b="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thế</a:t>
            </a:r>
            <a:r>
              <a:rPr lang="en-US" sz="2400" b="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nào</a:t>
            </a:r>
            <a:r>
              <a:rPr lang="en-US" sz="2400" b="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a:t>
            </a:r>
          </a:p>
        </p:txBody>
      </p:sp>
      <p:pic>
        <p:nvPicPr>
          <p:cNvPr id="7" name="Picture 2"/>
          <p:cNvPicPr>
            <a:picLocks noChangeAspect="1"/>
          </p:cNvPicPr>
          <p:nvPr/>
        </p:nvPicPr>
        <p:blipFill>
          <a:blip r:embed="rId3"/>
          <a:srcRect/>
          <a:stretch>
            <a:fillRect/>
          </a:stretch>
        </p:blipFill>
        <p:spPr>
          <a:xfrm>
            <a:off x="396638" y="1521842"/>
            <a:ext cx="2980987" cy="306528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817"/>
        <p:cNvGrpSpPr/>
        <p:nvPr/>
      </p:nvGrpSpPr>
      <p:grpSpPr>
        <a:xfrm>
          <a:off x="0" y="0"/>
          <a:ext cx="0" cy="0"/>
          <a:chOff x="0" y="0"/>
          <a:chExt cx="0" cy="0"/>
        </a:xfrm>
      </p:grpSpPr>
      <p:sp>
        <p:nvSpPr>
          <p:cNvPr id="3" name="Rectangle 2"/>
          <p:cNvSpPr/>
          <p:nvPr/>
        </p:nvSpPr>
        <p:spPr>
          <a:xfrm>
            <a:off x="1662056" y="2206281"/>
            <a:ext cx="6018904" cy="1384995"/>
          </a:xfrm>
          <a:prstGeom prst="rect">
            <a:avLst/>
          </a:prstGeom>
        </p:spPr>
        <p:txBody>
          <a:bodyPr wrap="square">
            <a:spAutoFit/>
          </a:bodyPr>
          <a:lstStyle/>
          <a:p>
            <a:pPr algn="just">
              <a:spcBef>
                <a:spcPts val="600"/>
              </a:spcBef>
            </a:pPr>
            <a:r>
              <a:rPr lang="vi-VN" sz="2800" dirty="0">
                <a:latin typeface="Times New Roman" panose="02020603050405020304" pitchFamily="18" charset="0"/>
              </a:rPr>
              <a:t>Hãy tưởng tượng em là người đang trò chuyện với mây và sóng. Viết đoạn văn (5 – 7 câu) về cuộc trò chuyện ấy</a:t>
            </a:r>
            <a:r>
              <a:rPr lang="vi-VN" sz="2800" dirty="0" smtClean="0">
                <a:latin typeface="Times New Roman" panose="02020603050405020304" pitchFamily="18" charset="0"/>
              </a:rPr>
              <a:t>.</a:t>
            </a:r>
            <a:endParaRPr lang="vi-VN" sz="2800" dirty="0"/>
          </a:p>
        </p:txBody>
      </p:sp>
      <p:pic>
        <p:nvPicPr>
          <p:cNvPr id="287"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6528" y="148881"/>
            <a:ext cx="2998033" cy="2057400"/>
          </a:xfrm>
          <a:prstGeom prst="rect">
            <a:avLst/>
          </a:prstGeom>
        </p:spPr>
      </p:pic>
      <p:pic>
        <p:nvPicPr>
          <p:cNvPr id="288" name="Picture 287"/>
          <p:cNvPicPr>
            <a:picLocks noChangeAspect="1"/>
          </p:cNvPicPr>
          <p:nvPr/>
        </p:nvPicPr>
        <p:blipFill>
          <a:blip r:embed="rId6"/>
          <a:srcRect/>
          <a:stretch>
            <a:fillRect/>
          </a:stretch>
        </p:blipFill>
        <p:spPr>
          <a:xfrm>
            <a:off x="6748521" y="2898779"/>
            <a:ext cx="2625720" cy="2139962"/>
          </a:xfrm>
          <a:prstGeom prst="rect">
            <a:avLst/>
          </a:prstGeom>
        </p:spPr>
      </p:pic>
      <p:pic>
        <p:nvPicPr>
          <p:cNvPr id="289" name="Picture 6"/>
          <p:cNvPicPr>
            <a:picLocks noChangeAspect="1"/>
          </p:cNvPicPr>
          <p:nvPr/>
        </p:nvPicPr>
        <p:blipFill>
          <a:blip r:embed="rId7"/>
          <a:srcRect/>
          <a:stretch>
            <a:fillRect/>
          </a:stretch>
        </p:blipFill>
        <p:spPr>
          <a:xfrm>
            <a:off x="-206039" y="3361750"/>
            <a:ext cx="1086148" cy="2097757"/>
          </a:xfrm>
          <a:prstGeom prst="rect">
            <a:avLst/>
          </a:prstGeom>
        </p:spPr>
      </p:pic>
    </p:spTree>
  </p:cSld>
  <p:clrMapOvr>
    <a:masterClrMapping/>
  </p:clrMapOvr>
  <p:transition spd="slow">
    <p:push dir="u"/>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9" name="Isosceles Triangle 48"/>
          <p:cNvSpPr/>
          <p:nvPr/>
        </p:nvSpPr>
        <p:spPr>
          <a:xfrm>
            <a:off x="2797394" y="3744520"/>
            <a:ext cx="2925489" cy="1387823"/>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pPr>
            <a:endParaRPr lang="en-US" sz="1350" kern="1200">
              <a:solidFill>
                <a:prstClr val="white"/>
              </a:solidFill>
            </a:endParaRPr>
          </a:p>
        </p:txBody>
      </p:sp>
      <p:sp>
        <p:nvSpPr>
          <p:cNvPr id="29" name="TextBox 28"/>
          <p:cNvSpPr txBox="1"/>
          <p:nvPr/>
        </p:nvSpPr>
        <p:spPr>
          <a:xfrm>
            <a:off x="1365356" y="395369"/>
            <a:ext cx="340158" cy="461665"/>
          </a:xfrm>
          <a:prstGeom prst="rect">
            <a:avLst/>
          </a:prstGeom>
          <a:noFill/>
        </p:spPr>
        <p:txBody>
          <a:bodyPr wrap="none" rtlCol="0">
            <a:spAutoFit/>
          </a:bodyPr>
          <a:lstStyle/>
          <a:p>
            <a:pPr defTabSz="685800">
              <a:buClrTx/>
              <a:buFontTx/>
              <a:buNone/>
            </a:pPr>
            <a:r>
              <a:rPr lang="en-US" sz="2400" b="1" kern="1200" dirty="0">
                <a:solidFill>
                  <a:prstClr val="white">
                    <a:lumMod val="50000"/>
                  </a:prstClr>
                </a:solidFill>
                <a:latin typeface="Calibri" panose="020F0502020204030204"/>
              </a:rPr>
              <a:t>1</a:t>
            </a:r>
          </a:p>
        </p:txBody>
      </p:sp>
      <p:sp>
        <p:nvSpPr>
          <p:cNvPr id="48" name="Isosceles Triangle 47"/>
          <p:cNvSpPr/>
          <p:nvPr/>
        </p:nvSpPr>
        <p:spPr>
          <a:xfrm>
            <a:off x="2026" y="3239814"/>
            <a:ext cx="4012911" cy="1903686"/>
          </a:xfrm>
          <a:prstGeom prst="triangl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pPr>
            <a:endParaRPr lang="en-US" sz="1350" kern="1200">
              <a:solidFill>
                <a:prstClr val="white"/>
              </a:solidFill>
            </a:endParaRPr>
          </a:p>
        </p:txBody>
      </p:sp>
      <p:sp>
        <p:nvSpPr>
          <p:cNvPr id="51" name="5-Point Star 50">
            <a:hlinkClick r:id="rId2" action="ppaction://hlinksldjump"/>
          </p:cNvPr>
          <p:cNvSpPr/>
          <p:nvPr/>
        </p:nvSpPr>
        <p:spPr>
          <a:xfrm>
            <a:off x="1282918" y="721077"/>
            <a:ext cx="459668" cy="459668"/>
          </a:xfrm>
          <a:prstGeom prst="star5">
            <a:avLst>
              <a:gd name="adj" fmla="val 32376"/>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pPr>
            <a:endParaRPr lang="en-US" sz="1350" kern="1200">
              <a:solidFill>
                <a:prstClr val="white"/>
              </a:solidFill>
            </a:endParaRPr>
          </a:p>
        </p:txBody>
      </p:sp>
      <p:sp>
        <p:nvSpPr>
          <p:cNvPr id="52" name="TextBox 51"/>
          <p:cNvSpPr txBox="1"/>
          <p:nvPr/>
        </p:nvSpPr>
        <p:spPr>
          <a:xfrm>
            <a:off x="3385589" y="1014051"/>
            <a:ext cx="340158" cy="461665"/>
          </a:xfrm>
          <a:prstGeom prst="rect">
            <a:avLst/>
          </a:prstGeom>
          <a:noFill/>
        </p:spPr>
        <p:txBody>
          <a:bodyPr wrap="none" rtlCol="0">
            <a:spAutoFit/>
          </a:bodyPr>
          <a:lstStyle/>
          <a:p>
            <a:pPr defTabSz="685800">
              <a:buClrTx/>
              <a:buFontTx/>
              <a:buNone/>
            </a:pPr>
            <a:r>
              <a:rPr lang="en-US" sz="2400" b="1" kern="1200" dirty="0">
                <a:solidFill>
                  <a:prstClr val="white">
                    <a:lumMod val="50000"/>
                  </a:prstClr>
                </a:solidFill>
                <a:latin typeface="Calibri" panose="020F0502020204030204"/>
              </a:rPr>
              <a:t>2</a:t>
            </a:r>
          </a:p>
        </p:txBody>
      </p:sp>
      <p:sp>
        <p:nvSpPr>
          <p:cNvPr id="53" name="5-Point Star 52">
            <a:hlinkClick r:id="rId3" action="ppaction://hlinksldjump"/>
          </p:cNvPr>
          <p:cNvSpPr/>
          <p:nvPr/>
        </p:nvSpPr>
        <p:spPr>
          <a:xfrm>
            <a:off x="3210808" y="1339758"/>
            <a:ext cx="644356" cy="644356"/>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pPr>
            <a:endParaRPr lang="en-US" sz="1350" kern="1200">
              <a:solidFill>
                <a:prstClr val="white"/>
              </a:solidFill>
            </a:endParaRPr>
          </a:p>
        </p:txBody>
      </p:sp>
      <p:sp>
        <p:nvSpPr>
          <p:cNvPr id="54" name="TextBox 53"/>
          <p:cNvSpPr txBox="1"/>
          <p:nvPr/>
        </p:nvSpPr>
        <p:spPr>
          <a:xfrm>
            <a:off x="5701826" y="414409"/>
            <a:ext cx="340158" cy="461665"/>
          </a:xfrm>
          <a:prstGeom prst="rect">
            <a:avLst/>
          </a:prstGeom>
          <a:noFill/>
        </p:spPr>
        <p:txBody>
          <a:bodyPr wrap="none" rtlCol="0">
            <a:spAutoFit/>
          </a:bodyPr>
          <a:lstStyle/>
          <a:p>
            <a:pPr defTabSz="685800">
              <a:buClrTx/>
              <a:buFontTx/>
              <a:buNone/>
            </a:pPr>
            <a:r>
              <a:rPr lang="en-US" sz="2400" b="1" kern="1200" dirty="0">
                <a:solidFill>
                  <a:prstClr val="white">
                    <a:lumMod val="50000"/>
                  </a:prstClr>
                </a:solidFill>
                <a:latin typeface="Calibri" panose="020F0502020204030204"/>
              </a:rPr>
              <a:t>5</a:t>
            </a:r>
          </a:p>
        </p:txBody>
      </p:sp>
      <p:sp>
        <p:nvSpPr>
          <p:cNvPr id="55" name="5-Point Star 54">
            <a:hlinkClick r:id="rId4" action="ppaction://hlinksldjump"/>
          </p:cNvPr>
          <p:cNvSpPr/>
          <p:nvPr/>
        </p:nvSpPr>
        <p:spPr>
          <a:xfrm>
            <a:off x="5527045" y="740116"/>
            <a:ext cx="644356" cy="644356"/>
          </a:xfrm>
          <a:prstGeom prst="star5">
            <a:avLst>
              <a:gd name="adj" fmla="val 24077"/>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pPr>
            <a:endParaRPr lang="en-US" sz="1350" kern="1200">
              <a:solidFill>
                <a:prstClr val="white"/>
              </a:solidFill>
            </a:endParaRPr>
          </a:p>
        </p:txBody>
      </p:sp>
      <p:sp>
        <p:nvSpPr>
          <p:cNvPr id="58" name="TextBox 57"/>
          <p:cNvSpPr txBox="1"/>
          <p:nvPr/>
        </p:nvSpPr>
        <p:spPr>
          <a:xfrm>
            <a:off x="7640530" y="1006465"/>
            <a:ext cx="340158" cy="461665"/>
          </a:xfrm>
          <a:prstGeom prst="rect">
            <a:avLst/>
          </a:prstGeom>
          <a:noFill/>
        </p:spPr>
        <p:txBody>
          <a:bodyPr wrap="none" rtlCol="0">
            <a:spAutoFit/>
          </a:bodyPr>
          <a:lstStyle/>
          <a:p>
            <a:pPr defTabSz="685800">
              <a:buClrTx/>
              <a:buFontTx/>
              <a:buNone/>
            </a:pPr>
            <a:r>
              <a:rPr lang="en-US" sz="2400" b="1" kern="1200" dirty="0">
                <a:solidFill>
                  <a:prstClr val="white">
                    <a:lumMod val="50000"/>
                  </a:prstClr>
                </a:solidFill>
                <a:latin typeface="Calibri" panose="020F0502020204030204"/>
              </a:rPr>
              <a:t>4</a:t>
            </a:r>
          </a:p>
        </p:txBody>
      </p:sp>
      <p:sp>
        <p:nvSpPr>
          <p:cNvPr id="59" name="5-Point Star 58">
            <a:hlinkClick r:id="rId5" action="ppaction://hlinksldjump"/>
          </p:cNvPr>
          <p:cNvSpPr/>
          <p:nvPr/>
        </p:nvSpPr>
        <p:spPr>
          <a:xfrm>
            <a:off x="7583951" y="1501390"/>
            <a:ext cx="469574" cy="469574"/>
          </a:xfrm>
          <a:prstGeom prst="star5">
            <a:avLst>
              <a:gd name="adj" fmla="val 2820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pPr>
            <a:endParaRPr lang="en-US" sz="1350" kern="1200">
              <a:solidFill>
                <a:prstClr val="white"/>
              </a:solidFill>
            </a:endParaRPr>
          </a:p>
        </p:txBody>
      </p:sp>
      <p:sp>
        <p:nvSpPr>
          <p:cNvPr id="62" name="TextBox 61"/>
          <p:cNvSpPr txBox="1"/>
          <p:nvPr/>
        </p:nvSpPr>
        <p:spPr>
          <a:xfrm>
            <a:off x="563215" y="1361901"/>
            <a:ext cx="340158" cy="461665"/>
          </a:xfrm>
          <a:prstGeom prst="rect">
            <a:avLst/>
          </a:prstGeom>
          <a:noFill/>
        </p:spPr>
        <p:txBody>
          <a:bodyPr wrap="none" rtlCol="0">
            <a:spAutoFit/>
          </a:bodyPr>
          <a:lstStyle/>
          <a:p>
            <a:pPr defTabSz="685800">
              <a:buClrTx/>
              <a:buFontTx/>
              <a:buNone/>
            </a:pPr>
            <a:r>
              <a:rPr lang="en-US" sz="2400" b="1" kern="1200">
                <a:solidFill>
                  <a:prstClr val="white">
                    <a:lumMod val="50000"/>
                  </a:prstClr>
                </a:solidFill>
                <a:latin typeface="Calibri" panose="020F0502020204030204"/>
              </a:rPr>
              <a:t>3</a:t>
            </a:r>
          </a:p>
        </p:txBody>
      </p:sp>
      <p:sp>
        <p:nvSpPr>
          <p:cNvPr id="63" name="5-Point Star 62">
            <a:hlinkClick r:id="rId6" action="ppaction://hlinksldjump"/>
          </p:cNvPr>
          <p:cNvSpPr/>
          <p:nvPr/>
        </p:nvSpPr>
        <p:spPr>
          <a:xfrm>
            <a:off x="549523" y="1687610"/>
            <a:ext cx="322178" cy="322178"/>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pPr>
            <a:endParaRPr lang="en-US" sz="1350" kern="1200">
              <a:solidFill>
                <a:prstClr val="white"/>
              </a:solidFill>
            </a:endParaRPr>
          </a:p>
        </p:txBody>
      </p:sp>
      <p:sp>
        <p:nvSpPr>
          <p:cNvPr id="70" name="Pentagon 69">
            <a:hlinkClick r:id="" action="ppaction://noaction"/>
          </p:cNvPr>
          <p:cNvSpPr/>
          <p:nvPr/>
        </p:nvSpPr>
        <p:spPr>
          <a:xfrm flipH="1">
            <a:off x="7619326" y="4578848"/>
            <a:ext cx="140561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pPr>
            <a:r>
              <a:rPr lang="en-US" sz="2100" kern="1200">
                <a:solidFill>
                  <a:prstClr val="black"/>
                </a:solidFill>
              </a:rPr>
              <a:t>pipi</a:t>
            </a:r>
          </a:p>
        </p:txBody>
      </p:sp>
      <p:sp>
        <p:nvSpPr>
          <p:cNvPr id="71" name="Rectangle 70"/>
          <p:cNvSpPr/>
          <p:nvPr/>
        </p:nvSpPr>
        <p:spPr>
          <a:xfrm>
            <a:off x="213825" y="3636020"/>
            <a:ext cx="4302203" cy="1084912"/>
          </a:xfrm>
          <a:prstGeom prst="rect">
            <a:avLst/>
          </a:prstGeom>
          <a:noFill/>
        </p:spPr>
        <p:txBody>
          <a:bodyPr wrap="none" lIns="68580" tIns="34290" rIns="68580" bIns="34290">
            <a:spAutoFit/>
          </a:bodyPr>
          <a:lstStyle/>
          <a:p>
            <a:pPr algn="ctr" defTabSz="685800">
              <a:buClrTx/>
              <a:buFontTx/>
              <a:buNone/>
            </a:pPr>
            <a:r>
              <a:rPr lang="en-US" sz="6600" b="1" kern="1200">
                <a:ln w="6600">
                  <a:solidFill>
                    <a:srgbClr val="ED7D31"/>
                  </a:solidFill>
                  <a:prstDash val="solid"/>
                </a:ln>
                <a:solidFill>
                  <a:srgbClr val="FFFFFF"/>
                </a:solidFill>
                <a:effectLst>
                  <a:outerShdw dist="38100" dir="2700000" algn="tl" rotWithShape="0">
                    <a:srgbClr val="ED7D31"/>
                  </a:outerShdw>
                </a:effectLst>
                <a:latin typeface="Calibri" panose="020F0502020204030204"/>
              </a:rPr>
              <a:t>LUCKY STAR</a:t>
            </a:r>
          </a:p>
        </p:txBody>
      </p:sp>
      <p:pic>
        <p:nvPicPr>
          <p:cNvPr id="73" name="Picture 7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30105" y="2311437"/>
            <a:ext cx="112481" cy="99502"/>
          </a:xfrm>
          <a:prstGeom prst="rect">
            <a:avLst/>
          </a:prstGeom>
        </p:spPr>
      </p:pic>
      <p:pic>
        <p:nvPicPr>
          <p:cNvPr id="76" name="Picture 7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12847" y="1002018"/>
            <a:ext cx="185738" cy="164306"/>
          </a:xfrm>
          <a:prstGeom prst="rect">
            <a:avLst/>
          </a:prstGeom>
        </p:spPr>
      </p:pic>
      <p:pic>
        <p:nvPicPr>
          <p:cNvPr id="77" name="Picture 7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07875" y="1399636"/>
            <a:ext cx="154856" cy="136988"/>
          </a:xfrm>
          <a:prstGeom prst="rect">
            <a:avLst/>
          </a:prstGeom>
        </p:spPr>
      </p:pic>
      <p:pic>
        <p:nvPicPr>
          <p:cNvPr id="79" name="Picture 7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81361" y="1416885"/>
            <a:ext cx="130709" cy="115628"/>
          </a:xfrm>
          <a:prstGeom prst="rect">
            <a:avLst/>
          </a:prstGeom>
        </p:spPr>
      </p:pic>
    </p:spTree>
    <p:extLst>
      <p:ext uri="{BB962C8B-B14F-4D97-AF65-F5344CB8AC3E}">
        <p14:creationId xmlns:p14="http://schemas.microsoft.com/office/powerpoint/2010/main" val="583593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71"/>
                                        </p:tgtEl>
                                        <p:attrNameLst>
                                          <p:attrName>ppt_x</p:attrName>
                                          <p:attrName>ppt_y</p:attrName>
                                        </p:attrNameLst>
                                      </p:cBhvr>
                                    </p:animMotion>
                                    <p:animRot by="1500000">
                                      <p:cBhvr>
                                        <p:cTn id="7" dur="125" fill="hold">
                                          <p:stCondLst>
                                            <p:cond delay="0"/>
                                          </p:stCondLst>
                                        </p:cTn>
                                        <p:tgtEl>
                                          <p:spTgt spid="71"/>
                                        </p:tgtEl>
                                        <p:attrNameLst>
                                          <p:attrName>r</p:attrName>
                                        </p:attrNameLst>
                                      </p:cBhvr>
                                    </p:animRot>
                                    <p:animRot by="-1500000">
                                      <p:cBhvr>
                                        <p:cTn id="8" dur="125" fill="hold">
                                          <p:stCondLst>
                                            <p:cond delay="125"/>
                                          </p:stCondLst>
                                        </p:cTn>
                                        <p:tgtEl>
                                          <p:spTgt spid="71"/>
                                        </p:tgtEl>
                                        <p:attrNameLst>
                                          <p:attrName>r</p:attrName>
                                        </p:attrNameLst>
                                      </p:cBhvr>
                                    </p:animRot>
                                    <p:animRot by="-1500000">
                                      <p:cBhvr>
                                        <p:cTn id="9" dur="125" fill="hold">
                                          <p:stCondLst>
                                            <p:cond delay="250"/>
                                          </p:stCondLst>
                                        </p:cTn>
                                        <p:tgtEl>
                                          <p:spTgt spid="71"/>
                                        </p:tgtEl>
                                        <p:attrNameLst>
                                          <p:attrName>r</p:attrName>
                                        </p:attrNameLst>
                                      </p:cBhvr>
                                    </p:animRot>
                                    <p:animRot by="1500000">
                                      <p:cBhvr>
                                        <p:cTn id="10" dur="125" fill="hold">
                                          <p:stCondLst>
                                            <p:cond delay="375"/>
                                          </p:stCondLst>
                                        </p:cTn>
                                        <p:tgtEl>
                                          <p:spTgt spid="71"/>
                                        </p:tgtEl>
                                        <p:attrNameLst>
                                          <p:attrName>r</p:attrName>
                                        </p:attrNameLst>
                                      </p:cBhvr>
                                    </p:animRot>
                                  </p:childTnLst>
                                </p:cTn>
                              </p:par>
                              <p:par>
                                <p:cTn id="11" presetID="8" presetClass="emph" presetSubtype="0" repeatCount="indefinite" fill="hold" grpId="1" nodeType="withEffect">
                                  <p:stCondLst>
                                    <p:cond delay="0"/>
                                  </p:stCondLst>
                                  <p:childTnLst>
                                    <p:animRot by="21600000">
                                      <p:cBhvr>
                                        <p:cTn id="12" dur="3000" fill="hold"/>
                                        <p:tgtEl>
                                          <p:spTgt spid="51"/>
                                        </p:tgtEl>
                                        <p:attrNameLst>
                                          <p:attrName>r</p:attrName>
                                        </p:attrNameLst>
                                      </p:cBhvr>
                                    </p:animRot>
                                  </p:childTnLst>
                                </p:cTn>
                              </p:par>
                              <p:par>
                                <p:cTn id="13" presetID="8" presetClass="emph" presetSubtype="0" repeatCount="indefinite" fill="hold" grpId="1" nodeType="withEffect">
                                  <p:stCondLst>
                                    <p:cond delay="0"/>
                                  </p:stCondLst>
                                  <p:childTnLst>
                                    <p:animRot by="21600000">
                                      <p:cBhvr>
                                        <p:cTn id="14" dur="2500" fill="hold"/>
                                        <p:tgtEl>
                                          <p:spTgt spid="53"/>
                                        </p:tgtEl>
                                        <p:attrNameLst>
                                          <p:attrName>r</p:attrName>
                                        </p:attrNameLst>
                                      </p:cBhvr>
                                    </p:animRot>
                                  </p:childTnLst>
                                </p:cTn>
                              </p:par>
                              <p:par>
                                <p:cTn id="15" presetID="8" presetClass="emph" presetSubtype="0" repeatCount="indefinite" fill="hold" grpId="1" nodeType="withEffect">
                                  <p:stCondLst>
                                    <p:cond delay="0"/>
                                  </p:stCondLst>
                                  <p:childTnLst>
                                    <p:animRot by="21600000">
                                      <p:cBhvr>
                                        <p:cTn id="16" dur="3250" fill="hold"/>
                                        <p:tgtEl>
                                          <p:spTgt spid="55"/>
                                        </p:tgtEl>
                                        <p:attrNameLst>
                                          <p:attrName>r</p:attrName>
                                        </p:attrNameLst>
                                      </p:cBhvr>
                                    </p:animRot>
                                  </p:childTnLst>
                                </p:cTn>
                              </p:par>
                              <p:par>
                                <p:cTn id="17" presetID="8" presetClass="emph" presetSubtype="0" repeatCount="indefinite" fill="hold" grpId="1" nodeType="withEffect">
                                  <p:stCondLst>
                                    <p:cond delay="0"/>
                                  </p:stCondLst>
                                  <p:childTnLst>
                                    <p:animRot by="21600000">
                                      <p:cBhvr>
                                        <p:cTn id="18" dur="1250" fill="hold"/>
                                        <p:tgtEl>
                                          <p:spTgt spid="59"/>
                                        </p:tgtEl>
                                        <p:attrNameLst>
                                          <p:attrName>r</p:attrName>
                                        </p:attrNameLst>
                                      </p:cBhvr>
                                    </p:animRot>
                                  </p:childTnLst>
                                </p:cTn>
                              </p:par>
                              <p:par>
                                <p:cTn id="19" presetID="8" presetClass="emph" presetSubtype="0" repeatCount="indefinite" fill="hold" grpId="1" nodeType="withEffect">
                                  <p:stCondLst>
                                    <p:cond delay="0"/>
                                  </p:stCondLst>
                                  <p:childTnLst>
                                    <p:animRot by="21600000">
                                      <p:cBhvr>
                                        <p:cTn id="20" dur="1750" fill="hold"/>
                                        <p:tgtEl>
                                          <p:spTgt spid="6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1"/>
                    </p:tgtEl>
                  </p:cond>
                </p:stCondLst>
                <p:endSync evt="end" delay="0">
                  <p:rtn val="all"/>
                </p:endSync>
                <p:childTnLst>
                  <p:par>
                    <p:cTn id="22" fill="hold">
                      <p:stCondLst>
                        <p:cond delay="0"/>
                      </p:stCondLst>
                      <p:childTnLst>
                        <p:par>
                          <p:cTn id="23" fill="hold">
                            <p:stCondLst>
                              <p:cond delay="0"/>
                            </p:stCondLst>
                            <p:childTnLst>
                              <p:par>
                                <p:cTn id="24" presetID="23" presetClass="exit" presetSubtype="544" fill="hold" grpId="0" nodeType="clickEffect">
                                  <p:stCondLst>
                                    <p:cond delay="0"/>
                                  </p:stCondLst>
                                  <p:childTnLst>
                                    <p:anim calcmode="lin" valueType="num">
                                      <p:cBhvr>
                                        <p:cTn id="25" dur="500"/>
                                        <p:tgtEl>
                                          <p:spTgt spid="51"/>
                                        </p:tgtEl>
                                        <p:attrNameLst>
                                          <p:attrName>ppt_w</p:attrName>
                                        </p:attrNameLst>
                                      </p:cBhvr>
                                      <p:tavLst>
                                        <p:tav tm="0">
                                          <p:val>
                                            <p:strVal val="ppt_w"/>
                                          </p:val>
                                        </p:tav>
                                        <p:tav tm="100000">
                                          <p:val>
                                            <p:fltVal val="0"/>
                                          </p:val>
                                        </p:tav>
                                      </p:tavLst>
                                    </p:anim>
                                    <p:anim calcmode="lin" valueType="num">
                                      <p:cBhvr>
                                        <p:cTn id="26" dur="500"/>
                                        <p:tgtEl>
                                          <p:spTgt spid="51"/>
                                        </p:tgtEl>
                                        <p:attrNameLst>
                                          <p:attrName>ppt_h</p:attrName>
                                        </p:attrNameLst>
                                      </p:cBhvr>
                                      <p:tavLst>
                                        <p:tav tm="0">
                                          <p:val>
                                            <p:strVal val="ppt_h"/>
                                          </p:val>
                                        </p:tav>
                                        <p:tav tm="100000">
                                          <p:val>
                                            <p:fltVal val="0"/>
                                          </p:val>
                                        </p:tav>
                                      </p:tavLst>
                                    </p:anim>
                                    <p:anim calcmode="lin" valueType="num">
                                      <p:cBhvr>
                                        <p:cTn id="27" dur="500"/>
                                        <p:tgtEl>
                                          <p:spTgt spid="51"/>
                                        </p:tgtEl>
                                        <p:attrNameLst>
                                          <p:attrName>ppt_x</p:attrName>
                                        </p:attrNameLst>
                                      </p:cBhvr>
                                      <p:tavLst>
                                        <p:tav tm="0">
                                          <p:val>
                                            <p:strVal val="ppt_x"/>
                                          </p:val>
                                        </p:tav>
                                        <p:tav tm="100000">
                                          <p:val>
                                            <p:fltVal val="0.5"/>
                                          </p:val>
                                        </p:tav>
                                      </p:tavLst>
                                    </p:anim>
                                    <p:anim calcmode="lin" valueType="num">
                                      <p:cBhvr>
                                        <p:cTn id="28" dur="500"/>
                                        <p:tgtEl>
                                          <p:spTgt spid="51"/>
                                        </p:tgtEl>
                                        <p:attrNameLst>
                                          <p:attrName>ppt_y</p:attrName>
                                        </p:attrNameLst>
                                      </p:cBhvr>
                                      <p:tavLst>
                                        <p:tav tm="0">
                                          <p:val>
                                            <p:strVal val="ppt_y"/>
                                          </p:val>
                                        </p:tav>
                                        <p:tav tm="100000">
                                          <p:val>
                                            <p:fltVal val="0.5"/>
                                          </p:val>
                                        </p:tav>
                                      </p:tavLst>
                                    </p:anim>
                                    <p:set>
                                      <p:cBhvr>
                                        <p:cTn id="29" dur="1" fill="hold">
                                          <p:stCondLst>
                                            <p:cond delay="499"/>
                                          </p:stCondLst>
                                        </p:cTn>
                                        <p:tgtEl>
                                          <p:spTgt spid="51"/>
                                        </p:tgtEl>
                                        <p:attrNameLst>
                                          <p:attrName>style.visibility</p:attrName>
                                        </p:attrNameLst>
                                      </p:cBhvr>
                                      <p:to>
                                        <p:strVal val="hidden"/>
                                      </p:to>
                                    </p:set>
                                  </p:childTnLst>
                                </p:cTn>
                              </p:par>
                              <p:par>
                                <p:cTn id="30" presetID="10" presetClass="exit" presetSubtype="0" fill="hold" grpId="0" nodeType="withEffect">
                                  <p:stCondLst>
                                    <p:cond delay="0"/>
                                  </p:stCondLst>
                                  <p:childTnLst>
                                    <p:animEffect transition="out" filter="fade">
                                      <p:cBhvr>
                                        <p:cTn id="31" dur="10"/>
                                        <p:tgtEl>
                                          <p:spTgt spid="29"/>
                                        </p:tgtEl>
                                      </p:cBhvr>
                                    </p:animEffect>
                                    <p:set>
                                      <p:cBhvr>
                                        <p:cTn id="32" dur="1" fill="hold">
                                          <p:stCondLst>
                                            <p:cond delay="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33" restart="whenNotActive" fill="hold" evtFilter="cancelBubble" nodeType="interactiveSeq">
                <p:stCondLst>
                  <p:cond evt="onClick" delay="0">
                    <p:tgtEl>
                      <p:spTgt spid="53"/>
                    </p:tgtEl>
                  </p:cond>
                </p:stCondLst>
                <p:endSync evt="end" delay="0">
                  <p:rtn val="all"/>
                </p:endSync>
                <p:childTnLst>
                  <p:par>
                    <p:cTn id="34" fill="hold">
                      <p:stCondLst>
                        <p:cond delay="0"/>
                      </p:stCondLst>
                      <p:childTnLst>
                        <p:par>
                          <p:cTn id="35" fill="hold">
                            <p:stCondLst>
                              <p:cond delay="0"/>
                            </p:stCondLst>
                            <p:childTnLst>
                              <p:par>
                                <p:cTn id="36" presetID="23" presetClass="exit" presetSubtype="544" fill="hold" grpId="0" nodeType="clickEffect">
                                  <p:stCondLst>
                                    <p:cond delay="0"/>
                                  </p:stCondLst>
                                  <p:childTnLst>
                                    <p:anim calcmode="lin" valueType="num">
                                      <p:cBhvr>
                                        <p:cTn id="37" dur="500"/>
                                        <p:tgtEl>
                                          <p:spTgt spid="53"/>
                                        </p:tgtEl>
                                        <p:attrNameLst>
                                          <p:attrName>ppt_w</p:attrName>
                                        </p:attrNameLst>
                                      </p:cBhvr>
                                      <p:tavLst>
                                        <p:tav tm="0">
                                          <p:val>
                                            <p:strVal val="ppt_w"/>
                                          </p:val>
                                        </p:tav>
                                        <p:tav tm="100000">
                                          <p:val>
                                            <p:fltVal val="0"/>
                                          </p:val>
                                        </p:tav>
                                      </p:tavLst>
                                    </p:anim>
                                    <p:anim calcmode="lin" valueType="num">
                                      <p:cBhvr>
                                        <p:cTn id="38" dur="500"/>
                                        <p:tgtEl>
                                          <p:spTgt spid="53"/>
                                        </p:tgtEl>
                                        <p:attrNameLst>
                                          <p:attrName>ppt_h</p:attrName>
                                        </p:attrNameLst>
                                      </p:cBhvr>
                                      <p:tavLst>
                                        <p:tav tm="0">
                                          <p:val>
                                            <p:strVal val="ppt_h"/>
                                          </p:val>
                                        </p:tav>
                                        <p:tav tm="100000">
                                          <p:val>
                                            <p:fltVal val="0"/>
                                          </p:val>
                                        </p:tav>
                                      </p:tavLst>
                                    </p:anim>
                                    <p:anim calcmode="lin" valueType="num">
                                      <p:cBhvr>
                                        <p:cTn id="39" dur="500"/>
                                        <p:tgtEl>
                                          <p:spTgt spid="53"/>
                                        </p:tgtEl>
                                        <p:attrNameLst>
                                          <p:attrName>ppt_x</p:attrName>
                                        </p:attrNameLst>
                                      </p:cBhvr>
                                      <p:tavLst>
                                        <p:tav tm="0">
                                          <p:val>
                                            <p:strVal val="ppt_x"/>
                                          </p:val>
                                        </p:tav>
                                        <p:tav tm="100000">
                                          <p:val>
                                            <p:fltVal val="0.5"/>
                                          </p:val>
                                        </p:tav>
                                      </p:tavLst>
                                    </p:anim>
                                    <p:anim calcmode="lin" valueType="num">
                                      <p:cBhvr>
                                        <p:cTn id="40" dur="500"/>
                                        <p:tgtEl>
                                          <p:spTgt spid="53"/>
                                        </p:tgtEl>
                                        <p:attrNameLst>
                                          <p:attrName>ppt_y</p:attrName>
                                        </p:attrNameLst>
                                      </p:cBhvr>
                                      <p:tavLst>
                                        <p:tav tm="0">
                                          <p:val>
                                            <p:strVal val="ppt_y"/>
                                          </p:val>
                                        </p:tav>
                                        <p:tav tm="100000">
                                          <p:val>
                                            <p:fltVal val="0.5"/>
                                          </p:val>
                                        </p:tav>
                                      </p:tavLst>
                                    </p:anim>
                                    <p:set>
                                      <p:cBhvr>
                                        <p:cTn id="41" dur="1" fill="hold">
                                          <p:stCondLst>
                                            <p:cond delay="499"/>
                                          </p:stCondLst>
                                        </p:cTn>
                                        <p:tgtEl>
                                          <p:spTgt spid="53"/>
                                        </p:tgtEl>
                                        <p:attrNameLst>
                                          <p:attrName>style.visibility</p:attrName>
                                        </p:attrNameLst>
                                      </p:cBhvr>
                                      <p:to>
                                        <p:strVal val="hidden"/>
                                      </p:to>
                                    </p:set>
                                  </p:childTnLst>
                                </p:cTn>
                              </p:par>
                              <p:par>
                                <p:cTn id="42" presetID="10" presetClass="exit" presetSubtype="0" fill="hold" grpId="0" nodeType="withEffect">
                                  <p:stCondLst>
                                    <p:cond delay="0"/>
                                  </p:stCondLst>
                                  <p:childTnLst>
                                    <p:animEffect transition="out" filter="fade">
                                      <p:cBhvr>
                                        <p:cTn id="43" dur="10"/>
                                        <p:tgtEl>
                                          <p:spTgt spid="52"/>
                                        </p:tgtEl>
                                      </p:cBhvr>
                                    </p:animEffect>
                                    <p:set>
                                      <p:cBhvr>
                                        <p:cTn id="44" dur="1" fill="hold">
                                          <p:stCondLst>
                                            <p:cond delay="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45" restart="whenNotActive" fill="hold" evtFilter="cancelBubble" nodeType="interactiveSeq">
                <p:stCondLst>
                  <p:cond evt="onClick" delay="0">
                    <p:tgtEl>
                      <p:spTgt spid="55"/>
                    </p:tgtEl>
                  </p:cond>
                </p:stCondLst>
                <p:endSync evt="end" delay="0">
                  <p:rtn val="all"/>
                </p:endSync>
                <p:childTnLst>
                  <p:par>
                    <p:cTn id="46" fill="hold">
                      <p:stCondLst>
                        <p:cond delay="0"/>
                      </p:stCondLst>
                      <p:childTnLst>
                        <p:par>
                          <p:cTn id="47" fill="hold">
                            <p:stCondLst>
                              <p:cond delay="0"/>
                            </p:stCondLst>
                            <p:childTnLst>
                              <p:par>
                                <p:cTn id="48" presetID="23" presetClass="exit" presetSubtype="544" fill="hold" grpId="0" nodeType="clickEffect">
                                  <p:stCondLst>
                                    <p:cond delay="0"/>
                                  </p:stCondLst>
                                  <p:childTnLst>
                                    <p:anim calcmode="lin" valueType="num">
                                      <p:cBhvr>
                                        <p:cTn id="49" dur="500"/>
                                        <p:tgtEl>
                                          <p:spTgt spid="55"/>
                                        </p:tgtEl>
                                        <p:attrNameLst>
                                          <p:attrName>ppt_w</p:attrName>
                                        </p:attrNameLst>
                                      </p:cBhvr>
                                      <p:tavLst>
                                        <p:tav tm="0">
                                          <p:val>
                                            <p:strVal val="ppt_w"/>
                                          </p:val>
                                        </p:tav>
                                        <p:tav tm="100000">
                                          <p:val>
                                            <p:fltVal val="0"/>
                                          </p:val>
                                        </p:tav>
                                      </p:tavLst>
                                    </p:anim>
                                    <p:anim calcmode="lin" valueType="num">
                                      <p:cBhvr>
                                        <p:cTn id="50" dur="500"/>
                                        <p:tgtEl>
                                          <p:spTgt spid="55"/>
                                        </p:tgtEl>
                                        <p:attrNameLst>
                                          <p:attrName>ppt_h</p:attrName>
                                        </p:attrNameLst>
                                      </p:cBhvr>
                                      <p:tavLst>
                                        <p:tav tm="0">
                                          <p:val>
                                            <p:strVal val="ppt_h"/>
                                          </p:val>
                                        </p:tav>
                                        <p:tav tm="100000">
                                          <p:val>
                                            <p:fltVal val="0"/>
                                          </p:val>
                                        </p:tav>
                                      </p:tavLst>
                                    </p:anim>
                                    <p:anim calcmode="lin" valueType="num">
                                      <p:cBhvr>
                                        <p:cTn id="51" dur="500"/>
                                        <p:tgtEl>
                                          <p:spTgt spid="55"/>
                                        </p:tgtEl>
                                        <p:attrNameLst>
                                          <p:attrName>ppt_x</p:attrName>
                                        </p:attrNameLst>
                                      </p:cBhvr>
                                      <p:tavLst>
                                        <p:tav tm="0">
                                          <p:val>
                                            <p:strVal val="ppt_x"/>
                                          </p:val>
                                        </p:tav>
                                        <p:tav tm="100000">
                                          <p:val>
                                            <p:fltVal val="0.5"/>
                                          </p:val>
                                        </p:tav>
                                      </p:tavLst>
                                    </p:anim>
                                    <p:anim calcmode="lin" valueType="num">
                                      <p:cBhvr>
                                        <p:cTn id="52" dur="500"/>
                                        <p:tgtEl>
                                          <p:spTgt spid="55"/>
                                        </p:tgtEl>
                                        <p:attrNameLst>
                                          <p:attrName>ppt_y</p:attrName>
                                        </p:attrNameLst>
                                      </p:cBhvr>
                                      <p:tavLst>
                                        <p:tav tm="0">
                                          <p:val>
                                            <p:strVal val="ppt_y"/>
                                          </p:val>
                                        </p:tav>
                                        <p:tav tm="100000">
                                          <p:val>
                                            <p:fltVal val="0.5"/>
                                          </p:val>
                                        </p:tav>
                                      </p:tavLst>
                                    </p:anim>
                                    <p:set>
                                      <p:cBhvr>
                                        <p:cTn id="53" dur="1" fill="hold">
                                          <p:stCondLst>
                                            <p:cond delay="499"/>
                                          </p:stCondLst>
                                        </p:cTn>
                                        <p:tgtEl>
                                          <p:spTgt spid="55"/>
                                        </p:tgtEl>
                                        <p:attrNameLst>
                                          <p:attrName>style.visibility</p:attrName>
                                        </p:attrNameLst>
                                      </p:cBhvr>
                                      <p:to>
                                        <p:strVal val="hidden"/>
                                      </p:to>
                                    </p:set>
                                  </p:childTnLst>
                                </p:cTn>
                              </p:par>
                              <p:par>
                                <p:cTn id="54" presetID="10" presetClass="exit" presetSubtype="0" fill="hold" grpId="0" nodeType="withEffect">
                                  <p:stCondLst>
                                    <p:cond delay="0"/>
                                  </p:stCondLst>
                                  <p:childTnLst>
                                    <p:animEffect transition="out" filter="fade">
                                      <p:cBhvr>
                                        <p:cTn id="55" dur="10"/>
                                        <p:tgtEl>
                                          <p:spTgt spid="54"/>
                                        </p:tgtEl>
                                      </p:cBhvr>
                                    </p:animEffect>
                                    <p:set>
                                      <p:cBhvr>
                                        <p:cTn id="56" dur="1" fill="hold">
                                          <p:stCondLst>
                                            <p:cond delay="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57" restart="whenNotActive" fill="hold" evtFilter="cancelBubble" nodeType="interactiveSeq">
                <p:stCondLst>
                  <p:cond evt="onClick" delay="0">
                    <p:tgtEl>
                      <p:spTgt spid="59"/>
                    </p:tgtEl>
                  </p:cond>
                </p:stCondLst>
                <p:endSync evt="end" delay="0">
                  <p:rtn val="all"/>
                </p:endSync>
                <p:childTnLst>
                  <p:par>
                    <p:cTn id="58" fill="hold">
                      <p:stCondLst>
                        <p:cond delay="0"/>
                      </p:stCondLst>
                      <p:childTnLst>
                        <p:par>
                          <p:cTn id="59" fill="hold">
                            <p:stCondLst>
                              <p:cond delay="0"/>
                            </p:stCondLst>
                            <p:childTnLst>
                              <p:par>
                                <p:cTn id="60" presetID="23" presetClass="exit" presetSubtype="544" fill="hold" grpId="0" nodeType="clickEffect">
                                  <p:stCondLst>
                                    <p:cond delay="0"/>
                                  </p:stCondLst>
                                  <p:childTnLst>
                                    <p:anim calcmode="lin" valueType="num">
                                      <p:cBhvr>
                                        <p:cTn id="61" dur="500"/>
                                        <p:tgtEl>
                                          <p:spTgt spid="59"/>
                                        </p:tgtEl>
                                        <p:attrNameLst>
                                          <p:attrName>ppt_w</p:attrName>
                                        </p:attrNameLst>
                                      </p:cBhvr>
                                      <p:tavLst>
                                        <p:tav tm="0">
                                          <p:val>
                                            <p:strVal val="ppt_w"/>
                                          </p:val>
                                        </p:tav>
                                        <p:tav tm="100000">
                                          <p:val>
                                            <p:fltVal val="0"/>
                                          </p:val>
                                        </p:tav>
                                      </p:tavLst>
                                    </p:anim>
                                    <p:anim calcmode="lin" valueType="num">
                                      <p:cBhvr>
                                        <p:cTn id="62" dur="500"/>
                                        <p:tgtEl>
                                          <p:spTgt spid="59"/>
                                        </p:tgtEl>
                                        <p:attrNameLst>
                                          <p:attrName>ppt_h</p:attrName>
                                        </p:attrNameLst>
                                      </p:cBhvr>
                                      <p:tavLst>
                                        <p:tav tm="0">
                                          <p:val>
                                            <p:strVal val="ppt_h"/>
                                          </p:val>
                                        </p:tav>
                                        <p:tav tm="100000">
                                          <p:val>
                                            <p:fltVal val="0"/>
                                          </p:val>
                                        </p:tav>
                                      </p:tavLst>
                                    </p:anim>
                                    <p:anim calcmode="lin" valueType="num">
                                      <p:cBhvr>
                                        <p:cTn id="63" dur="500"/>
                                        <p:tgtEl>
                                          <p:spTgt spid="59"/>
                                        </p:tgtEl>
                                        <p:attrNameLst>
                                          <p:attrName>ppt_x</p:attrName>
                                        </p:attrNameLst>
                                      </p:cBhvr>
                                      <p:tavLst>
                                        <p:tav tm="0">
                                          <p:val>
                                            <p:strVal val="ppt_x"/>
                                          </p:val>
                                        </p:tav>
                                        <p:tav tm="100000">
                                          <p:val>
                                            <p:fltVal val="0.5"/>
                                          </p:val>
                                        </p:tav>
                                      </p:tavLst>
                                    </p:anim>
                                    <p:anim calcmode="lin" valueType="num">
                                      <p:cBhvr>
                                        <p:cTn id="64" dur="500"/>
                                        <p:tgtEl>
                                          <p:spTgt spid="59"/>
                                        </p:tgtEl>
                                        <p:attrNameLst>
                                          <p:attrName>ppt_y</p:attrName>
                                        </p:attrNameLst>
                                      </p:cBhvr>
                                      <p:tavLst>
                                        <p:tav tm="0">
                                          <p:val>
                                            <p:strVal val="ppt_y"/>
                                          </p:val>
                                        </p:tav>
                                        <p:tav tm="100000">
                                          <p:val>
                                            <p:fltVal val="0.5"/>
                                          </p:val>
                                        </p:tav>
                                      </p:tavLst>
                                    </p:anim>
                                    <p:set>
                                      <p:cBhvr>
                                        <p:cTn id="65" dur="1" fill="hold">
                                          <p:stCondLst>
                                            <p:cond delay="499"/>
                                          </p:stCondLst>
                                        </p:cTn>
                                        <p:tgtEl>
                                          <p:spTgt spid="59"/>
                                        </p:tgtEl>
                                        <p:attrNameLst>
                                          <p:attrName>style.visibility</p:attrName>
                                        </p:attrNameLst>
                                      </p:cBhvr>
                                      <p:to>
                                        <p:strVal val="hidden"/>
                                      </p:to>
                                    </p:set>
                                  </p:childTnLst>
                                </p:cTn>
                              </p:par>
                              <p:par>
                                <p:cTn id="66" presetID="10" presetClass="exit" presetSubtype="0" fill="hold" grpId="0" nodeType="withEffect">
                                  <p:stCondLst>
                                    <p:cond delay="0"/>
                                  </p:stCondLst>
                                  <p:childTnLst>
                                    <p:animEffect transition="out" filter="fade">
                                      <p:cBhvr>
                                        <p:cTn id="67" dur="10"/>
                                        <p:tgtEl>
                                          <p:spTgt spid="58"/>
                                        </p:tgtEl>
                                      </p:cBhvr>
                                    </p:animEffect>
                                    <p:set>
                                      <p:cBhvr>
                                        <p:cTn id="68" dur="1" fill="hold">
                                          <p:stCondLst>
                                            <p:cond delay="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69" restart="whenNotActive" fill="hold" evtFilter="cancelBubble" nodeType="interactiveSeq">
                <p:stCondLst>
                  <p:cond evt="onClick" delay="0">
                    <p:tgtEl>
                      <p:spTgt spid="63"/>
                    </p:tgtEl>
                  </p:cond>
                </p:stCondLst>
                <p:endSync evt="end" delay="0">
                  <p:rtn val="all"/>
                </p:endSync>
                <p:childTnLst>
                  <p:par>
                    <p:cTn id="70" fill="hold">
                      <p:stCondLst>
                        <p:cond delay="0"/>
                      </p:stCondLst>
                      <p:childTnLst>
                        <p:par>
                          <p:cTn id="71" fill="hold">
                            <p:stCondLst>
                              <p:cond delay="0"/>
                            </p:stCondLst>
                            <p:childTnLst>
                              <p:par>
                                <p:cTn id="72" presetID="23" presetClass="exit" presetSubtype="544" fill="hold" grpId="0" nodeType="clickEffect">
                                  <p:stCondLst>
                                    <p:cond delay="0"/>
                                  </p:stCondLst>
                                  <p:childTnLst>
                                    <p:anim calcmode="lin" valueType="num">
                                      <p:cBhvr>
                                        <p:cTn id="73" dur="500"/>
                                        <p:tgtEl>
                                          <p:spTgt spid="63"/>
                                        </p:tgtEl>
                                        <p:attrNameLst>
                                          <p:attrName>ppt_w</p:attrName>
                                        </p:attrNameLst>
                                      </p:cBhvr>
                                      <p:tavLst>
                                        <p:tav tm="0">
                                          <p:val>
                                            <p:strVal val="ppt_w"/>
                                          </p:val>
                                        </p:tav>
                                        <p:tav tm="100000">
                                          <p:val>
                                            <p:fltVal val="0"/>
                                          </p:val>
                                        </p:tav>
                                      </p:tavLst>
                                    </p:anim>
                                    <p:anim calcmode="lin" valueType="num">
                                      <p:cBhvr>
                                        <p:cTn id="74" dur="500"/>
                                        <p:tgtEl>
                                          <p:spTgt spid="63"/>
                                        </p:tgtEl>
                                        <p:attrNameLst>
                                          <p:attrName>ppt_h</p:attrName>
                                        </p:attrNameLst>
                                      </p:cBhvr>
                                      <p:tavLst>
                                        <p:tav tm="0">
                                          <p:val>
                                            <p:strVal val="ppt_h"/>
                                          </p:val>
                                        </p:tav>
                                        <p:tav tm="100000">
                                          <p:val>
                                            <p:fltVal val="0"/>
                                          </p:val>
                                        </p:tav>
                                      </p:tavLst>
                                    </p:anim>
                                    <p:anim calcmode="lin" valueType="num">
                                      <p:cBhvr>
                                        <p:cTn id="75" dur="500"/>
                                        <p:tgtEl>
                                          <p:spTgt spid="63"/>
                                        </p:tgtEl>
                                        <p:attrNameLst>
                                          <p:attrName>ppt_x</p:attrName>
                                        </p:attrNameLst>
                                      </p:cBhvr>
                                      <p:tavLst>
                                        <p:tav tm="0">
                                          <p:val>
                                            <p:strVal val="ppt_x"/>
                                          </p:val>
                                        </p:tav>
                                        <p:tav tm="100000">
                                          <p:val>
                                            <p:fltVal val="0.5"/>
                                          </p:val>
                                        </p:tav>
                                      </p:tavLst>
                                    </p:anim>
                                    <p:anim calcmode="lin" valueType="num">
                                      <p:cBhvr>
                                        <p:cTn id="76" dur="500"/>
                                        <p:tgtEl>
                                          <p:spTgt spid="63"/>
                                        </p:tgtEl>
                                        <p:attrNameLst>
                                          <p:attrName>ppt_y</p:attrName>
                                        </p:attrNameLst>
                                      </p:cBhvr>
                                      <p:tavLst>
                                        <p:tav tm="0">
                                          <p:val>
                                            <p:strVal val="ppt_y"/>
                                          </p:val>
                                        </p:tav>
                                        <p:tav tm="100000">
                                          <p:val>
                                            <p:fltVal val="0.5"/>
                                          </p:val>
                                        </p:tav>
                                      </p:tavLst>
                                    </p:anim>
                                    <p:set>
                                      <p:cBhvr>
                                        <p:cTn id="77" dur="1" fill="hold">
                                          <p:stCondLst>
                                            <p:cond delay="499"/>
                                          </p:stCondLst>
                                        </p:cTn>
                                        <p:tgtEl>
                                          <p:spTgt spid="63"/>
                                        </p:tgtEl>
                                        <p:attrNameLst>
                                          <p:attrName>style.visibility</p:attrName>
                                        </p:attrNameLst>
                                      </p:cBhvr>
                                      <p:to>
                                        <p:strVal val="hidden"/>
                                      </p:to>
                                    </p:set>
                                  </p:childTnLst>
                                </p:cTn>
                              </p:par>
                              <p:par>
                                <p:cTn id="78" presetID="10" presetClass="exit" presetSubtype="0" fill="hold" grpId="0" nodeType="withEffect">
                                  <p:stCondLst>
                                    <p:cond delay="0"/>
                                  </p:stCondLst>
                                  <p:childTnLst>
                                    <p:animEffect transition="out" filter="fade">
                                      <p:cBhvr>
                                        <p:cTn id="79" dur="10"/>
                                        <p:tgtEl>
                                          <p:spTgt spid="62"/>
                                        </p:tgtEl>
                                      </p:cBhvr>
                                    </p:animEffect>
                                    <p:set>
                                      <p:cBhvr>
                                        <p:cTn id="80" dur="1" fill="hold">
                                          <p:stCondLst>
                                            <p:cond delay="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3"/>
                  </p:tgtEl>
                </p:cond>
              </p:nextCondLst>
            </p:seq>
          </p:childTnLst>
        </p:cTn>
      </p:par>
    </p:tnLst>
    <p:bldLst>
      <p:bldP spid="29" grpId="0"/>
      <p:bldP spid="51" grpId="0" animBg="1"/>
      <p:bldP spid="51" grpId="1" animBg="1"/>
      <p:bldP spid="52" grpId="0"/>
      <p:bldP spid="53" grpId="0" animBg="1"/>
      <p:bldP spid="53" grpId="1" animBg="1"/>
      <p:bldP spid="54" grpId="0"/>
      <p:bldP spid="55" grpId="0" animBg="1"/>
      <p:bldP spid="55" grpId="1" animBg="1"/>
      <p:bldP spid="58" grpId="0"/>
      <p:bldP spid="59" grpId="0" animBg="1"/>
      <p:bldP spid="59" grpId="1" animBg="1"/>
      <p:bldP spid="62" grpId="0"/>
      <p:bldP spid="63" grpId="0" animBg="1"/>
      <p:bldP spid="63" grpId="1" animBg="1"/>
      <p:bldP spid="71"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862" y="3899815"/>
            <a:ext cx="990025"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0" y="428625"/>
            <a:ext cx="5715000" cy="4286250"/>
          </a:xfrm>
          <a:prstGeom prst="rect">
            <a:avLst/>
          </a:prstGeom>
        </p:spPr>
      </p:pic>
      <p:sp>
        <p:nvSpPr>
          <p:cNvPr id="9" name="Pentagon 8">
            <a:hlinkClick r:id="rId6" action="ppaction://hlinksldjump"/>
          </p:cNvPr>
          <p:cNvSpPr/>
          <p:nvPr/>
        </p:nvSpPr>
        <p:spPr>
          <a:xfrm flipH="1">
            <a:off x="7619326" y="4578848"/>
            <a:ext cx="140561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pPr>
            <a:r>
              <a:rPr lang="en-US" sz="2100" kern="1200">
                <a:solidFill>
                  <a:prstClr val="black"/>
                </a:solidFill>
                <a:latin typeface="Times New Roman" panose="02020603050405020304" pitchFamily="18" charset="0"/>
                <a:cs typeface="Times New Roman" panose="02020603050405020304" pitchFamily="18" charset="0"/>
              </a:rPr>
              <a:t>GO HOME</a:t>
            </a:r>
          </a:p>
        </p:txBody>
      </p:sp>
      <p:sp>
        <p:nvSpPr>
          <p:cNvPr id="12" name="Snip Diagonal Corner Rectangle 11"/>
          <p:cNvSpPr/>
          <p:nvPr/>
        </p:nvSpPr>
        <p:spPr>
          <a:xfrm>
            <a:off x="1120165" y="846703"/>
            <a:ext cx="7031864" cy="1406363"/>
          </a:xfrm>
          <a:prstGeom prst="snip2DiagRect">
            <a:avLst>
              <a:gd name="adj1" fmla="val 0"/>
              <a:gd name="adj2" fmla="val 24222"/>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pPr>
            <a:r>
              <a:rPr lang="vi-VN" sz="2400" b="1" kern="1200" dirty="0" smtClean="0">
                <a:solidFill>
                  <a:prstClr val="black"/>
                </a:solidFill>
                <a:latin typeface="Times New Roman" panose="02020603050405020304" pitchFamily="18" charset="0"/>
                <a:cs typeface="Times New Roman" panose="02020603050405020304" pitchFamily="18" charset="0"/>
              </a:rPr>
              <a:t>Bài thơ «Mây và sóng» là lời của ai nói với ai?</a:t>
            </a:r>
            <a:endParaRPr lang="en-US" sz="2400" b="1" kern="1200" dirty="0">
              <a:solidFill>
                <a:prstClr val="black"/>
              </a:solidFill>
              <a:latin typeface="Times New Roman" panose="02020603050405020304" pitchFamily="18" charset="0"/>
              <a:cs typeface="Times New Roman" panose="02020603050405020304" pitchFamily="18" charset="0"/>
            </a:endParaRPr>
          </a:p>
        </p:txBody>
      </p:sp>
      <p:sp>
        <p:nvSpPr>
          <p:cNvPr id="5" name="Rectangle 4"/>
          <p:cNvSpPr/>
          <p:nvPr/>
        </p:nvSpPr>
        <p:spPr>
          <a:xfrm>
            <a:off x="1652867" y="2876053"/>
            <a:ext cx="596646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pPr>
            <a:r>
              <a:rPr lang="vi-VN" sz="2400" b="1" kern="1200" dirty="0" smtClean="0">
                <a:solidFill>
                  <a:prstClr val="white"/>
                </a:solidFill>
                <a:latin typeface="Times New Roman" panose="02020603050405020304" pitchFamily="18" charset="0"/>
                <a:cs typeface="Times New Roman" panose="02020603050405020304" pitchFamily="18" charset="0"/>
              </a:rPr>
              <a:t>Lời của con  nói với mẹ</a:t>
            </a:r>
            <a:endParaRPr lang="en-US" sz="2400" b="1" kern="1200" dirty="0">
              <a:solidFill>
                <a:srgbClr val="002060"/>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2883719" y="2260127"/>
            <a:ext cx="3376566" cy="623248"/>
          </a:xfrm>
          <a:prstGeom prst="rect">
            <a:avLst/>
          </a:prstGeom>
          <a:noFill/>
        </p:spPr>
        <p:txBody>
          <a:bodyPr wrap="none" lIns="68580" tIns="34290" rIns="68580" bIns="34290">
            <a:spAutoFit/>
          </a:bodyPr>
          <a:lstStyle/>
          <a:p>
            <a:pPr algn="ctr" defTabSz="685800">
              <a:buClrTx/>
              <a:buFontTx/>
              <a:buNone/>
            </a:pPr>
            <a:r>
              <a:rPr lang="en-US" sz="3600" b="1" kern="1200" dirty="0" err="1" smtClean="0">
                <a:solidFill>
                  <a:srgbClr val="FF0000"/>
                </a:solidFill>
                <a:latin typeface="Times New Roman" panose="02020603050405020304" pitchFamily="18" charset="0"/>
                <a:cs typeface="Times New Roman" panose="02020603050405020304" pitchFamily="18" charset="0"/>
              </a:rPr>
              <a:t>Em</a:t>
            </a:r>
            <a:r>
              <a:rPr lang="en-US" sz="3600" b="1" kern="1200" dirty="0" smtClean="0">
                <a:solidFill>
                  <a:srgbClr val="FF0000"/>
                </a:solidFill>
                <a:latin typeface="Times New Roman" panose="02020603050405020304" pitchFamily="18" charset="0"/>
                <a:cs typeface="Times New Roman" panose="02020603050405020304" pitchFamily="18" charset="0"/>
              </a:rPr>
              <a:t> </a:t>
            </a:r>
            <a:r>
              <a:rPr lang="en-US" sz="3600" b="1" kern="1200" dirty="0" err="1" smtClean="0">
                <a:solidFill>
                  <a:srgbClr val="FF0000"/>
                </a:solidFill>
                <a:latin typeface="Times New Roman" panose="02020603050405020304" pitchFamily="18" charset="0"/>
                <a:cs typeface="Times New Roman" panose="02020603050405020304" pitchFamily="18" charset="0"/>
              </a:rPr>
              <a:t>được</a:t>
            </a:r>
            <a:r>
              <a:rPr lang="en-US" sz="3600" b="1" kern="1200" dirty="0" smtClean="0">
                <a:solidFill>
                  <a:srgbClr val="FF0000"/>
                </a:solidFill>
                <a:latin typeface="Times New Roman" panose="02020603050405020304" pitchFamily="18" charset="0"/>
                <a:cs typeface="Times New Roman" panose="02020603050405020304" pitchFamily="18" charset="0"/>
              </a:rPr>
              <a:t> 8 </a:t>
            </a:r>
            <a:r>
              <a:rPr lang="en-US" sz="3600" b="1" kern="1200" dirty="0" err="1" smtClean="0">
                <a:solidFill>
                  <a:srgbClr val="FF0000"/>
                </a:solidFill>
                <a:latin typeface="Times New Roman" panose="02020603050405020304" pitchFamily="18" charset="0"/>
                <a:cs typeface="Times New Roman" panose="02020603050405020304" pitchFamily="18" charset="0"/>
              </a:rPr>
              <a:t>điểm</a:t>
            </a:r>
            <a:endParaRPr lang="en-US" sz="3600" b="1" kern="1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966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862" y="3899815"/>
            <a:ext cx="990025"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0" y="428625"/>
            <a:ext cx="5715000" cy="4286250"/>
          </a:xfrm>
          <a:prstGeom prst="rect">
            <a:avLst/>
          </a:prstGeom>
        </p:spPr>
      </p:pic>
      <p:sp>
        <p:nvSpPr>
          <p:cNvPr id="12" name="Snip Diagonal Corner Rectangle 11"/>
          <p:cNvSpPr/>
          <p:nvPr/>
        </p:nvSpPr>
        <p:spPr>
          <a:xfrm>
            <a:off x="1120165" y="846703"/>
            <a:ext cx="7031864" cy="1406363"/>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defRPr/>
            </a:pPr>
            <a:r>
              <a:rPr lang="vi-VN" sz="2400" b="1" kern="1200" dirty="0" smtClean="0">
                <a:solidFill>
                  <a:prstClr val="black"/>
                </a:solidFill>
                <a:latin typeface="Times New Roman" panose="02020603050405020304" pitchFamily="18" charset="0"/>
                <a:cs typeface="Times New Roman" panose="02020603050405020304" pitchFamily="18" charset="0"/>
              </a:rPr>
              <a:t>Chủ đề của bài thơ «Mây và sóng» là gì?</a:t>
            </a:r>
            <a:endParaRPr lang="en-US" sz="2400" b="1" kern="1200" dirty="0">
              <a:solidFill>
                <a:prstClr val="black"/>
              </a:solidFill>
              <a:latin typeface="Times New Roman" panose="02020603050405020304" pitchFamily="18" charset="0"/>
              <a:cs typeface="Times New Roman" panose="02020603050405020304" pitchFamily="18" charset="0"/>
            </a:endParaRPr>
          </a:p>
        </p:txBody>
      </p:sp>
      <p:sp>
        <p:nvSpPr>
          <p:cNvPr id="5" name="Rectangle 4"/>
          <p:cNvSpPr/>
          <p:nvPr/>
        </p:nvSpPr>
        <p:spPr>
          <a:xfrm>
            <a:off x="1652867" y="2876053"/>
            <a:ext cx="596646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pPr>
            <a:r>
              <a:rPr lang="vi-VN" sz="2400" b="1" kern="1200" dirty="0" smtClean="0">
                <a:solidFill>
                  <a:srgbClr val="002060"/>
                </a:solidFill>
                <a:latin typeface="Times New Roman" panose="02020603050405020304" pitchFamily="18" charset="0"/>
                <a:cs typeface="Times New Roman" panose="02020603050405020304" pitchFamily="18" charset="0"/>
              </a:rPr>
              <a:t>Tình mẫu tử thiêng liêng</a:t>
            </a:r>
            <a:endParaRPr lang="en-US" sz="2400" b="1" kern="1200" dirty="0">
              <a:solidFill>
                <a:srgbClr val="002060"/>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967333" y="2260127"/>
            <a:ext cx="7209346" cy="623248"/>
          </a:xfrm>
          <a:prstGeom prst="rect">
            <a:avLst/>
          </a:prstGeom>
          <a:noFill/>
        </p:spPr>
        <p:txBody>
          <a:bodyPr wrap="none" lIns="68580" tIns="34290" rIns="68580" bIns="34290">
            <a:spAutoFit/>
          </a:bodyPr>
          <a:lstStyle/>
          <a:p>
            <a:pPr algn="ctr" defTabSz="685800">
              <a:buClrTx/>
              <a:buFontTx/>
              <a:buNone/>
              <a:defRPr/>
            </a:pPr>
            <a:r>
              <a:rPr lang="en-US" sz="3600" b="1" kern="1200" dirty="0" err="1" smtClean="0">
                <a:solidFill>
                  <a:srgbClr val="FF0000"/>
                </a:solidFill>
                <a:latin typeface="Times New Roman" panose="02020603050405020304" pitchFamily="18" charset="0"/>
                <a:cs typeface="Times New Roman" panose="02020603050405020304" pitchFamily="18" charset="0"/>
              </a:rPr>
              <a:t>Em</a:t>
            </a:r>
            <a:r>
              <a:rPr lang="en-US" sz="3600" b="1" kern="1200" dirty="0" smtClean="0">
                <a:solidFill>
                  <a:srgbClr val="FF0000"/>
                </a:solidFill>
                <a:latin typeface="Times New Roman" panose="02020603050405020304" pitchFamily="18" charset="0"/>
                <a:cs typeface="Times New Roman" panose="02020603050405020304" pitchFamily="18" charset="0"/>
              </a:rPr>
              <a:t> </a:t>
            </a:r>
            <a:r>
              <a:rPr lang="en-US" sz="3600" b="1" kern="1200" dirty="0" err="1" smtClean="0">
                <a:solidFill>
                  <a:srgbClr val="FF0000"/>
                </a:solidFill>
                <a:latin typeface="Times New Roman" panose="02020603050405020304" pitchFamily="18" charset="0"/>
                <a:cs typeface="Times New Roman" panose="02020603050405020304" pitchFamily="18" charset="0"/>
              </a:rPr>
              <a:t>được</a:t>
            </a:r>
            <a:r>
              <a:rPr lang="en-US" sz="3600" b="1" kern="1200" dirty="0" smtClean="0">
                <a:solidFill>
                  <a:srgbClr val="FF0000"/>
                </a:solidFill>
                <a:latin typeface="Times New Roman" panose="02020603050405020304" pitchFamily="18" charset="0"/>
                <a:cs typeface="Times New Roman" panose="02020603050405020304" pitchFamily="18" charset="0"/>
              </a:rPr>
              <a:t> </a:t>
            </a:r>
            <a:r>
              <a:rPr lang="en-US" sz="3600" b="1" kern="1200" dirty="0" err="1" smtClean="0">
                <a:solidFill>
                  <a:srgbClr val="FF0000"/>
                </a:solidFill>
                <a:latin typeface="Times New Roman" panose="02020603050405020304" pitchFamily="18" charset="0"/>
                <a:cs typeface="Times New Roman" panose="02020603050405020304" pitchFamily="18" charset="0"/>
              </a:rPr>
              <a:t>cả</a:t>
            </a:r>
            <a:r>
              <a:rPr lang="en-US" sz="3600" b="1" kern="1200" dirty="0" smtClean="0">
                <a:solidFill>
                  <a:srgbClr val="FF0000"/>
                </a:solidFill>
                <a:latin typeface="Times New Roman" panose="02020603050405020304" pitchFamily="18" charset="0"/>
                <a:cs typeface="Times New Roman" panose="02020603050405020304" pitchFamily="18" charset="0"/>
              </a:rPr>
              <a:t> </a:t>
            </a:r>
            <a:r>
              <a:rPr lang="en-US" sz="3600" b="1" kern="1200" dirty="0" err="1" smtClean="0">
                <a:solidFill>
                  <a:srgbClr val="FF0000"/>
                </a:solidFill>
                <a:latin typeface="Times New Roman" panose="02020603050405020304" pitchFamily="18" charset="0"/>
                <a:cs typeface="Times New Roman" panose="02020603050405020304" pitchFamily="18" charset="0"/>
              </a:rPr>
              <a:t>lớp</a:t>
            </a:r>
            <a:r>
              <a:rPr lang="en-US" sz="3600" b="1" kern="1200" dirty="0" smtClean="0">
                <a:solidFill>
                  <a:srgbClr val="FF0000"/>
                </a:solidFill>
                <a:latin typeface="Times New Roman" panose="02020603050405020304" pitchFamily="18" charset="0"/>
                <a:cs typeface="Times New Roman" panose="02020603050405020304" pitchFamily="18" charset="0"/>
              </a:rPr>
              <a:t> </a:t>
            </a:r>
            <a:r>
              <a:rPr lang="en-US" sz="3600" b="1" kern="1200" dirty="0" err="1" smtClean="0">
                <a:solidFill>
                  <a:srgbClr val="FF0000"/>
                </a:solidFill>
                <a:latin typeface="Times New Roman" panose="02020603050405020304" pitchFamily="18" charset="0"/>
                <a:cs typeface="Times New Roman" panose="02020603050405020304" pitchFamily="18" charset="0"/>
              </a:rPr>
              <a:t>nổ</a:t>
            </a:r>
            <a:r>
              <a:rPr lang="en-US" sz="3600" b="1" kern="1200" dirty="0" smtClean="0">
                <a:solidFill>
                  <a:srgbClr val="FF0000"/>
                </a:solidFill>
                <a:latin typeface="Times New Roman" panose="02020603050405020304" pitchFamily="18" charset="0"/>
                <a:cs typeface="Times New Roman" panose="02020603050405020304" pitchFamily="18" charset="0"/>
              </a:rPr>
              <a:t> 1 </a:t>
            </a:r>
            <a:r>
              <a:rPr lang="en-US" sz="3600" b="1" kern="1200" dirty="0" err="1" smtClean="0">
                <a:solidFill>
                  <a:srgbClr val="FF0000"/>
                </a:solidFill>
                <a:latin typeface="Times New Roman" panose="02020603050405020304" pitchFamily="18" charset="0"/>
                <a:cs typeface="Times New Roman" panose="02020603050405020304" pitchFamily="18" charset="0"/>
              </a:rPr>
              <a:t>tràng</a:t>
            </a:r>
            <a:r>
              <a:rPr lang="en-US" sz="3600" b="1" kern="1200" dirty="0" smtClean="0">
                <a:solidFill>
                  <a:srgbClr val="FF0000"/>
                </a:solidFill>
                <a:latin typeface="Times New Roman" panose="02020603050405020304" pitchFamily="18" charset="0"/>
                <a:cs typeface="Times New Roman" panose="02020603050405020304" pitchFamily="18" charset="0"/>
              </a:rPr>
              <a:t> </a:t>
            </a:r>
            <a:r>
              <a:rPr lang="en-US" sz="3600" b="1" kern="1200" dirty="0" err="1" smtClean="0">
                <a:solidFill>
                  <a:srgbClr val="FF0000"/>
                </a:solidFill>
                <a:latin typeface="Times New Roman" panose="02020603050405020304" pitchFamily="18" charset="0"/>
                <a:cs typeface="Times New Roman" panose="02020603050405020304" pitchFamily="18" charset="0"/>
              </a:rPr>
              <a:t>pháo</a:t>
            </a:r>
            <a:r>
              <a:rPr lang="en-US" sz="3600" b="1" kern="1200" dirty="0" smtClean="0">
                <a:solidFill>
                  <a:srgbClr val="FF0000"/>
                </a:solidFill>
                <a:latin typeface="Times New Roman" panose="02020603050405020304" pitchFamily="18" charset="0"/>
                <a:cs typeface="Times New Roman" panose="02020603050405020304" pitchFamily="18" charset="0"/>
              </a:rPr>
              <a:t> </a:t>
            </a:r>
            <a:r>
              <a:rPr lang="en-US" sz="3600" b="1" kern="1200" dirty="0" err="1" smtClean="0">
                <a:solidFill>
                  <a:srgbClr val="FF0000"/>
                </a:solidFill>
                <a:latin typeface="Times New Roman" panose="02020603050405020304" pitchFamily="18" charset="0"/>
                <a:cs typeface="Times New Roman" panose="02020603050405020304" pitchFamily="18" charset="0"/>
              </a:rPr>
              <a:t>tay</a:t>
            </a:r>
            <a:endParaRPr lang="en-US" sz="3600" b="1" kern="1200" dirty="0">
              <a:solidFill>
                <a:srgbClr val="FF0000"/>
              </a:solidFill>
              <a:latin typeface="Times New Roman" panose="02020603050405020304" pitchFamily="18" charset="0"/>
              <a:cs typeface="Times New Roman" panose="02020603050405020304" pitchFamily="18" charset="0"/>
            </a:endParaRPr>
          </a:p>
        </p:txBody>
      </p:sp>
      <p:sp>
        <p:nvSpPr>
          <p:cNvPr id="9" name="Pentagon 8">
            <a:hlinkClick r:id="rId7" action="ppaction://hlinksldjump"/>
          </p:cNvPr>
          <p:cNvSpPr/>
          <p:nvPr/>
        </p:nvSpPr>
        <p:spPr>
          <a:xfrm flipH="1">
            <a:off x="7619326" y="4578848"/>
            <a:ext cx="140561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pPr>
            <a:r>
              <a:rPr lang="en-US" sz="2100" kern="1200">
                <a:solidFill>
                  <a:prstClr val="black"/>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2858977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862" y="3899815"/>
            <a:ext cx="990025"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0" y="428625"/>
            <a:ext cx="5715000" cy="4286250"/>
          </a:xfrm>
          <a:prstGeom prst="rect">
            <a:avLst/>
          </a:prstGeom>
        </p:spPr>
      </p:pic>
      <p:sp>
        <p:nvSpPr>
          <p:cNvPr id="12" name="Snip Diagonal Corner Rectangle 11"/>
          <p:cNvSpPr/>
          <p:nvPr/>
        </p:nvSpPr>
        <p:spPr>
          <a:xfrm>
            <a:off x="1120165" y="846703"/>
            <a:ext cx="7031864" cy="1406363"/>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defRPr/>
            </a:pPr>
            <a:r>
              <a:rPr lang="vi-VN" sz="3000" b="1" kern="1200" dirty="0" smtClean="0">
                <a:solidFill>
                  <a:prstClr val="black"/>
                </a:solidFill>
                <a:latin typeface="Times New Roman" panose="02020603050405020304" pitchFamily="18" charset="0"/>
                <a:cs typeface="Times New Roman" panose="02020603050405020304" pitchFamily="18" charset="0"/>
              </a:rPr>
              <a:t>Bài thơ được thể hiện bằng hình thức ngôn ngữ nào?</a:t>
            </a:r>
            <a:endParaRPr lang="en-US" sz="3000" b="1" kern="1200" dirty="0">
              <a:solidFill>
                <a:prstClr val="black"/>
              </a:solidFill>
              <a:latin typeface="Times New Roman" panose="02020603050405020304" pitchFamily="18" charset="0"/>
              <a:cs typeface="Times New Roman" panose="02020603050405020304" pitchFamily="18" charset="0"/>
            </a:endParaRPr>
          </a:p>
        </p:txBody>
      </p:sp>
      <p:sp>
        <p:nvSpPr>
          <p:cNvPr id="5" name="Rectangle 4"/>
          <p:cNvSpPr/>
          <p:nvPr/>
        </p:nvSpPr>
        <p:spPr>
          <a:xfrm>
            <a:off x="1652867" y="2876053"/>
            <a:ext cx="596646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defRPr/>
            </a:pPr>
            <a:r>
              <a:rPr lang="vi-VN" sz="2400" b="1" kern="1200" dirty="0" smtClean="0">
                <a:solidFill>
                  <a:srgbClr val="002060"/>
                </a:solidFill>
                <a:latin typeface="Times New Roman" panose="02020603050405020304" pitchFamily="18" charset="0"/>
                <a:cs typeface="Times New Roman" panose="02020603050405020304" pitchFamily="18" charset="0"/>
              </a:rPr>
              <a:t>Đối thoại</a:t>
            </a:r>
            <a:endParaRPr lang="en-US" sz="2400" b="1" kern="1200" dirty="0">
              <a:solidFill>
                <a:srgbClr val="002060"/>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2883719" y="2260127"/>
            <a:ext cx="3376566" cy="623248"/>
          </a:xfrm>
          <a:prstGeom prst="rect">
            <a:avLst/>
          </a:prstGeom>
          <a:noFill/>
        </p:spPr>
        <p:txBody>
          <a:bodyPr wrap="none" lIns="68580" tIns="34290" rIns="68580" bIns="34290">
            <a:spAutoFit/>
          </a:bodyPr>
          <a:lstStyle/>
          <a:p>
            <a:pPr algn="ctr" defTabSz="685800">
              <a:buClrTx/>
              <a:buFontTx/>
              <a:buNone/>
              <a:defRPr/>
            </a:pPr>
            <a:r>
              <a:rPr lang="en-US" sz="3600" b="1" kern="1200" dirty="0" err="1" smtClean="0">
                <a:solidFill>
                  <a:srgbClr val="FF0000"/>
                </a:solidFill>
                <a:latin typeface="Times New Roman" panose="02020603050405020304" pitchFamily="18" charset="0"/>
                <a:cs typeface="Times New Roman" panose="02020603050405020304" pitchFamily="18" charset="0"/>
              </a:rPr>
              <a:t>Em</a:t>
            </a:r>
            <a:r>
              <a:rPr lang="en-US" sz="3600" b="1" kern="1200" dirty="0" smtClean="0">
                <a:solidFill>
                  <a:srgbClr val="FF0000"/>
                </a:solidFill>
                <a:latin typeface="Times New Roman" panose="02020603050405020304" pitchFamily="18" charset="0"/>
                <a:cs typeface="Times New Roman" panose="02020603050405020304" pitchFamily="18" charset="0"/>
              </a:rPr>
              <a:t> </a:t>
            </a:r>
            <a:r>
              <a:rPr lang="en-US" sz="3600" b="1" kern="1200" dirty="0" err="1" smtClean="0">
                <a:solidFill>
                  <a:srgbClr val="FF0000"/>
                </a:solidFill>
                <a:latin typeface="Times New Roman" panose="02020603050405020304" pitchFamily="18" charset="0"/>
                <a:cs typeface="Times New Roman" panose="02020603050405020304" pitchFamily="18" charset="0"/>
              </a:rPr>
              <a:t>được</a:t>
            </a:r>
            <a:r>
              <a:rPr lang="en-US" sz="3600" b="1" kern="1200" dirty="0" smtClean="0">
                <a:solidFill>
                  <a:srgbClr val="FF0000"/>
                </a:solidFill>
                <a:latin typeface="Times New Roman" panose="02020603050405020304" pitchFamily="18" charset="0"/>
                <a:cs typeface="Times New Roman" panose="02020603050405020304" pitchFamily="18" charset="0"/>
              </a:rPr>
              <a:t> 9 </a:t>
            </a:r>
            <a:r>
              <a:rPr lang="en-US" sz="3600" b="1" kern="1200" dirty="0" err="1" smtClean="0">
                <a:solidFill>
                  <a:srgbClr val="FF0000"/>
                </a:solidFill>
                <a:latin typeface="Times New Roman" panose="02020603050405020304" pitchFamily="18" charset="0"/>
                <a:cs typeface="Times New Roman" panose="02020603050405020304" pitchFamily="18" charset="0"/>
              </a:rPr>
              <a:t>điểm</a:t>
            </a:r>
            <a:endParaRPr lang="en-US" sz="3600" b="1" kern="1200" dirty="0">
              <a:solidFill>
                <a:srgbClr val="FF0000"/>
              </a:solidFill>
              <a:latin typeface="Times New Roman" panose="02020603050405020304" pitchFamily="18" charset="0"/>
              <a:cs typeface="Times New Roman" panose="02020603050405020304" pitchFamily="18" charset="0"/>
            </a:endParaRPr>
          </a:p>
        </p:txBody>
      </p:sp>
      <p:sp>
        <p:nvSpPr>
          <p:cNvPr id="9" name="Pentagon 8">
            <a:hlinkClick r:id="rId7" action="ppaction://hlinksldjump"/>
          </p:cNvPr>
          <p:cNvSpPr/>
          <p:nvPr/>
        </p:nvSpPr>
        <p:spPr>
          <a:xfrm flipH="1">
            <a:off x="7619326" y="4578848"/>
            <a:ext cx="140561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pPr>
            <a:r>
              <a:rPr lang="en-US" sz="2100" kern="1200">
                <a:solidFill>
                  <a:prstClr val="black"/>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23347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862" y="3899815"/>
            <a:ext cx="990025"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0" y="428625"/>
            <a:ext cx="5715000" cy="4286250"/>
          </a:xfrm>
          <a:prstGeom prst="rect">
            <a:avLst/>
          </a:prstGeom>
        </p:spPr>
      </p:pic>
      <p:sp>
        <p:nvSpPr>
          <p:cNvPr id="12" name="Snip Diagonal Corner Rectangle 11"/>
          <p:cNvSpPr/>
          <p:nvPr/>
        </p:nvSpPr>
        <p:spPr>
          <a:xfrm>
            <a:off x="1120165" y="846703"/>
            <a:ext cx="7031864" cy="1406363"/>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buFontTx/>
              <a:buNone/>
            </a:pPr>
            <a:r>
              <a:rPr lang="vi-VN" sz="3300" b="1" kern="1200" dirty="0" smtClean="0">
                <a:solidFill>
                  <a:prstClr val="black"/>
                </a:solidFill>
                <a:latin typeface="Times New Roman" panose="02020603050405020304" pitchFamily="18" charset="0"/>
                <a:cs typeface="Times New Roman" panose="02020603050405020304" pitchFamily="18" charset="0"/>
              </a:rPr>
              <a:t>Hình ảnh mây và sóng biểu tượng cho điều gì?</a:t>
            </a:r>
            <a:endParaRPr lang="en-US" sz="3300" b="1" kern="1200" dirty="0">
              <a:solidFill>
                <a:prstClr val="black"/>
              </a:solidFill>
              <a:latin typeface="Times New Roman" panose="02020603050405020304" pitchFamily="18" charset="0"/>
              <a:cs typeface="Times New Roman" panose="02020603050405020304" pitchFamily="18" charset="0"/>
            </a:endParaRPr>
          </a:p>
        </p:txBody>
      </p:sp>
      <p:sp>
        <p:nvSpPr>
          <p:cNvPr id="5" name="Rectangle 4"/>
          <p:cNvSpPr/>
          <p:nvPr/>
        </p:nvSpPr>
        <p:spPr>
          <a:xfrm>
            <a:off x="1652867" y="2876053"/>
            <a:ext cx="596646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defRPr/>
            </a:pPr>
            <a:r>
              <a:rPr lang="vi-VN" sz="2400" kern="1200" dirty="0" smtClean="0">
                <a:solidFill>
                  <a:prstClr val="white"/>
                </a:solidFill>
                <a:latin typeface="Times New Roman" panose="02020603050405020304" pitchFamily="18" charset="0"/>
                <a:cs typeface="Times New Roman" panose="02020603050405020304" pitchFamily="18" charset="0"/>
              </a:rPr>
              <a:t>Những thú vui lôi cuốn, hấp dẫn của cuộc sống</a:t>
            </a:r>
            <a:endParaRPr lang="en-US" sz="2400" b="1" kern="1200" dirty="0">
              <a:solidFill>
                <a:srgbClr val="002060"/>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2062983" y="2260127"/>
            <a:ext cx="5018041" cy="623248"/>
          </a:xfrm>
          <a:prstGeom prst="rect">
            <a:avLst/>
          </a:prstGeom>
          <a:noFill/>
        </p:spPr>
        <p:txBody>
          <a:bodyPr wrap="none" lIns="68580" tIns="34290" rIns="68580" bIns="34290">
            <a:spAutoFit/>
          </a:bodyPr>
          <a:lstStyle/>
          <a:p>
            <a:pPr algn="ctr" defTabSz="685800">
              <a:buClrTx/>
              <a:buFontTx/>
              <a:buNone/>
              <a:defRPr/>
            </a:pPr>
            <a:r>
              <a:rPr lang="en-US" sz="3600" b="1" kern="1200" dirty="0" err="1" smtClean="0">
                <a:solidFill>
                  <a:srgbClr val="FF0000"/>
                </a:solidFill>
                <a:latin typeface="Times New Roman" panose="02020603050405020304" pitchFamily="18" charset="0"/>
                <a:cs typeface="Times New Roman" panose="02020603050405020304" pitchFamily="18" charset="0"/>
              </a:rPr>
              <a:t>Em</a:t>
            </a:r>
            <a:r>
              <a:rPr lang="en-US" sz="3600" b="1" kern="1200" dirty="0" smtClean="0">
                <a:solidFill>
                  <a:srgbClr val="FF0000"/>
                </a:solidFill>
                <a:latin typeface="Times New Roman" panose="02020603050405020304" pitchFamily="18" charset="0"/>
                <a:cs typeface="Times New Roman" panose="02020603050405020304" pitchFamily="18" charset="0"/>
              </a:rPr>
              <a:t> </a:t>
            </a:r>
            <a:r>
              <a:rPr lang="en-US" sz="3600" b="1" kern="1200" dirty="0" err="1" smtClean="0">
                <a:solidFill>
                  <a:srgbClr val="FF0000"/>
                </a:solidFill>
                <a:latin typeface="Times New Roman" panose="02020603050405020304" pitchFamily="18" charset="0"/>
                <a:cs typeface="Times New Roman" panose="02020603050405020304" pitchFamily="18" charset="0"/>
              </a:rPr>
              <a:t>được</a:t>
            </a:r>
            <a:r>
              <a:rPr lang="en-US" sz="3600" b="1" kern="1200" dirty="0" smtClean="0">
                <a:solidFill>
                  <a:srgbClr val="FF0000"/>
                </a:solidFill>
                <a:latin typeface="Times New Roman" panose="02020603050405020304" pitchFamily="18" charset="0"/>
                <a:cs typeface="Times New Roman" panose="02020603050405020304" pitchFamily="18" charset="0"/>
              </a:rPr>
              <a:t> </a:t>
            </a:r>
            <a:r>
              <a:rPr lang="en-US" sz="3600" b="1" kern="1200" dirty="0" err="1" smtClean="0">
                <a:solidFill>
                  <a:srgbClr val="FF0000"/>
                </a:solidFill>
                <a:latin typeface="Times New Roman" panose="02020603050405020304" pitchFamily="18" charset="0"/>
                <a:cs typeface="Times New Roman" panose="02020603050405020304" pitchFamily="18" charset="0"/>
              </a:rPr>
              <a:t>xóa</a:t>
            </a:r>
            <a:r>
              <a:rPr lang="en-US" sz="3600" b="1" kern="1200" dirty="0" smtClean="0">
                <a:solidFill>
                  <a:srgbClr val="FF0000"/>
                </a:solidFill>
                <a:latin typeface="Times New Roman" panose="02020603050405020304" pitchFamily="18" charset="0"/>
                <a:cs typeface="Times New Roman" panose="02020603050405020304" pitchFamily="18" charset="0"/>
              </a:rPr>
              <a:t> 1 </a:t>
            </a:r>
            <a:r>
              <a:rPr lang="en-US" sz="3600" b="1" kern="1200" dirty="0" err="1" smtClean="0">
                <a:solidFill>
                  <a:srgbClr val="FF0000"/>
                </a:solidFill>
                <a:latin typeface="Times New Roman" panose="02020603050405020304" pitchFamily="18" charset="0"/>
                <a:cs typeface="Times New Roman" panose="02020603050405020304" pitchFamily="18" charset="0"/>
              </a:rPr>
              <a:t>điểm</a:t>
            </a:r>
            <a:r>
              <a:rPr lang="en-US" sz="3600" b="1" kern="1200" dirty="0" smtClean="0">
                <a:solidFill>
                  <a:srgbClr val="FF0000"/>
                </a:solidFill>
                <a:latin typeface="Times New Roman" panose="02020603050405020304" pitchFamily="18" charset="0"/>
                <a:cs typeface="Times New Roman" panose="02020603050405020304" pitchFamily="18" charset="0"/>
              </a:rPr>
              <a:t> </a:t>
            </a:r>
            <a:r>
              <a:rPr lang="en-US" sz="3600" b="1" kern="1200" dirty="0" err="1" smtClean="0">
                <a:solidFill>
                  <a:srgbClr val="FF0000"/>
                </a:solidFill>
                <a:latin typeface="Times New Roman" panose="02020603050405020304" pitchFamily="18" charset="0"/>
                <a:cs typeface="Times New Roman" panose="02020603050405020304" pitchFamily="18" charset="0"/>
              </a:rPr>
              <a:t>xấu</a:t>
            </a:r>
            <a:endParaRPr lang="en-US" sz="3600" b="1" kern="1200" dirty="0">
              <a:solidFill>
                <a:srgbClr val="FF0000"/>
              </a:solidFill>
              <a:latin typeface="Times New Roman" panose="02020603050405020304" pitchFamily="18" charset="0"/>
              <a:cs typeface="Times New Roman" panose="02020603050405020304" pitchFamily="18" charset="0"/>
            </a:endParaRPr>
          </a:p>
        </p:txBody>
      </p:sp>
      <p:sp>
        <p:nvSpPr>
          <p:cNvPr id="9" name="Pentagon 8">
            <a:hlinkClick r:id="rId7" action="ppaction://hlinksldjump"/>
          </p:cNvPr>
          <p:cNvSpPr/>
          <p:nvPr/>
        </p:nvSpPr>
        <p:spPr>
          <a:xfrm flipH="1">
            <a:off x="7619326" y="4578848"/>
            <a:ext cx="140561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pPr>
            <a:r>
              <a:rPr lang="en-US" sz="2100" kern="1200">
                <a:solidFill>
                  <a:prstClr val="black"/>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3543056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862" y="3899815"/>
            <a:ext cx="990025" cy="990025"/>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4500" y="428625"/>
            <a:ext cx="5715000" cy="4286250"/>
          </a:xfrm>
          <a:prstGeom prst="rect">
            <a:avLst/>
          </a:prstGeom>
        </p:spPr>
      </p:pic>
      <p:sp>
        <p:nvSpPr>
          <p:cNvPr id="12" name="Snip Diagonal Corner Rectangle 11"/>
          <p:cNvSpPr/>
          <p:nvPr/>
        </p:nvSpPr>
        <p:spPr>
          <a:xfrm>
            <a:off x="1120165" y="846703"/>
            <a:ext cx="7031864" cy="1406363"/>
          </a:xfrm>
          <a:prstGeom prst="snip2DiagRect">
            <a:avLst>
              <a:gd name="adj1" fmla="val 0"/>
              <a:gd name="adj2" fmla="val 24222"/>
            </a:avLst>
          </a:prstGeom>
          <a:blipFill dpi="0" rotWithShape="1">
            <a:blip r:embed="rId5"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defRPr/>
            </a:pPr>
            <a:r>
              <a:rPr lang="en-US" sz="2400" b="1" kern="1200" dirty="0" err="1" smtClean="0">
                <a:solidFill>
                  <a:prstClr val="white"/>
                </a:solidFill>
                <a:latin typeface="Times New Roman" panose="02020603050405020304" pitchFamily="18" charset="0"/>
                <a:cs typeface="Times New Roman" panose="02020603050405020304" pitchFamily="18" charset="0"/>
              </a:rPr>
              <a:t>Em</a:t>
            </a:r>
            <a:r>
              <a:rPr lang="en-US" sz="2400" b="1" kern="1200" dirty="0" smtClean="0">
                <a:solidFill>
                  <a:prstClr val="white"/>
                </a:solidFill>
                <a:latin typeface="Times New Roman" panose="02020603050405020304" pitchFamily="18" charset="0"/>
                <a:cs typeface="Times New Roman" panose="02020603050405020304" pitchFamily="18" charset="0"/>
              </a:rPr>
              <a:t> </a:t>
            </a:r>
            <a:r>
              <a:rPr lang="en-US" sz="2400" b="1" kern="1200" dirty="0" err="1" smtClean="0">
                <a:solidFill>
                  <a:prstClr val="white"/>
                </a:solidFill>
                <a:latin typeface="Times New Roman" panose="02020603050405020304" pitchFamily="18" charset="0"/>
                <a:cs typeface="Times New Roman" panose="02020603050405020304" pitchFamily="18" charset="0"/>
              </a:rPr>
              <a:t>được</a:t>
            </a:r>
            <a:r>
              <a:rPr lang="en-US" sz="2400" b="1" kern="1200" dirty="0" smtClean="0">
                <a:solidFill>
                  <a:prstClr val="white"/>
                </a:solidFill>
                <a:latin typeface="Times New Roman" panose="02020603050405020304" pitchFamily="18" charset="0"/>
                <a:cs typeface="Times New Roman" panose="02020603050405020304" pitchFamily="18" charset="0"/>
              </a:rPr>
              <a:t> </a:t>
            </a:r>
            <a:r>
              <a:rPr lang="en-US" sz="2400" b="1" kern="1200" dirty="0" err="1" smtClean="0">
                <a:solidFill>
                  <a:prstClr val="white"/>
                </a:solidFill>
                <a:latin typeface="Times New Roman" panose="02020603050405020304" pitchFamily="18" charset="0"/>
                <a:cs typeface="Times New Roman" panose="02020603050405020304" pitchFamily="18" charset="0"/>
              </a:rPr>
              <a:t>cộng</a:t>
            </a:r>
            <a:r>
              <a:rPr lang="en-US" sz="2400" b="1" kern="1200" dirty="0" smtClean="0">
                <a:solidFill>
                  <a:prstClr val="white"/>
                </a:solidFill>
                <a:latin typeface="Times New Roman" panose="02020603050405020304" pitchFamily="18" charset="0"/>
                <a:cs typeface="Times New Roman" panose="02020603050405020304" pitchFamily="18" charset="0"/>
              </a:rPr>
              <a:t> +1 </a:t>
            </a:r>
            <a:r>
              <a:rPr lang="en-US" sz="2400" b="1" kern="1200" dirty="0" err="1" smtClean="0">
                <a:solidFill>
                  <a:prstClr val="white"/>
                </a:solidFill>
                <a:latin typeface="Times New Roman" panose="02020603050405020304" pitchFamily="18" charset="0"/>
                <a:cs typeface="Times New Roman" panose="02020603050405020304" pitchFamily="18" charset="0"/>
              </a:rPr>
              <a:t>điểm</a:t>
            </a:r>
            <a:r>
              <a:rPr lang="en-US" sz="2400" b="1" kern="1200" dirty="0" smtClean="0">
                <a:solidFill>
                  <a:prstClr val="white"/>
                </a:solidFill>
                <a:latin typeface="Times New Roman" panose="02020603050405020304" pitchFamily="18" charset="0"/>
                <a:cs typeface="Times New Roman" panose="02020603050405020304" pitchFamily="18" charset="0"/>
              </a:rPr>
              <a:t> </a:t>
            </a:r>
            <a:r>
              <a:rPr lang="en-US" sz="2400" b="1" kern="1200" dirty="0" err="1" smtClean="0">
                <a:solidFill>
                  <a:prstClr val="white"/>
                </a:solidFill>
                <a:latin typeface="Times New Roman" panose="02020603050405020304" pitchFamily="18" charset="0"/>
                <a:cs typeface="Times New Roman" panose="02020603050405020304" pitchFamily="18" charset="0"/>
              </a:rPr>
              <a:t>vào</a:t>
            </a:r>
            <a:r>
              <a:rPr lang="en-US" sz="2400" b="1" kern="1200" dirty="0" smtClean="0">
                <a:solidFill>
                  <a:prstClr val="white"/>
                </a:solidFill>
                <a:latin typeface="Times New Roman" panose="02020603050405020304" pitchFamily="18" charset="0"/>
                <a:cs typeface="Times New Roman" panose="02020603050405020304" pitchFamily="18" charset="0"/>
              </a:rPr>
              <a:t> </a:t>
            </a:r>
            <a:r>
              <a:rPr lang="en-US" sz="2400" b="1" kern="1200" dirty="0" err="1" smtClean="0">
                <a:solidFill>
                  <a:prstClr val="white"/>
                </a:solidFill>
                <a:latin typeface="Times New Roman" panose="02020603050405020304" pitchFamily="18" charset="0"/>
                <a:cs typeface="Times New Roman" panose="02020603050405020304" pitchFamily="18" charset="0"/>
              </a:rPr>
              <a:t>bài</a:t>
            </a:r>
            <a:r>
              <a:rPr lang="en-US" sz="2400" b="1" kern="1200" dirty="0" smtClean="0">
                <a:solidFill>
                  <a:prstClr val="white"/>
                </a:solidFill>
                <a:latin typeface="Times New Roman" panose="02020603050405020304" pitchFamily="18" charset="0"/>
                <a:cs typeface="Times New Roman" panose="02020603050405020304" pitchFamily="18" charset="0"/>
              </a:rPr>
              <a:t> </a:t>
            </a:r>
            <a:r>
              <a:rPr lang="en-US" sz="2400" b="1" kern="1200" dirty="0" err="1" smtClean="0">
                <a:solidFill>
                  <a:prstClr val="white"/>
                </a:solidFill>
                <a:latin typeface="Times New Roman" panose="02020603050405020304" pitchFamily="18" charset="0"/>
                <a:cs typeface="Times New Roman" panose="02020603050405020304" pitchFamily="18" charset="0"/>
              </a:rPr>
              <a:t>thi</a:t>
            </a:r>
            <a:r>
              <a:rPr lang="en-US" sz="2400" b="1" kern="1200" dirty="0" smtClean="0">
                <a:solidFill>
                  <a:prstClr val="white"/>
                </a:solidFill>
                <a:latin typeface="Times New Roman" panose="02020603050405020304" pitchFamily="18" charset="0"/>
                <a:cs typeface="Times New Roman" panose="02020603050405020304" pitchFamily="18" charset="0"/>
              </a:rPr>
              <a:t> </a:t>
            </a:r>
            <a:r>
              <a:rPr lang="en-US" sz="2400" b="1" kern="1200" dirty="0" err="1" smtClean="0">
                <a:solidFill>
                  <a:prstClr val="white"/>
                </a:solidFill>
                <a:latin typeface="Times New Roman" panose="02020603050405020304" pitchFamily="18" charset="0"/>
                <a:cs typeface="Times New Roman" panose="02020603050405020304" pitchFamily="18" charset="0"/>
              </a:rPr>
              <a:t>học</a:t>
            </a:r>
            <a:r>
              <a:rPr lang="en-US" sz="2400" b="1" kern="1200" dirty="0" smtClean="0">
                <a:solidFill>
                  <a:prstClr val="white"/>
                </a:solidFill>
                <a:latin typeface="Times New Roman" panose="02020603050405020304" pitchFamily="18" charset="0"/>
                <a:cs typeface="Times New Roman" panose="02020603050405020304" pitchFamily="18" charset="0"/>
              </a:rPr>
              <a:t> </a:t>
            </a:r>
            <a:r>
              <a:rPr lang="en-US" sz="2400" b="1" kern="1200" dirty="0" err="1" smtClean="0">
                <a:solidFill>
                  <a:prstClr val="white"/>
                </a:solidFill>
                <a:latin typeface="Times New Roman" panose="02020603050405020304" pitchFamily="18" charset="0"/>
                <a:cs typeface="Times New Roman" panose="02020603050405020304" pitchFamily="18" charset="0"/>
              </a:rPr>
              <a:t>kì</a:t>
            </a:r>
            <a:endParaRPr lang="en-US" sz="2400" b="1" kern="1200"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63247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7"/>
                    </p:tgtEl>
                  </p:cond>
                </p:stCondLst>
                <p:endSync evt="end" delay="0">
                  <p:rtn val="all"/>
                </p:endSync>
                <p:childTnLst>
                  <p:par>
                    <p:cTn id="11" fill="hold">
                      <p:stCondLst>
                        <p:cond delay="0"/>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7"/>
                                        </p:tgtEl>
                                      </p:cBhvr>
                                    </p:animEffect>
                                    <p:set>
                                      <p:cBhvr>
                                        <p:cTn id="15" dur="1" fill="hold">
                                          <p:stCondLst>
                                            <p:cond delay="499"/>
                                          </p:stCondLst>
                                        </p:cTn>
                                        <p:tgtEl>
                                          <p:spTgt spid="17"/>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12"/>
                                        </p:tgtEl>
                                      </p:cBhvr>
                                    </p:animEffect>
                                    <p:set>
                                      <p:cBhvr>
                                        <p:cTn id="18" dur="1" fill="hold">
                                          <p:stCondLst>
                                            <p:cond delay="499"/>
                                          </p:stCondLst>
                                        </p:cTn>
                                        <p:tgtEl>
                                          <p:spTgt spid="12"/>
                                        </p:tgtEl>
                                        <p:attrNameLst>
                                          <p:attrName>style.visibility</p:attrName>
                                        </p:attrNameLst>
                                      </p:cBhvr>
                                      <p:to>
                                        <p:strVal val="hidden"/>
                                      </p:to>
                                    </p:se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nextCondLst>
                <p:cond evt="onClick" delay="0">
                  <p:tgtEl>
                    <p:spTgt spid="17"/>
                  </p:tgtEl>
                </p:cond>
              </p:nextCondLst>
            </p:seq>
          </p:childTnLst>
        </p:cTn>
      </p:par>
    </p:tnLst>
    <p:bldLst>
      <p:bldP spid="12" grpId="0" animBg="1"/>
      <p:bldP spid="12"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34"/>
        <p:cNvGrpSpPr/>
        <p:nvPr/>
      </p:nvGrpSpPr>
      <p:grpSpPr>
        <a:xfrm>
          <a:off x="0" y="0"/>
          <a:ext cx="0" cy="0"/>
          <a:chOff x="0" y="0"/>
          <a:chExt cx="0" cy="0"/>
        </a:xfrm>
      </p:grpSpPr>
      <p:sp>
        <p:nvSpPr>
          <p:cNvPr id="2136" name="Google Shape;2136;p39"/>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dirty="0" smtClean="0">
                <a:latin typeface="Times New Roman" panose="02020603050405020304" pitchFamily="18" charset="0"/>
                <a:cs typeface="Times New Roman" panose="02020603050405020304" pitchFamily="18" charset="0"/>
              </a:rPr>
              <a:t>1. Đọc</a:t>
            </a:r>
            <a:endParaRPr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535593" y="859391"/>
            <a:ext cx="8132781" cy="1717393"/>
          </a:xfrm>
          <a:prstGeom prst="rect">
            <a:avLst/>
          </a:prstGeom>
          <a:noFill/>
        </p:spPr>
        <p:txBody>
          <a:bodyPr wrap="square" rtlCol="0">
            <a:spAutoFit/>
          </a:bodyPr>
          <a:lstStyle/>
          <a:p>
            <a:pPr algn="just">
              <a:lnSpc>
                <a:spcPct val="120000"/>
              </a:lnSpc>
            </a:pPr>
            <a:r>
              <a:rPr lang="en-US" sz="2200" dirty="0" err="1">
                <a:solidFill>
                  <a:schemeClr val="tx1"/>
                </a:solidFill>
                <a:latin typeface="Times New Roman" panose="02020603050405020304" pitchFamily="18" charset="0"/>
                <a:cs typeface="Times New Roman" panose="02020603050405020304" pitchFamily="18" charset="0"/>
              </a:rPr>
              <a:t>Đọc</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thành</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tiếng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văn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bản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Mây</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và</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sóng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theo</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phân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vai</a:t>
            </a:r>
            <a:r>
              <a:rPr lang="en-US" sz="2200" dirty="0">
                <a:solidFill>
                  <a:schemeClr val="tx1"/>
                </a:solidFill>
                <a:latin typeface="Times New Roman" panose="02020603050405020304" pitchFamily="18" charset="0"/>
                <a:cs typeface="Times New Roman" panose="02020603050405020304" pitchFamily="18" charset="0"/>
              </a:rPr>
              <a:t>:</a:t>
            </a:r>
          </a:p>
          <a:p>
            <a:pPr marL="949961" lvl="1" indent="-474980" algn="just">
              <a:lnSpc>
                <a:spcPct val="120000"/>
              </a:lnSpc>
              <a:buFont typeface="Arial"/>
              <a:buChar char="•"/>
            </a:pPr>
            <a:r>
              <a:rPr lang="en-US" sz="2200" dirty="0">
                <a:solidFill>
                  <a:schemeClr val="tx1"/>
                </a:solidFill>
                <a:latin typeface="Times New Roman" panose="02020603050405020304" pitchFamily="18" charset="0"/>
                <a:cs typeface="Times New Roman" panose="02020603050405020304" pitchFamily="18" charset="0"/>
              </a:rPr>
              <a:t>1 </a:t>
            </a:r>
            <a:r>
              <a:rPr lang="en-US" sz="2200" dirty="0" smtClean="0">
                <a:solidFill>
                  <a:schemeClr val="tx1"/>
                </a:solidFill>
                <a:latin typeface="Times New Roman" panose="02020603050405020304" pitchFamily="18" charset="0"/>
                <a:cs typeface="Times New Roman" panose="02020603050405020304" pitchFamily="18" charset="0"/>
              </a:rPr>
              <a:t>HS </a:t>
            </a:r>
            <a:r>
              <a:rPr lang="en-US" sz="2200" dirty="0" err="1">
                <a:solidFill>
                  <a:schemeClr val="tx1"/>
                </a:solidFill>
                <a:latin typeface="Times New Roman" panose="02020603050405020304" pitchFamily="18" charset="0"/>
                <a:cs typeface="Times New Roman" panose="02020603050405020304" pitchFamily="18" charset="0"/>
              </a:rPr>
              <a:t>đóng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vai</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em</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bé</a:t>
            </a:r>
            <a:endParaRPr lang="en-US" sz="2200" dirty="0">
              <a:solidFill>
                <a:schemeClr val="tx1"/>
              </a:solidFill>
              <a:latin typeface="Times New Roman" panose="02020603050405020304" pitchFamily="18" charset="0"/>
              <a:cs typeface="Times New Roman" panose="02020603050405020304" pitchFamily="18" charset="0"/>
            </a:endParaRPr>
          </a:p>
          <a:p>
            <a:pPr marL="949961" lvl="1" indent="-474980" algn="just">
              <a:lnSpc>
                <a:spcPct val="120000"/>
              </a:lnSpc>
              <a:buFont typeface="Arial"/>
              <a:buChar char="•"/>
            </a:pPr>
            <a:r>
              <a:rPr lang="en-US" sz="2200" dirty="0">
                <a:solidFill>
                  <a:schemeClr val="tx1"/>
                </a:solidFill>
                <a:latin typeface="Times New Roman" panose="02020603050405020304" pitchFamily="18" charset="0"/>
                <a:cs typeface="Times New Roman" panose="02020603050405020304" pitchFamily="18" charset="0"/>
              </a:rPr>
              <a:t>1 </a:t>
            </a:r>
            <a:r>
              <a:rPr lang="en-US" sz="2200" dirty="0" smtClean="0">
                <a:solidFill>
                  <a:schemeClr val="tx1"/>
                </a:solidFill>
                <a:latin typeface="Times New Roman" panose="02020603050405020304" pitchFamily="18" charset="0"/>
                <a:cs typeface="Times New Roman" panose="02020603050405020304" pitchFamily="18" charset="0"/>
              </a:rPr>
              <a:t>HS </a:t>
            </a:r>
            <a:r>
              <a:rPr lang="en-US" sz="2200" dirty="0" err="1">
                <a:solidFill>
                  <a:schemeClr val="tx1"/>
                </a:solidFill>
                <a:latin typeface="Times New Roman" panose="02020603050405020304" pitchFamily="18" charset="0"/>
                <a:cs typeface="Times New Roman" panose="02020603050405020304" pitchFamily="18" charset="0"/>
              </a:rPr>
              <a:t>đóng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vai</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mây</a:t>
            </a:r>
            <a:endParaRPr lang="en-US" sz="2200" dirty="0">
              <a:solidFill>
                <a:schemeClr val="tx1"/>
              </a:solidFill>
              <a:latin typeface="Times New Roman" panose="02020603050405020304" pitchFamily="18" charset="0"/>
              <a:cs typeface="Times New Roman" panose="02020603050405020304" pitchFamily="18" charset="0"/>
            </a:endParaRPr>
          </a:p>
          <a:p>
            <a:pPr marL="949961" lvl="1" indent="-474980" algn="just">
              <a:lnSpc>
                <a:spcPct val="120000"/>
              </a:lnSpc>
              <a:buFont typeface="Arial"/>
              <a:buChar char="•"/>
            </a:pPr>
            <a:r>
              <a:rPr lang="en-US" sz="2200" dirty="0">
                <a:solidFill>
                  <a:schemeClr val="tx1"/>
                </a:solidFill>
                <a:latin typeface="Times New Roman" panose="02020603050405020304" pitchFamily="18" charset="0"/>
                <a:cs typeface="Times New Roman" panose="02020603050405020304" pitchFamily="18" charset="0"/>
              </a:rPr>
              <a:t>1 </a:t>
            </a:r>
            <a:r>
              <a:rPr lang="en-US" sz="2200" dirty="0" smtClean="0">
                <a:solidFill>
                  <a:schemeClr val="tx1"/>
                </a:solidFill>
                <a:latin typeface="Times New Roman" panose="02020603050405020304" pitchFamily="18" charset="0"/>
                <a:cs typeface="Times New Roman" panose="02020603050405020304" pitchFamily="18" charset="0"/>
              </a:rPr>
              <a:t>HS </a:t>
            </a:r>
            <a:r>
              <a:rPr lang="en-US" sz="2200" dirty="0" err="1">
                <a:solidFill>
                  <a:schemeClr val="tx1"/>
                </a:solidFill>
                <a:latin typeface="Times New Roman" panose="02020603050405020304" pitchFamily="18" charset="0"/>
                <a:cs typeface="Times New Roman" panose="02020603050405020304" pitchFamily="18" charset="0"/>
              </a:rPr>
              <a:t>đóng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vai</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sóng</a:t>
            </a:r>
            <a:endParaRPr lang="en-US" sz="2200" dirty="0">
              <a:solidFill>
                <a:schemeClr val="tx1"/>
              </a:solidFill>
              <a:latin typeface="Times New Roman" panose="02020603050405020304" pitchFamily="18" charset="0"/>
              <a:cs typeface="Times New Roman" panose="02020603050405020304" pitchFamily="18" charset="0"/>
            </a:endParaRPr>
          </a:p>
        </p:txBody>
      </p:sp>
      <p:graphicFrame>
        <p:nvGraphicFramePr>
          <p:cNvPr id="7" name="Table 14"/>
          <p:cNvGraphicFramePr>
            <a:graphicFrameLocks noGrp="1"/>
          </p:cNvGraphicFramePr>
          <p:nvPr>
            <p:extLst>
              <p:ext uri="{D42A27DB-BD31-4B8C-83A1-F6EECF244321}">
                <p14:modId xmlns:p14="http://schemas.microsoft.com/office/powerpoint/2010/main" val="279286686"/>
              </p:ext>
            </p:extLst>
          </p:nvPr>
        </p:nvGraphicFramePr>
        <p:xfrm>
          <a:off x="227023" y="2576784"/>
          <a:ext cx="8749922" cy="2423160"/>
        </p:xfrm>
        <a:graphic>
          <a:graphicData uri="http://schemas.openxmlformats.org/drawingml/2006/table">
            <a:tbl>
              <a:tblPr>
                <a:tableStyleId>{5C22544A-7EE6-4342-B048-85BDC9FD1C3A}</a:tableStyleId>
              </a:tblPr>
              <a:tblGrid>
                <a:gridCol w="5936384">
                  <a:extLst>
                    <a:ext uri="{9D8B030D-6E8A-4147-A177-3AD203B41FA5}">
                      <a16:colId xmlns="" xmlns:a16="http://schemas.microsoft.com/office/drawing/2014/main" val="20000"/>
                    </a:ext>
                  </a:extLst>
                </a:gridCol>
                <a:gridCol w="1008184">
                  <a:extLst>
                    <a:ext uri="{9D8B030D-6E8A-4147-A177-3AD203B41FA5}">
                      <a16:colId xmlns="" xmlns:a16="http://schemas.microsoft.com/office/drawing/2014/main" val="20001"/>
                    </a:ext>
                  </a:extLst>
                </a:gridCol>
                <a:gridCol w="1805354">
                  <a:extLst>
                    <a:ext uri="{9D8B030D-6E8A-4147-A177-3AD203B41FA5}">
                      <a16:colId xmlns="" xmlns:a16="http://schemas.microsoft.com/office/drawing/2014/main" val="20002"/>
                    </a:ext>
                  </a:extLst>
                </a:gridCol>
              </a:tblGrid>
              <a:tr h="181847">
                <a:tc>
                  <a:txBody>
                    <a:bodyPr/>
                    <a:lstStyle/>
                    <a:p>
                      <a:pPr algn="ctr">
                        <a:defRPr/>
                      </a:pPr>
                      <a:r>
                        <a:rPr lang="en-US" sz="2400" dirty="0">
                          <a:solidFill>
                            <a:schemeClr val="tx1">
                              <a:lumMod val="50000"/>
                            </a:schemeClr>
                          </a:solidFill>
                          <a:latin typeface="Times New Roman" panose="02020603050405020304" pitchFamily="18" charset="0"/>
                          <a:cs typeface="Times New Roman" panose="02020603050405020304" pitchFamily="18" charset="0"/>
                        </a:rPr>
                        <a:t>BẢNG KIỂM KĨ NĂNG </a:t>
                      </a:r>
                      <a:r>
                        <a:rPr lang="en-US" sz="2400" dirty="0" smtClean="0">
                          <a:solidFill>
                            <a:schemeClr val="tx1">
                              <a:lumMod val="50000"/>
                            </a:schemeClr>
                          </a:solidFill>
                          <a:latin typeface="Times New Roman" panose="02020603050405020304" pitchFamily="18" charset="0"/>
                          <a:cs typeface="Times New Roman" panose="02020603050405020304" pitchFamily="18" charset="0"/>
                        </a:rPr>
                        <a:t>ĐỌC</a:t>
                      </a:r>
                      <a:endParaRPr lang="en-US" sz="2400" dirty="0">
                        <a:solidFill>
                          <a:schemeClr val="tx1">
                            <a:lumMod val="50000"/>
                          </a:schemeClr>
                        </a:solidFill>
                        <a:latin typeface="Times New Roman" panose="02020603050405020304" pitchFamily="18" charset="0"/>
                        <a:cs typeface="Times New Roman" panose="02020603050405020304" pitchFamily="18" charset="0"/>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a:defRPr/>
                      </a:pPr>
                      <a:r>
                        <a:rPr lang="en-US" sz="2400" dirty="0" smtClean="0">
                          <a:solidFill>
                            <a:schemeClr val="tx1">
                              <a:lumMod val="50000"/>
                            </a:schemeClr>
                          </a:solidFill>
                          <a:latin typeface="Times New Roman" panose="02020603050405020304" pitchFamily="18" charset="0"/>
                          <a:cs typeface="Times New Roman" panose="02020603050405020304" pitchFamily="18" charset="0"/>
                        </a:rPr>
                        <a:t>ĐẠT</a:t>
                      </a:r>
                      <a:endParaRPr lang="en-US" sz="2400" dirty="0">
                        <a:solidFill>
                          <a:schemeClr val="tx1">
                            <a:lumMod val="50000"/>
                          </a:schemeClr>
                        </a:solidFill>
                        <a:latin typeface="Times New Roman" panose="02020603050405020304" pitchFamily="18" charset="0"/>
                        <a:cs typeface="Times New Roman" panose="02020603050405020304" pitchFamily="18" charset="0"/>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a:defRPr/>
                      </a:pPr>
                      <a:r>
                        <a:rPr lang="en-US" sz="2400" dirty="0" smtClean="0">
                          <a:solidFill>
                            <a:schemeClr val="tx1">
                              <a:lumMod val="50000"/>
                            </a:schemeClr>
                          </a:solidFill>
                          <a:latin typeface="Times New Roman" panose="02020603050405020304" pitchFamily="18" charset="0"/>
                          <a:cs typeface="Times New Roman" panose="02020603050405020304" pitchFamily="18" charset="0"/>
                        </a:rPr>
                        <a:t>CHƯA ĐẠT</a:t>
                      </a:r>
                      <a:endParaRPr lang="en-US" sz="2400" dirty="0">
                        <a:solidFill>
                          <a:schemeClr val="tx1">
                            <a:lumMod val="50000"/>
                          </a:schemeClr>
                        </a:solidFill>
                        <a:latin typeface="Times New Roman" panose="02020603050405020304" pitchFamily="18" charset="0"/>
                        <a:cs typeface="Times New Roman" panose="02020603050405020304" pitchFamily="18" charset="0"/>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extLst>
                  <a:ext uri="{0D108BD9-81ED-4DB2-BD59-A6C34878D82A}">
                    <a16:rowId xmlns="" xmlns:a16="http://schemas.microsoft.com/office/drawing/2014/main" val="10000"/>
                  </a:ext>
                </a:extLst>
              </a:tr>
              <a:tr h="181847">
                <a:tc>
                  <a:txBody>
                    <a:bodyPr/>
                    <a:lstStyle/>
                    <a:p>
                      <a:pPr algn="just">
                        <a:defRPr/>
                      </a:pPr>
                      <a:r>
                        <a:rPr lang="en-US" sz="2400" dirty="0" err="1" smtClean="0">
                          <a:solidFill>
                            <a:schemeClr val="tx1">
                              <a:lumMod val="50000"/>
                            </a:schemeClr>
                          </a:solidFill>
                          <a:latin typeface="Times New Roman" panose="02020603050405020304" pitchFamily="18" charset="0"/>
                          <a:cs typeface="Times New Roman" panose="02020603050405020304" pitchFamily="18" charset="0"/>
                        </a:rPr>
                        <a:t>Đọc</a:t>
                      </a:r>
                      <a:r>
                        <a:rPr lang="en-US" sz="2400" dirty="0" smtClean="0">
                          <a:solidFill>
                            <a:schemeClr val="tx1">
                              <a:lumMod val="50000"/>
                            </a:schemeClr>
                          </a:solidFill>
                          <a:latin typeface="Times New Roman" panose="02020603050405020304" pitchFamily="18" charset="0"/>
                          <a:cs typeface="Times New Roman" panose="02020603050405020304" pitchFamily="18" charset="0"/>
                        </a:rPr>
                        <a:t> to, </a:t>
                      </a:r>
                      <a:r>
                        <a:rPr lang="en-US" sz="2400" dirty="0" err="1" smtClean="0">
                          <a:solidFill>
                            <a:schemeClr val="tx1">
                              <a:lumMod val="50000"/>
                            </a:schemeClr>
                          </a:solidFill>
                          <a:latin typeface="Times New Roman" panose="02020603050405020304" pitchFamily="18" charset="0"/>
                          <a:cs typeface="Times New Roman" panose="02020603050405020304" pitchFamily="18" charset="0"/>
                        </a:rPr>
                        <a:t>rõ</a:t>
                      </a:r>
                      <a:r>
                        <a:rPr lang="en-US" sz="24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smtClean="0">
                          <a:solidFill>
                            <a:schemeClr val="tx1">
                              <a:lumMod val="50000"/>
                            </a:schemeClr>
                          </a:solidFill>
                          <a:latin typeface="Times New Roman" panose="02020603050405020304" pitchFamily="18" charset="0"/>
                          <a:cs typeface="Times New Roman" panose="02020603050405020304" pitchFamily="18" charset="0"/>
                        </a:rPr>
                        <a:t>ràng</a:t>
                      </a:r>
                      <a:r>
                        <a:rPr lang="en-US" sz="24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smtClean="0">
                          <a:solidFill>
                            <a:schemeClr val="tx1">
                              <a:lumMod val="50000"/>
                            </a:schemeClr>
                          </a:solidFill>
                          <a:latin typeface="Times New Roman" panose="02020603050405020304" pitchFamily="18" charset="0"/>
                          <a:cs typeface="Times New Roman" panose="02020603050405020304" pitchFamily="18" charset="0"/>
                        </a:rPr>
                        <a:t>trôi</a:t>
                      </a:r>
                      <a:r>
                        <a:rPr lang="en-US" sz="24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smtClean="0">
                          <a:solidFill>
                            <a:schemeClr val="tx1">
                              <a:lumMod val="50000"/>
                            </a:schemeClr>
                          </a:solidFill>
                          <a:latin typeface="Times New Roman" panose="02020603050405020304" pitchFamily="18" charset="0"/>
                          <a:cs typeface="Times New Roman" panose="02020603050405020304" pitchFamily="18" charset="0"/>
                        </a:rPr>
                        <a:t>chảy</a:t>
                      </a:r>
                      <a:endParaRPr lang="en-US" sz="2400" dirty="0">
                        <a:solidFill>
                          <a:schemeClr val="tx1">
                            <a:lumMod val="50000"/>
                          </a:schemeClr>
                        </a:solidFill>
                        <a:latin typeface="Times New Roman" panose="02020603050405020304" pitchFamily="18" charset="0"/>
                        <a:cs typeface="Times New Roman" panose="02020603050405020304" pitchFamily="18" charset="0"/>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a:solidFill>
                          <a:schemeClr val="tx1">
                            <a:lumMod val="50000"/>
                          </a:schemeClr>
                        </a:solidFill>
                        <a:latin typeface="Times New Roman" panose="02020603050405020304" pitchFamily="18" charset="0"/>
                        <a:cs typeface="Times New Roman" panose="02020603050405020304" pitchFamily="18" charset="0"/>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dirty="0">
                        <a:solidFill>
                          <a:schemeClr val="tx1">
                            <a:lumMod val="50000"/>
                          </a:schemeClr>
                        </a:solidFill>
                        <a:latin typeface="Times New Roman" panose="02020603050405020304" pitchFamily="18" charset="0"/>
                        <a:cs typeface="Times New Roman" panose="02020603050405020304" pitchFamily="18" charset="0"/>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r h="406796">
                <a:tc>
                  <a:txBody>
                    <a:bodyPr/>
                    <a:lstStyle/>
                    <a:p>
                      <a:pPr algn="just">
                        <a:defRPr/>
                      </a:pPr>
                      <a:r>
                        <a:rPr lang="en-US" sz="2400" dirty="0" err="1">
                          <a:solidFill>
                            <a:schemeClr val="tx1">
                              <a:lumMod val="50000"/>
                            </a:schemeClr>
                          </a:solidFill>
                          <a:latin typeface="Times New Roman" panose="02020603050405020304" pitchFamily="18" charset="0"/>
                          <a:cs typeface="Times New Roman" panose="02020603050405020304" pitchFamily="18" charset="0"/>
                        </a:rPr>
                        <a:t>Đọc</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tx1">
                              <a:lumMod val="50000"/>
                            </a:schemeClr>
                          </a:solidFill>
                          <a:latin typeface="Times New Roman" panose="02020603050405020304" pitchFamily="18" charset="0"/>
                          <a:cs typeface="Times New Roman" panose="02020603050405020304" pitchFamily="18" charset="0"/>
                        </a:rPr>
                        <a:t>đúng</a:t>
                      </a:r>
                      <a:r>
                        <a:rPr lang="en-US" sz="24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smtClean="0">
                          <a:solidFill>
                            <a:schemeClr val="tx1">
                              <a:lumMod val="50000"/>
                            </a:schemeClr>
                          </a:solidFill>
                          <a:latin typeface="Times New Roman" panose="02020603050405020304" pitchFamily="18" charset="0"/>
                          <a:cs typeface="Times New Roman" panose="02020603050405020304" pitchFamily="18" charset="0"/>
                        </a:rPr>
                        <a:t>không</a:t>
                      </a:r>
                      <a:r>
                        <a:rPr lang="en-US" sz="24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smtClean="0">
                          <a:solidFill>
                            <a:schemeClr val="tx1">
                              <a:lumMod val="50000"/>
                            </a:schemeClr>
                          </a:solidFill>
                          <a:latin typeface="Times New Roman" panose="02020603050405020304" pitchFamily="18" charset="0"/>
                          <a:cs typeface="Times New Roman" panose="02020603050405020304" pitchFamily="18" charset="0"/>
                        </a:rPr>
                        <a:t>thêm</a:t>
                      </a:r>
                      <a:r>
                        <a:rPr lang="en-US" sz="24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smtClean="0">
                          <a:solidFill>
                            <a:schemeClr val="tx1">
                              <a:lumMod val="50000"/>
                            </a:schemeClr>
                          </a:solidFill>
                          <a:latin typeface="Times New Roman" panose="02020603050405020304" pitchFamily="18" charset="0"/>
                          <a:cs typeface="Times New Roman" panose="02020603050405020304" pitchFamily="18" charset="0"/>
                        </a:rPr>
                        <a:t>từ</a:t>
                      </a:r>
                      <a:r>
                        <a:rPr lang="en-US" sz="24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smtClean="0">
                          <a:solidFill>
                            <a:schemeClr val="tx1">
                              <a:lumMod val="50000"/>
                            </a:schemeClr>
                          </a:solidFill>
                          <a:latin typeface="Times New Roman" panose="02020603050405020304" pitchFamily="18" charset="0"/>
                          <a:cs typeface="Times New Roman" panose="02020603050405020304" pitchFamily="18" charset="0"/>
                        </a:rPr>
                        <a:t>bớt</a:t>
                      </a:r>
                      <a:r>
                        <a:rPr lang="en-US" sz="24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smtClean="0">
                          <a:solidFill>
                            <a:schemeClr val="tx1">
                              <a:lumMod val="50000"/>
                            </a:schemeClr>
                          </a:solidFill>
                          <a:latin typeface="Times New Roman" panose="02020603050405020304" pitchFamily="18" charset="0"/>
                          <a:cs typeface="Times New Roman" panose="02020603050405020304" pitchFamily="18" charset="0"/>
                        </a:rPr>
                        <a:t>từ</a:t>
                      </a:r>
                      <a:r>
                        <a:rPr lang="en-US" sz="2400" baseline="0" dirty="0" smtClean="0">
                          <a:solidFill>
                            <a:schemeClr val="tx1">
                              <a:lumMod val="50000"/>
                            </a:schemeClr>
                          </a:solidFill>
                          <a:latin typeface="Times New Roman" panose="02020603050405020304" pitchFamily="18" charset="0"/>
                          <a:cs typeface="Times New Roman" panose="02020603050405020304" pitchFamily="18" charset="0"/>
                        </a:rPr>
                        <a:t>.</a:t>
                      </a:r>
                      <a:endParaRPr lang="en-US" sz="2400" dirty="0">
                        <a:solidFill>
                          <a:schemeClr val="tx1">
                            <a:lumMod val="50000"/>
                          </a:schemeClr>
                        </a:solidFill>
                        <a:latin typeface="Times New Roman" panose="02020603050405020304" pitchFamily="18" charset="0"/>
                        <a:cs typeface="Times New Roman" panose="02020603050405020304" pitchFamily="18" charset="0"/>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a:solidFill>
                          <a:schemeClr val="tx1">
                            <a:lumMod val="50000"/>
                          </a:schemeClr>
                        </a:solidFill>
                        <a:latin typeface="Times New Roman" panose="02020603050405020304" pitchFamily="18" charset="0"/>
                        <a:cs typeface="Times New Roman" panose="02020603050405020304" pitchFamily="18" charset="0"/>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dirty="0">
                        <a:solidFill>
                          <a:schemeClr val="tx1">
                            <a:lumMod val="50000"/>
                          </a:schemeClr>
                        </a:solidFill>
                        <a:latin typeface="Times New Roman" panose="02020603050405020304" pitchFamily="18" charset="0"/>
                        <a:cs typeface="Times New Roman" panose="02020603050405020304" pitchFamily="18" charset="0"/>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r h="181847">
                <a:tc>
                  <a:txBody>
                    <a:bodyPr/>
                    <a:lstStyle/>
                    <a:p>
                      <a:pPr algn="just">
                        <a:defRPr/>
                      </a:pPr>
                      <a:r>
                        <a:rPr lang="en-US" sz="2400" dirty="0" err="1">
                          <a:solidFill>
                            <a:schemeClr val="tx1">
                              <a:lumMod val="50000"/>
                            </a:schemeClr>
                          </a:solidFill>
                          <a:latin typeface="Times New Roman" panose="02020603050405020304" pitchFamily="18" charset="0"/>
                          <a:cs typeface="Times New Roman" panose="02020603050405020304" pitchFamily="18" charset="0"/>
                        </a:rPr>
                        <a:t>Tốc</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tx1">
                              <a:lumMod val="50000"/>
                            </a:schemeClr>
                          </a:solidFill>
                          <a:latin typeface="Times New Roman" panose="02020603050405020304" pitchFamily="18" charset="0"/>
                          <a:cs typeface="Times New Roman" panose="02020603050405020304" pitchFamily="18" charset="0"/>
                        </a:rPr>
                        <a:t>độ</a:t>
                      </a:r>
                      <a:r>
                        <a:rPr lang="en-US" sz="2400" dirty="0" smtClean="0">
                          <a:solidFill>
                            <a:schemeClr val="tx1">
                              <a:lumMod val="50000"/>
                            </a:schemeClr>
                          </a:solidFill>
                          <a:latin typeface="Times New Roman" panose="02020603050405020304" pitchFamily="18" charset="0"/>
                          <a:cs typeface="Times New Roman" panose="02020603050405020304" pitchFamily="18" charset="0"/>
                        </a:rPr>
                        <a:t>,</a:t>
                      </a:r>
                      <a:r>
                        <a:rPr lang="en-US" sz="24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smtClean="0">
                          <a:solidFill>
                            <a:schemeClr val="tx1">
                              <a:lumMod val="50000"/>
                            </a:schemeClr>
                          </a:solidFill>
                          <a:latin typeface="Times New Roman" panose="02020603050405020304" pitchFamily="18" charset="0"/>
                          <a:cs typeface="Times New Roman" panose="02020603050405020304" pitchFamily="18" charset="0"/>
                        </a:rPr>
                        <a:t>âm</a:t>
                      </a:r>
                      <a:r>
                        <a:rPr lang="en-US" sz="24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smtClean="0">
                          <a:solidFill>
                            <a:schemeClr val="tx1">
                              <a:lumMod val="50000"/>
                            </a:schemeClr>
                          </a:solidFill>
                          <a:latin typeface="Times New Roman" panose="02020603050405020304" pitchFamily="18" charset="0"/>
                          <a:cs typeface="Times New Roman" panose="02020603050405020304" pitchFamily="18" charset="0"/>
                        </a:rPr>
                        <a:t>lượng</a:t>
                      </a:r>
                      <a:r>
                        <a:rPr lang="en-US" sz="24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đọc</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phù</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hợp</a:t>
                      </a:r>
                      <a:r>
                        <a:rPr lang="en-US" sz="2400" dirty="0">
                          <a:solidFill>
                            <a:schemeClr val="tx1">
                              <a:lumMod val="50000"/>
                            </a:schemeClr>
                          </a:solidFill>
                          <a:latin typeface="Times New Roman" panose="02020603050405020304" pitchFamily="18" charset="0"/>
                          <a:cs typeface="Times New Roman" panose="02020603050405020304" pitchFamily="18" charset="0"/>
                        </a:rPr>
                        <a:t>.</a:t>
                      </a: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a:solidFill>
                          <a:schemeClr val="tx1">
                            <a:lumMod val="50000"/>
                          </a:schemeClr>
                        </a:solidFill>
                        <a:latin typeface="Times New Roman" panose="02020603050405020304" pitchFamily="18" charset="0"/>
                        <a:cs typeface="Times New Roman" panose="02020603050405020304" pitchFamily="18" charset="0"/>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dirty="0">
                        <a:solidFill>
                          <a:schemeClr val="tx1">
                            <a:lumMod val="50000"/>
                          </a:schemeClr>
                        </a:solidFill>
                        <a:latin typeface="Times New Roman" panose="02020603050405020304" pitchFamily="18" charset="0"/>
                        <a:cs typeface="Times New Roman" panose="02020603050405020304" pitchFamily="18" charset="0"/>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3"/>
                  </a:ext>
                </a:extLst>
              </a:tr>
              <a:tr h="181847">
                <a:tc>
                  <a:txBody>
                    <a:bodyPr/>
                    <a:lstStyle/>
                    <a:p>
                      <a:pPr algn="just">
                        <a:defRPr/>
                      </a:pPr>
                      <a:r>
                        <a:rPr lang="en-US" sz="2400" dirty="0" err="1" smtClean="0">
                          <a:solidFill>
                            <a:schemeClr val="tx1">
                              <a:lumMod val="50000"/>
                            </a:schemeClr>
                          </a:solidFill>
                          <a:latin typeface="Times New Roman" panose="02020603050405020304" pitchFamily="18" charset="0"/>
                          <a:cs typeface="Times New Roman" panose="02020603050405020304" pitchFamily="18" charset="0"/>
                        </a:rPr>
                        <a:t>Giọng</a:t>
                      </a:r>
                      <a:r>
                        <a:rPr lang="en-US" sz="24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đọc</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diễn</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tx1">
                              <a:lumMod val="50000"/>
                            </a:schemeClr>
                          </a:solidFill>
                          <a:latin typeface="Times New Roman" panose="02020603050405020304" pitchFamily="18" charset="0"/>
                          <a:cs typeface="Times New Roman" panose="02020603050405020304" pitchFamily="18" charset="0"/>
                        </a:rPr>
                        <a:t>cảm</a:t>
                      </a:r>
                      <a:r>
                        <a:rPr lang="en-US" sz="2400" dirty="0" smtClean="0">
                          <a:solidFill>
                            <a:schemeClr val="tx1">
                              <a:lumMod val="50000"/>
                            </a:schemeClr>
                          </a:solidFill>
                          <a:latin typeface="Times New Roman" panose="02020603050405020304" pitchFamily="18" charset="0"/>
                          <a:cs typeface="Times New Roman" panose="02020603050405020304" pitchFamily="18" charset="0"/>
                        </a:rPr>
                        <a:t>,</a:t>
                      </a:r>
                      <a:r>
                        <a:rPr lang="en-US" sz="24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smtClean="0">
                          <a:solidFill>
                            <a:schemeClr val="tx1">
                              <a:lumMod val="50000"/>
                            </a:schemeClr>
                          </a:solidFill>
                          <a:latin typeface="Times New Roman" panose="02020603050405020304" pitchFamily="18" charset="0"/>
                          <a:cs typeface="Times New Roman" panose="02020603050405020304" pitchFamily="18" charset="0"/>
                        </a:rPr>
                        <a:t>thể</a:t>
                      </a:r>
                      <a:r>
                        <a:rPr lang="en-US" sz="24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smtClean="0">
                          <a:solidFill>
                            <a:schemeClr val="tx1">
                              <a:lumMod val="50000"/>
                            </a:schemeClr>
                          </a:solidFill>
                          <a:latin typeface="Times New Roman" panose="02020603050405020304" pitchFamily="18" charset="0"/>
                          <a:cs typeface="Times New Roman" panose="02020603050405020304" pitchFamily="18" charset="0"/>
                        </a:rPr>
                        <a:t>hiện</a:t>
                      </a:r>
                      <a:r>
                        <a:rPr lang="en-US" sz="24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smtClean="0">
                          <a:solidFill>
                            <a:schemeClr val="tx1">
                              <a:lumMod val="50000"/>
                            </a:schemeClr>
                          </a:solidFill>
                          <a:latin typeface="Times New Roman" panose="02020603050405020304" pitchFamily="18" charset="0"/>
                          <a:cs typeface="Times New Roman" panose="02020603050405020304" pitchFamily="18" charset="0"/>
                        </a:rPr>
                        <a:t>được</a:t>
                      </a:r>
                      <a:r>
                        <a:rPr lang="en-US" sz="24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smtClean="0">
                          <a:solidFill>
                            <a:schemeClr val="tx1">
                              <a:lumMod val="50000"/>
                            </a:schemeClr>
                          </a:solidFill>
                          <a:latin typeface="Times New Roman" panose="02020603050405020304" pitchFamily="18" charset="0"/>
                          <a:cs typeface="Times New Roman" panose="02020603050405020304" pitchFamily="18" charset="0"/>
                        </a:rPr>
                        <a:t>cảm</a:t>
                      </a:r>
                      <a:r>
                        <a:rPr lang="en-US" sz="24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smtClean="0">
                          <a:solidFill>
                            <a:schemeClr val="tx1">
                              <a:lumMod val="50000"/>
                            </a:schemeClr>
                          </a:solidFill>
                          <a:latin typeface="Times New Roman" panose="02020603050405020304" pitchFamily="18" charset="0"/>
                          <a:cs typeface="Times New Roman" panose="02020603050405020304" pitchFamily="18" charset="0"/>
                        </a:rPr>
                        <a:t>xúc</a:t>
                      </a:r>
                      <a:r>
                        <a:rPr lang="en-US" sz="24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smtClean="0">
                          <a:solidFill>
                            <a:schemeClr val="tx1">
                              <a:lumMod val="50000"/>
                            </a:schemeClr>
                          </a:solidFill>
                          <a:latin typeface="Times New Roman" panose="02020603050405020304" pitchFamily="18" charset="0"/>
                          <a:cs typeface="Times New Roman" panose="02020603050405020304" pitchFamily="18" charset="0"/>
                        </a:rPr>
                        <a:t>của</a:t>
                      </a:r>
                      <a:r>
                        <a:rPr lang="en-US" sz="24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smtClean="0">
                          <a:solidFill>
                            <a:schemeClr val="tx1">
                              <a:lumMod val="50000"/>
                            </a:schemeClr>
                          </a:solidFill>
                          <a:latin typeface="Times New Roman" panose="02020603050405020304" pitchFamily="18" charset="0"/>
                          <a:cs typeface="Times New Roman" panose="02020603050405020304" pitchFamily="18" charset="0"/>
                        </a:rPr>
                        <a:t>nhân</a:t>
                      </a:r>
                      <a:r>
                        <a:rPr lang="en-US" sz="24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smtClean="0">
                          <a:solidFill>
                            <a:schemeClr val="tx1">
                              <a:lumMod val="50000"/>
                            </a:schemeClr>
                          </a:solidFill>
                          <a:latin typeface="Times New Roman" panose="02020603050405020304" pitchFamily="18" charset="0"/>
                          <a:cs typeface="Times New Roman" panose="02020603050405020304" pitchFamily="18" charset="0"/>
                        </a:rPr>
                        <a:t>vật</a:t>
                      </a:r>
                      <a:r>
                        <a:rPr lang="en-US" sz="2400" baseline="0" dirty="0" smtClean="0">
                          <a:solidFill>
                            <a:schemeClr val="tx1">
                              <a:lumMod val="50000"/>
                            </a:schemeClr>
                          </a:solidFill>
                          <a:latin typeface="Times New Roman" panose="02020603050405020304" pitchFamily="18" charset="0"/>
                          <a:cs typeface="Times New Roman" panose="02020603050405020304" pitchFamily="18" charset="0"/>
                        </a:rPr>
                        <a:t>.</a:t>
                      </a:r>
                      <a:endParaRPr lang="en-US" sz="2400" dirty="0">
                        <a:solidFill>
                          <a:schemeClr val="tx1">
                            <a:lumMod val="50000"/>
                          </a:schemeClr>
                        </a:solidFill>
                        <a:latin typeface="Times New Roman" panose="02020603050405020304" pitchFamily="18" charset="0"/>
                        <a:cs typeface="Times New Roman" panose="02020603050405020304" pitchFamily="18" charset="0"/>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a:solidFill>
                          <a:schemeClr val="tx1">
                            <a:lumMod val="50000"/>
                          </a:schemeClr>
                        </a:solidFill>
                        <a:latin typeface="Times New Roman" panose="02020603050405020304" pitchFamily="18" charset="0"/>
                        <a:cs typeface="Times New Roman" panose="02020603050405020304" pitchFamily="18" charset="0"/>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dirty="0">
                        <a:solidFill>
                          <a:schemeClr val="tx1">
                            <a:lumMod val="50000"/>
                          </a:schemeClr>
                        </a:solidFill>
                        <a:latin typeface="Times New Roman" panose="02020603050405020304" pitchFamily="18" charset="0"/>
                        <a:cs typeface="Times New Roman" panose="02020603050405020304" pitchFamily="18" charset="0"/>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52"/>
        <p:cNvGrpSpPr/>
        <p:nvPr/>
      </p:nvGrpSpPr>
      <p:grpSpPr>
        <a:xfrm>
          <a:off x="0" y="0"/>
          <a:ext cx="0" cy="0"/>
          <a:chOff x="0" y="0"/>
          <a:chExt cx="0" cy="0"/>
        </a:xfrm>
      </p:grpSpPr>
      <p:sp>
        <p:nvSpPr>
          <p:cNvPr id="2" name="Title 1"/>
          <p:cNvSpPr>
            <a:spLocks noGrp="1"/>
          </p:cNvSpPr>
          <p:nvPr>
            <p:ph type="ctrTitle"/>
          </p:nvPr>
        </p:nvSpPr>
        <p:spPr>
          <a:xfrm>
            <a:off x="2379817" y="0"/>
            <a:ext cx="3158342" cy="577800"/>
          </a:xfrm>
        </p:spPr>
        <p:txBody>
          <a:bodyPr/>
          <a:lstStyle/>
          <a:p>
            <a:pPr algn="just"/>
            <a:r>
              <a:rPr lang="en-US" b="1" dirty="0" smtClean="0">
                <a:latin typeface="Times New Roman" panose="02020603050405020304" pitchFamily="18" charset="0"/>
                <a:cs typeface="Times New Roman" panose="02020603050405020304" pitchFamily="18" charset="0"/>
              </a:rPr>
              <a:t>2. </a:t>
            </a:r>
            <a:r>
              <a:rPr lang="en-US" b="1" dirty="0" err="1" smtClean="0">
                <a:latin typeface="Times New Roman" panose="02020603050405020304" pitchFamily="18" charset="0"/>
                <a:cs typeface="Times New Roman" panose="02020603050405020304" pitchFamily="18" charset="0"/>
              </a:rPr>
              <a:t>Tìm</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hiểu</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chung</a:t>
            </a:r>
            <a:endParaRPr lang="en-US" b="1" dirty="0">
              <a:latin typeface="Times New Roman" panose="02020603050405020304" pitchFamily="18" charset="0"/>
              <a:cs typeface="Times New Roman" panose="02020603050405020304" pitchFamily="18" charset="0"/>
            </a:endParaRPr>
          </a:p>
        </p:txBody>
      </p:sp>
      <p:pic>
        <p:nvPicPr>
          <p:cNvPr id="26" name="Picture 25">
            <a:extLst>
              <a:ext uri="{FF2B5EF4-FFF2-40B4-BE49-F238E27FC236}">
                <a16:creationId xmlns="" xmlns:a16="http://schemas.microsoft.com/office/drawing/2014/main" id="{FE398F6A-2663-43FD-91FA-253CDAE4DFE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7778" b="87130" l="46875" r="72917">
                        <a14:foregroundMark x1="54740" y1="31759" x2="63229" y2="28333"/>
                        <a14:foregroundMark x1="60833" y1="70648" x2="64010" y2="70463"/>
                        <a14:foregroundMark x1="64948" y1="76759" x2="68958" y2="77130"/>
                        <a14:foregroundMark x1="53698" y1="77593" x2="61510" y2="87130"/>
                        <a14:foregroundMark x1="62969" y1="81759" x2="72656" y2="80000"/>
                        <a14:foregroundMark x1="51510" y1="73889" x2="52917" y2="84630"/>
                        <a14:foregroundMark x1="50833" y1="65926" x2="48750" y2="77593"/>
                      </a14:backgroundRemoval>
                    </a14:imgEffect>
                  </a14:imgLayer>
                </a14:imgProps>
              </a:ext>
            </a:extLst>
          </a:blip>
          <a:srcRect l="45625" t="27143" r="27174" b="15873"/>
          <a:stretch/>
        </p:blipFill>
        <p:spPr>
          <a:xfrm>
            <a:off x="5215606" y="-75304"/>
            <a:ext cx="3928394" cy="5218804"/>
          </a:xfrm>
          <a:prstGeom prst="rect">
            <a:avLst/>
          </a:prstGeom>
        </p:spPr>
      </p:pic>
      <p:sp>
        <p:nvSpPr>
          <p:cNvPr id="3" name="TextBox 2"/>
          <p:cNvSpPr txBox="1"/>
          <p:nvPr/>
        </p:nvSpPr>
        <p:spPr>
          <a:xfrm>
            <a:off x="396815" y="875237"/>
            <a:ext cx="5141344" cy="3785652"/>
          </a:xfrm>
          <a:prstGeom prst="rect">
            <a:avLst/>
          </a:prstGeom>
          <a:noFill/>
        </p:spPr>
        <p:txBody>
          <a:bodyPr wrap="square" rtlCol="0">
            <a:spAutoFit/>
          </a:bodyPr>
          <a:lstStyle/>
          <a:p>
            <a:pPr algn="just"/>
            <a:r>
              <a:rPr lang="en-US" sz="2400" dirty="0" smtClean="0">
                <a:latin typeface="Times New Roman" panose="02020603050405020304" pitchFamily="18" charset="0"/>
                <a:cs typeface="Times New Roman" panose="02020603050405020304" pitchFamily="18" charset="0"/>
              </a:rPr>
              <a:t>- Ra-bin-</a:t>
            </a:r>
            <a:r>
              <a:rPr lang="en-US" sz="2400" dirty="0" err="1" smtClean="0">
                <a:latin typeface="Times New Roman" panose="02020603050405020304" pitchFamily="18" charset="0"/>
                <a:cs typeface="Times New Roman" panose="02020603050405020304" pitchFamily="18" charset="0"/>
              </a:rPr>
              <a:t>đờ</a:t>
            </a:r>
            <a:r>
              <a:rPr lang="en-US" sz="2400" dirty="0" smtClean="0">
                <a:latin typeface="Times New Roman" panose="02020603050405020304" pitchFamily="18" charset="0"/>
                <a:cs typeface="Times New Roman" panose="02020603050405020304" pitchFamily="18" charset="0"/>
              </a:rPr>
              <a:t>-</a:t>
            </a:r>
            <a:r>
              <a:rPr lang="en-US" sz="2400" dirty="0" err="1" smtClean="0">
                <a:latin typeface="Times New Roman" panose="02020603050405020304" pitchFamily="18" charset="0"/>
                <a:cs typeface="Times New Roman" panose="02020603050405020304" pitchFamily="18" charset="0"/>
              </a:rPr>
              <a:t>ra-nát</a:t>
            </a:r>
            <a:r>
              <a:rPr lang="en-US" sz="2400" dirty="0" smtClean="0">
                <a:latin typeface="Times New Roman" panose="02020603050405020304" pitchFamily="18" charset="0"/>
                <a:cs typeface="Times New Roman" panose="02020603050405020304" pitchFamily="18" charset="0"/>
              </a:rPr>
              <a:t> Ta-go (1861-1941) </a:t>
            </a:r>
            <a:r>
              <a:rPr lang="en-US" sz="2400" dirty="0" err="1" smtClean="0">
                <a:latin typeface="Times New Roman" panose="02020603050405020304" pitchFamily="18" charset="0"/>
                <a:cs typeface="Times New Roman" panose="02020603050405020304" pitchFamily="18" charset="0"/>
              </a:rPr>
              <a:t>tại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Ấn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Độ</a:t>
            </a:r>
            <a:r>
              <a:rPr lang="en-US" sz="2400" dirty="0" smtClean="0">
                <a:latin typeface="Times New Roman" panose="02020603050405020304" pitchFamily="18" charset="0"/>
                <a:cs typeface="Times New Roman" panose="02020603050405020304" pitchFamily="18" charset="0"/>
              </a:rPr>
              <a:t>.</a:t>
            </a:r>
          </a:p>
          <a:p>
            <a:pPr algn="just"/>
            <a:r>
              <a:rPr lang="en-US" sz="2400" dirty="0" smtClean="0">
                <a:latin typeface="Times New Roman" panose="02020603050405020304" pitchFamily="18" charset="0"/>
                <a:cs typeface="Times New Roman" panose="02020603050405020304" pitchFamily="18" charset="0"/>
              </a:rPr>
              <a:t>- Ta-go </a:t>
            </a:r>
            <a:r>
              <a:rPr lang="en-US" sz="2400" dirty="0" err="1" smtClean="0">
                <a:latin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một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danh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hóa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vĩ</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đại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một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thiên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tài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nhiều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mặt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Ấn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Độ</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thế</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giới</a:t>
            </a:r>
            <a:r>
              <a:rPr lang="en-US" sz="2400" dirty="0" smtClean="0">
                <a:latin typeface="Times New Roman" panose="02020603050405020304" pitchFamily="18" charset="0"/>
                <a:cs typeface="Times New Roman" panose="02020603050405020304" pitchFamily="18" charset="0"/>
              </a:rPr>
              <a:t>.</a:t>
            </a:r>
          </a:p>
          <a:p>
            <a:pPr algn="just"/>
            <a:r>
              <a:rPr lang="en-US" sz="2400" dirty="0" smtClean="0">
                <a:latin typeface="Times New Roman" panose="02020603050405020304" pitchFamily="18" charset="0"/>
                <a:cs typeface="Times New Roman" panose="02020603050405020304" pitchFamily="18" charset="0"/>
              </a:rPr>
              <a:t>- Ta-go </a:t>
            </a:r>
            <a:r>
              <a:rPr lang="en-US" sz="2400" dirty="0" err="1" smtClean="0">
                <a:latin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một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thơ</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hiện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đại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lớn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nhất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nền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học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Ấn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Độ</a:t>
            </a:r>
            <a:r>
              <a:rPr lang="en-US" sz="2400" dirty="0" smtClean="0">
                <a:latin typeface="Times New Roman" panose="02020603050405020304" pitchFamily="18" charset="0"/>
                <a:cs typeface="Times New Roman" panose="02020603050405020304" pitchFamily="18" charset="0"/>
              </a:rPr>
              <a:t>.</a:t>
            </a:r>
          </a:p>
          <a:p>
            <a:pPr algn="just"/>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Thơ</a:t>
            </a:r>
            <a:r>
              <a:rPr lang="en-US" sz="2400" dirty="0" smtClean="0">
                <a:latin typeface="Times New Roman" panose="02020603050405020304" pitchFamily="18" charset="0"/>
                <a:cs typeface="Times New Roman" panose="02020603050405020304" pitchFamily="18" charset="0"/>
              </a:rPr>
              <a:t> Ta-go </a:t>
            </a:r>
            <a:r>
              <a:rPr lang="en-US" sz="2400" dirty="0" err="1" smtClean="0">
                <a:latin typeface="Times New Roman" panose="02020603050405020304" pitchFamily="18" charset="0"/>
                <a:cs typeface="Times New Roman" panose="02020603050405020304" pitchFamily="18" charset="0"/>
              </a:rPr>
              <a:t>thể</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hiện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tinh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thần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tộc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chủ</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sâu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sắc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tinh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thần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cao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cả</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chất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trữ</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tình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triết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lí</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nồng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đượm</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29" name="Title 1"/>
          <p:cNvSpPr txBox="1">
            <a:spLocks/>
          </p:cNvSpPr>
          <p:nvPr/>
        </p:nvSpPr>
        <p:spPr>
          <a:xfrm>
            <a:off x="1227040" y="437619"/>
            <a:ext cx="3158342" cy="577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800"/>
              <a:buFont typeface="Overpass Black"/>
              <a:buNone/>
              <a:defRPr sz="3000" b="0" i="0" u="none" strike="noStrike" cap="none">
                <a:solidFill>
                  <a:schemeClr val="dk2"/>
                </a:solidFill>
                <a:latin typeface="Overpass Black"/>
                <a:ea typeface="Overpass Black"/>
                <a:cs typeface="Overpass Black"/>
                <a:sym typeface="Overpass Black"/>
              </a:defRPr>
            </a:lvl1pPr>
            <a:lvl2pPr marR="0" lvl="1"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2pPr>
            <a:lvl3pPr marR="0" lvl="2"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3pPr>
            <a:lvl4pPr marR="0" lvl="3"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4pPr>
            <a:lvl5pPr marR="0" lvl="4"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5pPr>
            <a:lvl6pPr marR="0" lvl="5"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6pPr>
            <a:lvl7pPr marR="0" lvl="6"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7pPr>
            <a:lvl8pPr marR="0" lvl="7"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8pPr>
            <a:lvl9pPr marR="0" lvl="8"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9pPr>
          </a:lstStyle>
          <a:p>
            <a:pPr algn="just"/>
            <a:r>
              <a:rPr lang="en-US" sz="2400" b="1" dirty="0" smtClean="0">
                <a:latin typeface="Times New Roman" panose="02020603050405020304" pitchFamily="18" charset="0"/>
                <a:cs typeface="Times New Roman" panose="02020603050405020304" pitchFamily="18" charset="0"/>
              </a:rPr>
              <a:t>a. </a:t>
            </a:r>
            <a:r>
              <a:rPr lang="en-US" sz="2400" b="1" dirty="0" err="1" smtClean="0">
                <a:latin typeface="Times New Roman" panose="02020603050405020304" pitchFamily="18" charset="0"/>
                <a:cs typeface="Times New Roman" panose="02020603050405020304" pitchFamily="18" charset="0"/>
              </a:rPr>
              <a:t>Tác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giả</a:t>
            </a:r>
            <a:endParaRPr lang="en-US" sz="24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inVertical)">
                                      <p:cBhvr>
                                        <p:cTn id="1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Rabindranath Thakur&quot;">
            <a:extLst>
              <a:ext uri="{FF2B5EF4-FFF2-40B4-BE49-F238E27FC236}">
                <a16:creationId xmlns="" xmlns:a16="http://schemas.microsoft.com/office/drawing/2014/main" id="{9DDC7E4A-2D58-4729-98EB-12648349B6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 name="Hình ảnh 2" descr="Ảnh có chứa văn bản, cuốn sách, ký hiệu, người phụ nữ&#10;&#10;Mô tả được tạo tự động">
            <a:extLst>
              <a:ext uri="{FF2B5EF4-FFF2-40B4-BE49-F238E27FC236}">
                <a16:creationId xmlns="" xmlns:a16="http://schemas.microsoft.com/office/drawing/2014/main" id="{9A386616-2D9B-4D2F-89FC-71D5FC0227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9444" y="2847570"/>
            <a:ext cx="1342349" cy="19977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Hình ảnh 6" descr="Ảnh có chứa văn bản, cuốn sách, tòa nhà, ảnh&#10;&#10;Mô tả được tạo tự động">
            <a:extLst>
              <a:ext uri="{FF2B5EF4-FFF2-40B4-BE49-F238E27FC236}">
                <a16:creationId xmlns="" xmlns:a16="http://schemas.microsoft.com/office/drawing/2014/main" id="{8F575D1D-3198-4DA0-8455-1E508F31DB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0782" y="354345"/>
            <a:ext cx="1395827" cy="19776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Hình ảnh 10" descr="Ảnh có chứa ảnh, đang ngồi, bàn, con chó&#10;&#10;Mô tả được tạo tự động">
            <a:extLst>
              <a:ext uri="{FF2B5EF4-FFF2-40B4-BE49-F238E27FC236}">
                <a16:creationId xmlns="" xmlns:a16="http://schemas.microsoft.com/office/drawing/2014/main" id="{C3EB98AA-4F90-445E-AF4A-90337B4FC2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09244" y="2686385"/>
            <a:ext cx="1342350" cy="18130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Kết quả hình ảnh cho the play of Rabindranath Thakur&quot;">
            <a:extLst>
              <a:ext uri="{FF2B5EF4-FFF2-40B4-BE49-F238E27FC236}">
                <a16:creationId xmlns="" xmlns:a16="http://schemas.microsoft.com/office/drawing/2014/main" id="{B1B89202-055B-4D6E-BFE6-62EA08D88563}"/>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7381148" y="738673"/>
            <a:ext cx="1395827" cy="18330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72799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750"/>
                                        <p:tgtEl>
                                          <p:spTgt spid="7"/>
                                        </p:tgtEl>
                                      </p:cBhvr>
                                    </p:animEffect>
                                    <p:anim calcmode="lin" valueType="num">
                                      <p:cBhvr>
                                        <p:cTn id="15" dur="750" fill="hold"/>
                                        <p:tgtEl>
                                          <p:spTgt spid="7"/>
                                        </p:tgtEl>
                                        <p:attrNameLst>
                                          <p:attrName>ppt_x</p:attrName>
                                        </p:attrNameLst>
                                      </p:cBhvr>
                                      <p:tavLst>
                                        <p:tav tm="0">
                                          <p:val>
                                            <p:strVal val="#ppt_x"/>
                                          </p:val>
                                        </p:tav>
                                        <p:tav tm="100000">
                                          <p:val>
                                            <p:strVal val="#ppt_x"/>
                                          </p:val>
                                        </p:tav>
                                      </p:tavLst>
                                    </p:anim>
                                    <p:anim calcmode="lin" valueType="num">
                                      <p:cBhvr>
                                        <p:cTn id="16" dur="7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750"/>
                                        <p:tgtEl>
                                          <p:spTgt spid="11"/>
                                        </p:tgtEl>
                                      </p:cBhvr>
                                    </p:animEffect>
                                    <p:anim calcmode="lin" valueType="num">
                                      <p:cBhvr>
                                        <p:cTn id="22" dur="750" fill="hold"/>
                                        <p:tgtEl>
                                          <p:spTgt spid="11"/>
                                        </p:tgtEl>
                                        <p:attrNameLst>
                                          <p:attrName>ppt_x</p:attrName>
                                        </p:attrNameLst>
                                      </p:cBhvr>
                                      <p:tavLst>
                                        <p:tav tm="0">
                                          <p:val>
                                            <p:strVal val="#ppt_x"/>
                                          </p:val>
                                        </p:tav>
                                        <p:tav tm="100000">
                                          <p:val>
                                            <p:strVal val="#ppt_x"/>
                                          </p:val>
                                        </p:tav>
                                      </p:tavLst>
                                    </p:anim>
                                    <p:anim calcmode="lin" valueType="num">
                                      <p:cBhvr>
                                        <p:cTn id="23" dur="75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28"/>
                                        </p:tgtEl>
                                        <p:attrNameLst>
                                          <p:attrName>style.visibility</p:attrName>
                                        </p:attrNameLst>
                                      </p:cBhvr>
                                      <p:to>
                                        <p:strVal val="visible"/>
                                      </p:to>
                                    </p:set>
                                    <p:animEffect transition="in" filter="fade">
                                      <p:cBhvr>
                                        <p:cTn id="28" dur="750"/>
                                        <p:tgtEl>
                                          <p:spTgt spid="1028"/>
                                        </p:tgtEl>
                                      </p:cBhvr>
                                    </p:animEffect>
                                    <p:anim calcmode="lin" valueType="num">
                                      <p:cBhvr>
                                        <p:cTn id="29" dur="750" fill="hold"/>
                                        <p:tgtEl>
                                          <p:spTgt spid="1028"/>
                                        </p:tgtEl>
                                        <p:attrNameLst>
                                          <p:attrName>ppt_x</p:attrName>
                                        </p:attrNameLst>
                                      </p:cBhvr>
                                      <p:tavLst>
                                        <p:tav tm="0">
                                          <p:val>
                                            <p:strVal val="#ppt_x"/>
                                          </p:val>
                                        </p:tav>
                                        <p:tav tm="100000">
                                          <p:val>
                                            <p:strVal val="#ppt_x"/>
                                          </p:val>
                                        </p:tav>
                                      </p:tavLst>
                                    </p:anim>
                                    <p:anim calcmode="lin" valueType="num">
                                      <p:cBhvr>
                                        <p:cTn id="30" dur="75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41"/>
        <p:cNvGrpSpPr/>
        <p:nvPr/>
      </p:nvGrpSpPr>
      <p:grpSpPr>
        <a:xfrm>
          <a:off x="0" y="0"/>
          <a:ext cx="0" cy="0"/>
          <a:chOff x="0" y="0"/>
          <a:chExt cx="0" cy="0"/>
        </a:xfrm>
      </p:grpSpPr>
      <p:pic>
        <p:nvPicPr>
          <p:cNvPr id="2443" name="Google Shape;2443;p52"/>
          <p:cNvPicPr preferRelativeResize="0"/>
          <p:nvPr/>
        </p:nvPicPr>
        <p:blipFill>
          <a:blip r:embed="rId3">
            <a:alphaModFix amt="50000"/>
          </a:blip>
          <a:stretch>
            <a:fillRect/>
          </a:stretch>
        </p:blipFill>
        <p:spPr>
          <a:xfrm>
            <a:off x="905339" y="1410480"/>
            <a:ext cx="1117234" cy="939777"/>
          </a:xfrm>
          <a:prstGeom prst="rect">
            <a:avLst/>
          </a:prstGeom>
          <a:noFill/>
          <a:ln>
            <a:noFill/>
          </a:ln>
        </p:spPr>
      </p:pic>
      <p:grpSp>
        <p:nvGrpSpPr>
          <p:cNvPr id="2456" name="Google Shape;2456;p52"/>
          <p:cNvGrpSpPr/>
          <p:nvPr/>
        </p:nvGrpSpPr>
        <p:grpSpPr>
          <a:xfrm>
            <a:off x="1234713" y="1594083"/>
            <a:ext cx="458485" cy="572571"/>
            <a:chOff x="1197275" y="2026750"/>
            <a:chExt cx="343075" cy="428475"/>
          </a:xfrm>
        </p:grpSpPr>
        <p:sp>
          <p:nvSpPr>
            <p:cNvPr id="2457" name="Google Shape;2457;p52"/>
            <p:cNvSpPr/>
            <p:nvPr/>
          </p:nvSpPr>
          <p:spPr>
            <a:xfrm>
              <a:off x="1197275" y="2026750"/>
              <a:ext cx="343075" cy="428475"/>
            </a:xfrm>
            <a:custGeom>
              <a:avLst/>
              <a:gdLst/>
              <a:ahLst/>
              <a:cxnLst/>
              <a:rect l="l" t="t" r="r" b="b"/>
              <a:pathLst>
                <a:path w="13723" h="17139" extrusionOk="0">
                  <a:moveTo>
                    <a:pt x="6862" y="479"/>
                  </a:moveTo>
                  <a:cubicBezTo>
                    <a:pt x="7351" y="479"/>
                    <a:pt x="7840" y="731"/>
                    <a:pt x="8095" y="1235"/>
                  </a:cubicBezTo>
                  <a:lnTo>
                    <a:pt x="8457" y="1927"/>
                  </a:lnTo>
                  <a:lnTo>
                    <a:pt x="5267" y="1927"/>
                  </a:lnTo>
                  <a:lnTo>
                    <a:pt x="5628" y="1235"/>
                  </a:lnTo>
                  <a:cubicBezTo>
                    <a:pt x="5884" y="731"/>
                    <a:pt x="6373" y="479"/>
                    <a:pt x="6862" y="479"/>
                  </a:cubicBezTo>
                  <a:close/>
                  <a:moveTo>
                    <a:pt x="3612" y="6847"/>
                  </a:moveTo>
                  <a:lnTo>
                    <a:pt x="3612" y="10021"/>
                  </a:lnTo>
                  <a:lnTo>
                    <a:pt x="1776" y="10804"/>
                  </a:lnTo>
                  <a:lnTo>
                    <a:pt x="1776" y="8953"/>
                  </a:lnTo>
                  <a:lnTo>
                    <a:pt x="3612" y="6847"/>
                  </a:lnTo>
                  <a:close/>
                  <a:moveTo>
                    <a:pt x="10112" y="6862"/>
                  </a:moveTo>
                  <a:lnTo>
                    <a:pt x="11947" y="8953"/>
                  </a:lnTo>
                  <a:lnTo>
                    <a:pt x="11947" y="10804"/>
                  </a:lnTo>
                  <a:lnTo>
                    <a:pt x="10112" y="10021"/>
                  </a:lnTo>
                  <a:lnTo>
                    <a:pt x="10112" y="6862"/>
                  </a:lnTo>
                  <a:close/>
                  <a:moveTo>
                    <a:pt x="9450" y="10428"/>
                  </a:moveTo>
                  <a:lnTo>
                    <a:pt x="8697" y="11932"/>
                  </a:lnTo>
                  <a:lnTo>
                    <a:pt x="7433" y="11932"/>
                  </a:lnTo>
                  <a:cubicBezTo>
                    <a:pt x="7424" y="11931"/>
                    <a:pt x="7415" y="11931"/>
                    <a:pt x="7406" y="11931"/>
                  </a:cubicBezTo>
                  <a:cubicBezTo>
                    <a:pt x="7081" y="11931"/>
                    <a:pt x="7081" y="12445"/>
                    <a:pt x="7406" y="12445"/>
                  </a:cubicBezTo>
                  <a:cubicBezTo>
                    <a:pt x="7415" y="12445"/>
                    <a:pt x="7424" y="12444"/>
                    <a:pt x="7433" y="12444"/>
                  </a:cubicBezTo>
                  <a:lnTo>
                    <a:pt x="7900" y="12444"/>
                  </a:lnTo>
                  <a:lnTo>
                    <a:pt x="7900" y="12880"/>
                  </a:lnTo>
                  <a:cubicBezTo>
                    <a:pt x="7885" y="13241"/>
                    <a:pt x="7945" y="13602"/>
                    <a:pt x="8095" y="13933"/>
                  </a:cubicBezTo>
                  <a:cubicBezTo>
                    <a:pt x="8201" y="14219"/>
                    <a:pt x="8442" y="14430"/>
                    <a:pt x="8742" y="14505"/>
                  </a:cubicBezTo>
                  <a:cubicBezTo>
                    <a:pt x="8801" y="14517"/>
                    <a:pt x="8861" y="14523"/>
                    <a:pt x="8923" y="14523"/>
                  </a:cubicBezTo>
                  <a:cubicBezTo>
                    <a:pt x="9255" y="14523"/>
                    <a:pt x="9625" y="14351"/>
                    <a:pt x="10006" y="14008"/>
                  </a:cubicBezTo>
                  <a:cubicBezTo>
                    <a:pt x="10153" y="13852"/>
                    <a:pt x="10344" y="13772"/>
                    <a:pt x="10542" y="13772"/>
                  </a:cubicBezTo>
                  <a:cubicBezTo>
                    <a:pt x="10649" y="13772"/>
                    <a:pt x="10758" y="13795"/>
                    <a:pt x="10864" y="13843"/>
                  </a:cubicBezTo>
                  <a:cubicBezTo>
                    <a:pt x="11300" y="14039"/>
                    <a:pt x="11616" y="14640"/>
                    <a:pt x="11601" y="15257"/>
                  </a:cubicBezTo>
                  <a:cubicBezTo>
                    <a:pt x="11601" y="15333"/>
                    <a:pt x="11616" y="15393"/>
                    <a:pt x="11676" y="15453"/>
                  </a:cubicBezTo>
                  <a:cubicBezTo>
                    <a:pt x="11721" y="15498"/>
                    <a:pt x="11782" y="15528"/>
                    <a:pt x="11857" y="15528"/>
                  </a:cubicBezTo>
                  <a:cubicBezTo>
                    <a:pt x="12519" y="15528"/>
                    <a:pt x="13076" y="15995"/>
                    <a:pt x="13196" y="16642"/>
                  </a:cubicBezTo>
                  <a:lnTo>
                    <a:pt x="527" y="16626"/>
                  </a:lnTo>
                  <a:cubicBezTo>
                    <a:pt x="648" y="15979"/>
                    <a:pt x="1220" y="15513"/>
                    <a:pt x="1866" y="15513"/>
                  </a:cubicBezTo>
                  <a:cubicBezTo>
                    <a:pt x="2017" y="15513"/>
                    <a:pt x="2122" y="15393"/>
                    <a:pt x="2122" y="15257"/>
                  </a:cubicBezTo>
                  <a:cubicBezTo>
                    <a:pt x="2107" y="14640"/>
                    <a:pt x="2423" y="14039"/>
                    <a:pt x="2860" y="13843"/>
                  </a:cubicBezTo>
                  <a:cubicBezTo>
                    <a:pt x="2965" y="13795"/>
                    <a:pt x="3074" y="13772"/>
                    <a:pt x="3182" y="13772"/>
                  </a:cubicBezTo>
                  <a:cubicBezTo>
                    <a:pt x="3380" y="13772"/>
                    <a:pt x="3571" y="13852"/>
                    <a:pt x="3717" y="14008"/>
                  </a:cubicBezTo>
                  <a:cubicBezTo>
                    <a:pt x="4098" y="14351"/>
                    <a:pt x="4468" y="14523"/>
                    <a:pt x="4800" y="14523"/>
                  </a:cubicBezTo>
                  <a:cubicBezTo>
                    <a:pt x="4862" y="14523"/>
                    <a:pt x="4922" y="14517"/>
                    <a:pt x="4981" y="14505"/>
                  </a:cubicBezTo>
                  <a:cubicBezTo>
                    <a:pt x="5282" y="14430"/>
                    <a:pt x="5523" y="14219"/>
                    <a:pt x="5628" y="13933"/>
                  </a:cubicBezTo>
                  <a:cubicBezTo>
                    <a:pt x="5778" y="13602"/>
                    <a:pt x="5839" y="13241"/>
                    <a:pt x="5824" y="12880"/>
                  </a:cubicBezTo>
                  <a:lnTo>
                    <a:pt x="5824" y="12444"/>
                  </a:lnTo>
                  <a:lnTo>
                    <a:pt x="6335" y="12444"/>
                  </a:lnTo>
                  <a:cubicBezTo>
                    <a:pt x="6345" y="12444"/>
                    <a:pt x="6354" y="12445"/>
                    <a:pt x="6363" y="12445"/>
                  </a:cubicBezTo>
                  <a:cubicBezTo>
                    <a:pt x="6702" y="12445"/>
                    <a:pt x="6702" y="11931"/>
                    <a:pt x="6363" y="11931"/>
                  </a:cubicBezTo>
                  <a:cubicBezTo>
                    <a:pt x="6354" y="11931"/>
                    <a:pt x="6345" y="11931"/>
                    <a:pt x="6335" y="11932"/>
                  </a:cubicBezTo>
                  <a:lnTo>
                    <a:pt x="5011" y="11932"/>
                  </a:lnTo>
                  <a:lnTo>
                    <a:pt x="4259" y="10428"/>
                  </a:lnTo>
                  <a:close/>
                  <a:moveTo>
                    <a:pt x="6869" y="1"/>
                  </a:moveTo>
                  <a:cubicBezTo>
                    <a:pt x="6203" y="1"/>
                    <a:pt x="5538" y="347"/>
                    <a:pt x="5192" y="1039"/>
                  </a:cubicBezTo>
                  <a:lnTo>
                    <a:pt x="4650" y="2107"/>
                  </a:lnTo>
                  <a:cubicBezTo>
                    <a:pt x="4650" y="2107"/>
                    <a:pt x="3988" y="3657"/>
                    <a:pt x="3973" y="3702"/>
                  </a:cubicBezTo>
                  <a:cubicBezTo>
                    <a:pt x="3747" y="4304"/>
                    <a:pt x="3627" y="4936"/>
                    <a:pt x="3627" y="5583"/>
                  </a:cubicBezTo>
                  <a:lnTo>
                    <a:pt x="3627" y="6109"/>
                  </a:lnTo>
                  <a:lnTo>
                    <a:pt x="1355" y="8712"/>
                  </a:lnTo>
                  <a:cubicBezTo>
                    <a:pt x="1310" y="8757"/>
                    <a:pt x="1295" y="8818"/>
                    <a:pt x="1280" y="8878"/>
                  </a:cubicBezTo>
                  <a:lnTo>
                    <a:pt x="1280" y="11210"/>
                  </a:lnTo>
                  <a:cubicBezTo>
                    <a:pt x="1295" y="11285"/>
                    <a:pt x="1325" y="11375"/>
                    <a:pt x="1400" y="11421"/>
                  </a:cubicBezTo>
                  <a:cubicBezTo>
                    <a:pt x="1445" y="11451"/>
                    <a:pt x="1490" y="11466"/>
                    <a:pt x="1535" y="11466"/>
                  </a:cubicBezTo>
                  <a:cubicBezTo>
                    <a:pt x="1581" y="11466"/>
                    <a:pt x="1611" y="11451"/>
                    <a:pt x="1641" y="11436"/>
                  </a:cubicBezTo>
                  <a:lnTo>
                    <a:pt x="3747" y="10518"/>
                  </a:lnTo>
                  <a:lnTo>
                    <a:pt x="4635" y="12308"/>
                  </a:lnTo>
                  <a:cubicBezTo>
                    <a:pt x="4680" y="12384"/>
                    <a:pt x="4770" y="12444"/>
                    <a:pt x="4861" y="12444"/>
                  </a:cubicBezTo>
                  <a:lnTo>
                    <a:pt x="5312" y="12444"/>
                  </a:lnTo>
                  <a:lnTo>
                    <a:pt x="5312" y="12880"/>
                  </a:lnTo>
                  <a:cubicBezTo>
                    <a:pt x="5327" y="13166"/>
                    <a:pt x="5282" y="13452"/>
                    <a:pt x="5177" y="13738"/>
                  </a:cubicBezTo>
                  <a:cubicBezTo>
                    <a:pt x="5131" y="13873"/>
                    <a:pt x="5026" y="13978"/>
                    <a:pt x="4876" y="14008"/>
                  </a:cubicBezTo>
                  <a:cubicBezTo>
                    <a:pt x="4849" y="14014"/>
                    <a:pt x="4821" y="14017"/>
                    <a:pt x="4792" y="14017"/>
                  </a:cubicBezTo>
                  <a:cubicBezTo>
                    <a:pt x="4589" y="14017"/>
                    <a:pt x="4324" y="13882"/>
                    <a:pt x="4048" y="13632"/>
                  </a:cubicBezTo>
                  <a:cubicBezTo>
                    <a:pt x="3815" y="13400"/>
                    <a:pt x="3501" y="13273"/>
                    <a:pt x="3178" y="13273"/>
                  </a:cubicBezTo>
                  <a:cubicBezTo>
                    <a:pt x="3000" y="13273"/>
                    <a:pt x="2820" y="13311"/>
                    <a:pt x="2649" y="13392"/>
                  </a:cubicBezTo>
                  <a:cubicBezTo>
                    <a:pt x="2092" y="13647"/>
                    <a:pt x="1686" y="14309"/>
                    <a:pt x="1626" y="15032"/>
                  </a:cubicBezTo>
                  <a:cubicBezTo>
                    <a:pt x="693" y="15167"/>
                    <a:pt x="1" y="15949"/>
                    <a:pt x="1" y="16882"/>
                  </a:cubicBezTo>
                  <a:cubicBezTo>
                    <a:pt x="1" y="17033"/>
                    <a:pt x="106" y="17138"/>
                    <a:pt x="257" y="17138"/>
                  </a:cubicBezTo>
                  <a:lnTo>
                    <a:pt x="13467" y="17138"/>
                  </a:lnTo>
                  <a:cubicBezTo>
                    <a:pt x="13617" y="17138"/>
                    <a:pt x="13723" y="17033"/>
                    <a:pt x="13723" y="16882"/>
                  </a:cubicBezTo>
                  <a:cubicBezTo>
                    <a:pt x="13723" y="15949"/>
                    <a:pt x="13030" y="15167"/>
                    <a:pt x="12098" y="15032"/>
                  </a:cubicBezTo>
                  <a:cubicBezTo>
                    <a:pt x="12037" y="14309"/>
                    <a:pt x="11646" y="13647"/>
                    <a:pt x="11075" y="13392"/>
                  </a:cubicBezTo>
                  <a:cubicBezTo>
                    <a:pt x="10903" y="13311"/>
                    <a:pt x="10723" y="13273"/>
                    <a:pt x="10545" y="13273"/>
                  </a:cubicBezTo>
                  <a:cubicBezTo>
                    <a:pt x="10222" y="13273"/>
                    <a:pt x="9908" y="13400"/>
                    <a:pt x="9675" y="13632"/>
                  </a:cubicBezTo>
                  <a:cubicBezTo>
                    <a:pt x="9406" y="13876"/>
                    <a:pt x="9147" y="14022"/>
                    <a:pt x="8946" y="14022"/>
                  </a:cubicBezTo>
                  <a:cubicBezTo>
                    <a:pt x="8911" y="14022"/>
                    <a:pt x="8879" y="14017"/>
                    <a:pt x="8848" y="14008"/>
                  </a:cubicBezTo>
                  <a:cubicBezTo>
                    <a:pt x="8712" y="13978"/>
                    <a:pt x="8592" y="13873"/>
                    <a:pt x="8547" y="13738"/>
                  </a:cubicBezTo>
                  <a:cubicBezTo>
                    <a:pt x="8442" y="13452"/>
                    <a:pt x="8396" y="13166"/>
                    <a:pt x="8411" y="12880"/>
                  </a:cubicBezTo>
                  <a:lnTo>
                    <a:pt x="8411" y="12444"/>
                  </a:lnTo>
                  <a:lnTo>
                    <a:pt x="8863" y="12444"/>
                  </a:lnTo>
                  <a:cubicBezTo>
                    <a:pt x="8953" y="12444"/>
                    <a:pt x="9043" y="12384"/>
                    <a:pt x="9088" y="12308"/>
                  </a:cubicBezTo>
                  <a:lnTo>
                    <a:pt x="9991" y="10518"/>
                  </a:lnTo>
                  <a:lnTo>
                    <a:pt x="12098" y="11421"/>
                  </a:lnTo>
                  <a:cubicBezTo>
                    <a:pt x="12128" y="11436"/>
                    <a:pt x="12173" y="11436"/>
                    <a:pt x="12203" y="11436"/>
                  </a:cubicBezTo>
                  <a:cubicBezTo>
                    <a:pt x="12248" y="11436"/>
                    <a:pt x="12293" y="11421"/>
                    <a:pt x="12338" y="11406"/>
                  </a:cubicBezTo>
                  <a:cubicBezTo>
                    <a:pt x="12414" y="11345"/>
                    <a:pt x="12459" y="11270"/>
                    <a:pt x="12459" y="11195"/>
                  </a:cubicBezTo>
                  <a:lnTo>
                    <a:pt x="12459" y="8863"/>
                  </a:lnTo>
                  <a:cubicBezTo>
                    <a:pt x="12459" y="8803"/>
                    <a:pt x="12429" y="8742"/>
                    <a:pt x="12399" y="8697"/>
                  </a:cubicBezTo>
                  <a:lnTo>
                    <a:pt x="10112" y="6094"/>
                  </a:lnTo>
                  <a:lnTo>
                    <a:pt x="10112" y="5568"/>
                  </a:lnTo>
                  <a:cubicBezTo>
                    <a:pt x="10112" y="5131"/>
                    <a:pt x="10066" y="4695"/>
                    <a:pt x="9946" y="4259"/>
                  </a:cubicBezTo>
                  <a:cubicBezTo>
                    <a:pt x="9922" y="4118"/>
                    <a:pt x="9818" y="4057"/>
                    <a:pt x="9711" y="4057"/>
                  </a:cubicBezTo>
                  <a:cubicBezTo>
                    <a:pt x="9555" y="4057"/>
                    <a:pt x="9393" y="4189"/>
                    <a:pt x="9465" y="4394"/>
                  </a:cubicBezTo>
                  <a:cubicBezTo>
                    <a:pt x="9570" y="4770"/>
                    <a:pt x="9615" y="5177"/>
                    <a:pt x="9615" y="5568"/>
                  </a:cubicBezTo>
                  <a:lnTo>
                    <a:pt x="9615" y="9946"/>
                  </a:lnTo>
                  <a:lnTo>
                    <a:pt x="4108" y="9946"/>
                  </a:lnTo>
                  <a:lnTo>
                    <a:pt x="4108" y="5568"/>
                  </a:lnTo>
                  <a:cubicBezTo>
                    <a:pt x="4108" y="4996"/>
                    <a:pt x="4214" y="4409"/>
                    <a:pt x="4424" y="3883"/>
                  </a:cubicBezTo>
                  <a:cubicBezTo>
                    <a:pt x="4439" y="3822"/>
                    <a:pt x="5026" y="2438"/>
                    <a:pt x="5026" y="2438"/>
                  </a:cubicBezTo>
                  <a:lnTo>
                    <a:pt x="8697" y="2438"/>
                  </a:lnTo>
                  <a:lnTo>
                    <a:pt x="9073" y="3341"/>
                  </a:lnTo>
                  <a:cubicBezTo>
                    <a:pt x="9112" y="3466"/>
                    <a:pt x="9207" y="3519"/>
                    <a:pt x="9305" y="3519"/>
                  </a:cubicBezTo>
                  <a:cubicBezTo>
                    <a:pt x="9476" y="3519"/>
                    <a:pt x="9655" y="3357"/>
                    <a:pt x="9540" y="3145"/>
                  </a:cubicBezTo>
                  <a:lnTo>
                    <a:pt x="9104" y="2107"/>
                  </a:lnTo>
                  <a:lnTo>
                    <a:pt x="8547" y="1039"/>
                  </a:lnTo>
                  <a:cubicBezTo>
                    <a:pt x="8201" y="347"/>
                    <a:pt x="7535" y="1"/>
                    <a:pt x="68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458" name="Google Shape;2458;p52"/>
            <p:cNvSpPr/>
            <p:nvPr/>
          </p:nvSpPr>
          <p:spPr>
            <a:xfrm>
              <a:off x="1319550" y="2128625"/>
              <a:ext cx="100050" cy="99250"/>
            </a:xfrm>
            <a:custGeom>
              <a:avLst/>
              <a:gdLst/>
              <a:ahLst/>
              <a:cxnLst/>
              <a:rect l="l" t="t" r="r" b="b"/>
              <a:pathLst>
                <a:path w="4002" h="3970" extrusionOk="0">
                  <a:moveTo>
                    <a:pt x="1970" y="0"/>
                  </a:moveTo>
                  <a:cubicBezTo>
                    <a:pt x="1177" y="0"/>
                    <a:pt x="441" y="473"/>
                    <a:pt x="135" y="1237"/>
                  </a:cubicBezTo>
                  <a:cubicBezTo>
                    <a:pt x="67" y="1432"/>
                    <a:pt x="225" y="1570"/>
                    <a:pt x="382" y="1570"/>
                  </a:cubicBezTo>
                  <a:cubicBezTo>
                    <a:pt x="468" y="1570"/>
                    <a:pt x="554" y="1528"/>
                    <a:pt x="602" y="1433"/>
                  </a:cubicBezTo>
                  <a:cubicBezTo>
                    <a:pt x="841" y="820"/>
                    <a:pt x="1404" y="499"/>
                    <a:pt x="1972" y="499"/>
                  </a:cubicBezTo>
                  <a:cubicBezTo>
                    <a:pt x="2438" y="499"/>
                    <a:pt x="2906" y="715"/>
                    <a:pt x="3204" y="1162"/>
                  </a:cubicBezTo>
                  <a:cubicBezTo>
                    <a:pt x="3866" y="2140"/>
                    <a:pt x="3159" y="3464"/>
                    <a:pt x="1971" y="3464"/>
                  </a:cubicBezTo>
                  <a:cubicBezTo>
                    <a:pt x="1294" y="3464"/>
                    <a:pt x="707" y="3012"/>
                    <a:pt x="541" y="2365"/>
                  </a:cubicBezTo>
                  <a:cubicBezTo>
                    <a:pt x="505" y="2231"/>
                    <a:pt x="404" y="2174"/>
                    <a:pt x="302" y="2174"/>
                  </a:cubicBezTo>
                  <a:cubicBezTo>
                    <a:pt x="152" y="2174"/>
                    <a:pt x="0" y="2298"/>
                    <a:pt x="45" y="2486"/>
                  </a:cubicBezTo>
                  <a:cubicBezTo>
                    <a:pt x="284" y="3372"/>
                    <a:pt x="1076" y="3969"/>
                    <a:pt x="1977" y="3969"/>
                  </a:cubicBezTo>
                  <a:cubicBezTo>
                    <a:pt x="2040" y="3969"/>
                    <a:pt x="2103" y="3966"/>
                    <a:pt x="2166" y="3960"/>
                  </a:cubicBezTo>
                  <a:cubicBezTo>
                    <a:pt x="3129" y="3855"/>
                    <a:pt x="3882" y="3073"/>
                    <a:pt x="3942" y="2110"/>
                  </a:cubicBezTo>
                  <a:cubicBezTo>
                    <a:pt x="4002" y="1132"/>
                    <a:pt x="3355" y="259"/>
                    <a:pt x="2407" y="48"/>
                  </a:cubicBezTo>
                  <a:cubicBezTo>
                    <a:pt x="2261" y="16"/>
                    <a:pt x="2115" y="0"/>
                    <a:pt x="19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sp>
        <p:nvSpPr>
          <p:cNvPr id="2468" name="Google Shape;2468;p52"/>
          <p:cNvSpPr txBox="1"/>
          <p:nvPr/>
        </p:nvSpPr>
        <p:spPr>
          <a:xfrm>
            <a:off x="329373" y="2310220"/>
            <a:ext cx="2336400" cy="527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smtClean="0">
                <a:solidFill>
                  <a:schemeClr val="dk2"/>
                </a:solidFill>
                <a:latin typeface="Times New Roman" panose="02020603050405020304" pitchFamily="18" charset="0"/>
                <a:ea typeface="Overpass Black"/>
                <a:cs typeface="Times New Roman" panose="02020603050405020304" pitchFamily="18" charset="0"/>
                <a:sym typeface="Overpass Black"/>
              </a:rPr>
              <a:t>Xuất xứ</a:t>
            </a:r>
            <a:endParaRPr sz="2400" b="1" dirty="0">
              <a:solidFill>
                <a:schemeClr val="dk2"/>
              </a:solidFill>
              <a:latin typeface="Times New Roman" panose="02020603050405020304" pitchFamily="18" charset="0"/>
              <a:ea typeface="Overpass Black"/>
              <a:cs typeface="Times New Roman" panose="02020603050405020304" pitchFamily="18" charset="0"/>
              <a:sym typeface="Overpass Black"/>
            </a:endParaRPr>
          </a:p>
        </p:txBody>
      </p:sp>
      <p:sp>
        <p:nvSpPr>
          <p:cNvPr id="2469" name="Google Shape;2469;p52"/>
          <p:cNvSpPr txBox="1"/>
          <p:nvPr/>
        </p:nvSpPr>
        <p:spPr>
          <a:xfrm>
            <a:off x="184514" y="3066394"/>
            <a:ext cx="2694627" cy="892500"/>
          </a:xfrm>
          <a:prstGeom prst="rect">
            <a:avLst/>
          </a:prstGeom>
          <a:no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en" sz="1600" dirty="0" smtClean="0">
                <a:solidFill>
                  <a:schemeClr val="tx1"/>
                </a:solidFill>
                <a:latin typeface="Times New Roman" panose="02020603050405020304" pitchFamily="18" charset="0"/>
                <a:ea typeface="Open Sans"/>
                <a:cs typeface="Times New Roman" panose="02020603050405020304" pitchFamily="18" charset="0"/>
                <a:sym typeface="Open Sans"/>
              </a:rPr>
              <a:t>Tác phẩm “Mây và sóng” được viết bằng tiêng Ben-gan, in trong tập “Trẻ thơ” xuất bản năm 1909, sau đó dịch ra tiếng A</a:t>
            </a:r>
            <a:r>
              <a:rPr lang="en-US" sz="1600" dirty="0" smtClean="0">
                <a:solidFill>
                  <a:schemeClr val="tx1"/>
                </a:solidFill>
                <a:latin typeface="Times New Roman" panose="02020603050405020304" pitchFamily="18" charset="0"/>
                <a:ea typeface="Open Sans"/>
                <a:cs typeface="Times New Roman" panose="02020603050405020304" pitchFamily="18" charset="0"/>
                <a:sym typeface="Open Sans"/>
              </a:rPr>
              <a:t>n</a:t>
            </a:r>
            <a:r>
              <a:rPr lang="en" sz="1600" dirty="0" smtClean="0">
                <a:solidFill>
                  <a:schemeClr val="tx1"/>
                </a:solidFill>
                <a:latin typeface="Times New Roman" panose="02020603050405020304" pitchFamily="18" charset="0"/>
                <a:ea typeface="Open Sans"/>
                <a:cs typeface="Times New Roman" panose="02020603050405020304" pitchFamily="18" charset="0"/>
                <a:sym typeface="Open Sans"/>
              </a:rPr>
              <a:t>h, in trong tập “Trăng non”, xuất bản 1915</a:t>
            </a:r>
            <a:endParaRPr sz="1600" dirty="0">
              <a:solidFill>
                <a:schemeClr val="tx1"/>
              </a:solidFill>
              <a:latin typeface="Times New Roman" panose="02020603050405020304" pitchFamily="18" charset="0"/>
              <a:ea typeface="Open Sans"/>
              <a:cs typeface="Times New Roman" panose="02020603050405020304" pitchFamily="18" charset="0"/>
              <a:sym typeface="Open Sans"/>
            </a:endParaRPr>
          </a:p>
        </p:txBody>
      </p:sp>
      <p:sp>
        <p:nvSpPr>
          <p:cNvPr id="40" name="Title 1"/>
          <p:cNvSpPr>
            <a:spLocks noGrp="1"/>
          </p:cNvSpPr>
          <p:nvPr>
            <p:ph type="ctrTitle"/>
          </p:nvPr>
        </p:nvSpPr>
        <p:spPr>
          <a:xfrm>
            <a:off x="2379817" y="0"/>
            <a:ext cx="3158342" cy="577800"/>
          </a:xfrm>
        </p:spPr>
        <p:txBody>
          <a:bodyPr/>
          <a:lstStyle/>
          <a:p>
            <a:pPr algn="just"/>
            <a:r>
              <a:rPr lang="en-US" b="1" dirty="0" smtClean="0">
                <a:latin typeface="Times New Roman" panose="02020603050405020304" pitchFamily="18" charset="0"/>
                <a:cs typeface="Times New Roman" panose="02020603050405020304" pitchFamily="18" charset="0"/>
              </a:rPr>
              <a:t>2. </a:t>
            </a:r>
            <a:r>
              <a:rPr lang="en-US" b="1" dirty="0" err="1" smtClean="0">
                <a:latin typeface="Times New Roman" panose="02020603050405020304" pitchFamily="18" charset="0"/>
                <a:cs typeface="Times New Roman" panose="02020603050405020304" pitchFamily="18" charset="0"/>
              </a:rPr>
              <a:t>Tìm</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hiểu</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chung</a:t>
            </a:r>
            <a:endParaRPr lang="en-US" b="1" dirty="0">
              <a:latin typeface="Times New Roman" panose="02020603050405020304" pitchFamily="18" charset="0"/>
              <a:cs typeface="Times New Roman" panose="02020603050405020304" pitchFamily="18" charset="0"/>
            </a:endParaRPr>
          </a:p>
        </p:txBody>
      </p:sp>
      <p:sp>
        <p:nvSpPr>
          <p:cNvPr id="41" name="Title 1"/>
          <p:cNvSpPr txBox="1">
            <a:spLocks/>
          </p:cNvSpPr>
          <p:nvPr/>
        </p:nvSpPr>
        <p:spPr>
          <a:xfrm>
            <a:off x="1227040" y="437619"/>
            <a:ext cx="3158342" cy="577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800"/>
              <a:buFont typeface="Overpass Black"/>
              <a:buNone/>
              <a:defRPr sz="3000" b="0" i="0" u="none" strike="noStrike" cap="none">
                <a:solidFill>
                  <a:schemeClr val="dk2"/>
                </a:solidFill>
                <a:latin typeface="Overpass Black"/>
                <a:ea typeface="Overpass Black"/>
                <a:cs typeface="Overpass Black"/>
                <a:sym typeface="Overpass Black"/>
              </a:defRPr>
            </a:lvl1pPr>
            <a:lvl2pPr marR="0" lvl="1"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2pPr>
            <a:lvl3pPr marR="0" lvl="2"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3pPr>
            <a:lvl4pPr marR="0" lvl="3"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4pPr>
            <a:lvl5pPr marR="0" lvl="4"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5pPr>
            <a:lvl6pPr marR="0" lvl="5"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6pPr>
            <a:lvl7pPr marR="0" lvl="6"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7pPr>
            <a:lvl8pPr marR="0" lvl="7"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8pPr>
            <a:lvl9pPr marR="0" lvl="8"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9pPr>
          </a:lstStyle>
          <a:p>
            <a:pPr algn="just"/>
            <a:r>
              <a:rPr lang="en-US" sz="2400" b="1" dirty="0" smtClean="0">
                <a:latin typeface="Times New Roman" panose="02020603050405020304" pitchFamily="18" charset="0"/>
                <a:cs typeface="Times New Roman" panose="02020603050405020304" pitchFamily="18" charset="0"/>
              </a:rPr>
              <a:t>b. </a:t>
            </a:r>
            <a:r>
              <a:rPr lang="en-US" sz="2400" b="1" dirty="0" err="1" smtClean="0">
                <a:latin typeface="Times New Roman" panose="02020603050405020304" pitchFamily="18" charset="0"/>
                <a:cs typeface="Times New Roman" panose="02020603050405020304" pitchFamily="18" charset="0"/>
              </a:rPr>
              <a:t>Tác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phẩm</a:t>
            </a:r>
            <a:endParaRPr lang="en-US" sz="2400"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a:stretch>
            <a:fillRect/>
          </a:stretch>
        </p:blipFill>
        <p:spPr>
          <a:xfrm>
            <a:off x="2995147" y="1015419"/>
            <a:ext cx="6245236" cy="3691187"/>
          </a:xfrm>
          <a:prstGeom prst="rect">
            <a:avLst/>
          </a:prstGeom>
        </p:spPr>
      </p:pic>
    </p:spTree>
    <p:extLst>
      <p:ext uri="{BB962C8B-B14F-4D97-AF65-F5344CB8AC3E}">
        <p14:creationId xmlns:p14="http://schemas.microsoft.com/office/powerpoint/2010/main" val="2593117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43"/>
                                        </p:tgtEl>
                                        <p:attrNameLst>
                                          <p:attrName>style.visibility</p:attrName>
                                        </p:attrNameLst>
                                      </p:cBhvr>
                                      <p:to>
                                        <p:strVal val="visible"/>
                                      </p:to>
                                    </p:set>
                                    <p:animEffect transition="in" filter="barn(inVertical)">
                                      <p:cBhvr>
                                        <p:cTn id="12" dur="500"/>
                                        <p:tgtEl>
                                          <p:spTgt spid="2443"/>
                                        </p:tgtEl>
                                      </p:cBhvr>
                                    </p:animEffect>
                                  </p:childTnLst>
                                </p:cTn>
                              </p:par>
                              <p:par>
                                <p:cTn id="13" presetID="16" presetClass="entr" presetSubtype="21" fill="hold" nodeType="withEffect">
                                  <p:stCondLst>
                                    <p:cond delay="0"/>
                                  </p:stCondLst>
                                  <p:childTnLst>
                                    <p:set>
                                      <p:cBhvr>
                                        <p:cTn id="14" dur="1" fill="hold">
                                          <p:stCondLst>
                                            <p:cond delay="0"/>
                                          </p:stCondLst>
                                        </p:cTn>
                                        <p:tgtEl>
                                          <p:spTgt spid="2456"/>
                                        </p:tgtEl>
                                        <p:attrNameLst>
                                          <p:attrName>style.visibility</p:attrName>
                                        </p:attrNameLst>
                                      </p:cBhvr>
                                      <p:to>
                                        <p:strVal val="visible"/>
                                      </p:to>
                                    </p:set>
                                    <p:animEffect transition="in" filter="barn(inVertical)">
                                      <p:cBhvr>
                                        <p:cTn id="15" dur="500"/>
                                        <p:tgtEl>
                                          <p:spTgt spid="245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468"/>
                                        </p:tgtEl>
                                        <p:attrNameLst>
                                          <p:attrName>style.visibility</p:attrName>
                                        </p:attrNameLst>
                                      </p:cBhvr>
                                      <p:to>
                                        <p:strVal val="visible"/>
                                      </p:to>
                                    </p:set>
                                    <p:animEffect transition="in" filter="barn(inVertical)">
                                      <p:cBhvr>
                                        <p:cTn id="18" dur="500"/>
                                        <p:tgtEl>
                                          <p:spTgt spid="246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469"/>
                                        </p:tgtEl>
                                        <p:attrNameLst>
                                          <p:attrName>style.visibility</p:attrName>
                                        </p:attrNameLst>
                                      </p:cBhvr>
                                      <p:to>
                                        <p:strVal val="visible"/>
                                      </p:to>
                                    </p:set>
                                    <p:animEffect transition="in" filter="barn(inVertical)">
                                      <p:cBhvr>
                                        <p:cTn id="23" dur="500"/>
                                        <p:tgtEl>
                                          <p:spTgt spid="246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arn(inVertical)">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8" grpId="0"/>
      <p:bldP spid="2469" grpId="0"/>
      <p:bldP spid="4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84"/>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84160" y="1328957"/>
            <a:ext cx="7108552" cy="2280102"/>
          </a:xfrm>
          <a:prstGeom prst="rect">
            <a:avLst/>
          </a:prstGeom>
        </p:spPr>
      </p:pic>
    </p:spTree>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52"/>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054328" y="237558"/>
            <a:ext cx="7100932" cy="1033361"/>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4142773051"/>
              </p:ext>
            </p:extLst>
          </p:nvPr>
        </p:nvGraphicFramePr>
        <p:xfrm>
          <a:off x="342102" y="1270919"/>
          <a:ext cx="8308813" cy="3151721"/>
        </p:xfrm>
        <a:graphic>
          <a:graphicData uri="http://schemas.openxmlformats.org/drawingml/2006/table">
            <a:tbl>
              <a:tblPr firstRow="1" bandRow="1">
                <a:tableStyleId>{5940675A-B579-460E-94D1-54222C63F5DA}</a:tableStyleId>
              </a:tblPr>
              <a:tblGrid>
                <a:gridCol w="1040372"/>
                <a:gridCol w="7268441"/>
              </a:tblGrid>
              <a:tr h="492341">
                <a:tc>
                  <a:txBody>
                    <a:bodyPr/>
                    <a:lstStyle/>
                    <a:p>
                      <a:r>
                        <a:rPr lang="en-US" sz="2300" dirty="0" err="1" smtClean="0">
                          <a:solidFill>
                            <a:srgbClr val="FF0000"/>
                          </a:solidFill>
                          <a:latin typeface="Times New Roman" panose="02020603050405020304" pitchFamily="18" charset="0"/>
                          <a:cs typeface="Times New Roman" panose="02020603050405020304" pitchFamily="18" charset="0"/>
                        </a:rPr>
                        <a:t>Thể</a:t>
                      </a:r>
                      <a:r>
                        <a:rPr lang="en-US" sz="2300" dirty="0" smtClean="0">
                          <a:solidFill>
                            <a:srgbClr val="FF0000"/>
                          </a:solidFill>
                          <a:latin typeface="Times New Roman" panose="02020603050405020304" pitchFamily="18" charset="0"/>
                          <a:cs typeface="Times New Roman" panose="02020603050405020304" pitchFamily="18" charset="0"/>
                        </a:rPr>
                        <a:t> </a:t>
                      </a:r>
                      <a:r>
                        <a:rPr lang="en-US" sz="2300" dirty="0" err="1" smtClean="0">
                          <a:solidFill>
                            <a:srgbClr val="FF0000"/>
                          </a:solidFill>
                          <a:latin typeface="Times New Roman" panose="02020603050405020304" pitchFamily="18" charset="0"/>
                          <a:cs typeface="Times New Roman" panose="02020603050405020304" pitchFamily="18" charset="0"/>
                        </a:rPr>
                        <a:t>thơ</a:t>
                      </a:r>
                      <a:endParaRPr lang="en-US" sz="2300" dirty="0">
                        <a:solidFill>
                          <a:srgbClr val="FF0000"/>
                        </a:solidFill>
                        <a:latin typeface="Times New Roman" panose="02020603050405020304" pitchFamily="18" charset="0"/>
                        <a:cs typeface="Times New Roman" panose="02020603050405020304" pitchFamily="18" charset="0"/>
                      </a:endParaRPr>
                    </a:p>
                  </a:txBody>
                  <a:tcPr marL="68580" marR="68580" marT="34290" marB="34290">
                    <a:solidFill>
                      <a:schemeClr val="bg1"/>
                    </a:solidFill>
                  </a:tcPr>
                </a:tc>
                <a:tc>
                  <a:txBody>
                    <a:bodyPr/>
                    <a:lstStyle/>
                    <a:p>
                      <a:r>
                        <a:rPr lang="en-US" sz="2300" dirty="0" err="1" smtClean="0">
                          <a:solidFill>
                            <a:schemeClr val="tx1">
                              <a:lumMod val="50000"/>
                            </a:schemeClr>
                          </a:solidFill>
                          <a:latin typeface="Times New Roman" panose="02020603050405020304" pitchFamily="18" charset="0"/>
                          <a:cs typeface="Times New Roman" panose="02020603050405020304" pitchFamily="18" charset="0"/>
                        </a:rPr>
                        <a:t>Thơ</a:t>
                      </a:r>
                      <a:r>
                        <a:rPr lang="en-US" sz="23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smtClean="0">
                          <a:solidFill>
                            <a:schemeClr val="tx1">
                              <a:lumMod val="50000"/>
                            </a:schemeClr>
                          </a:solidFill>
                          <a:latin typeface="Times New Roman" panose="02020603050405020304" pitchFamily="18" charset="0"/>
                          <a:cs typeface="Times New Roman" panose="02020603050405020304" pitchFamily="18" charset="0"/>
                        </a:rPr>
                        <a:t>văn</a:t>
                      </a:r>
                      <a:r>
                        <a:rPr lang="en-US" sz="23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smtClean="0">
                          <a:solidFill>
                            <a:schemeClr val="tx1">
                              <a:lumMod val="50000"/>
                            </a:schemeClr>
                          </a:solidFill>
                          <a:latin typeface="Times New Roman" panose="02020603050405020304" pitchFamily="18" charset="0"/>
                          <a:cs typeface="Times New Roman" panose="02020603050405020304" pitchFamily="18" charset="0"/>
                        </a:rPr>
                        <a:t>xuôi</a:t>
                      </a:r>
                      <a:r>
                        <a:rPr lang="en-US" sz="23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smtClean="0">
                          <a:solidFill>
                            <a:schemeClr val="tx1">
                              <a:lumMod val="50000"/>
                            </a:schemeClr>
                          </a:solidFill>
                          <a:latin typeface="Times New Roman" panose="02020603050405020304" pitchFamily="18" charset="0"/>
                          <a:cs typeface="Times New Roman" panose="02020603050405020304" pitchFamily="18" charset="0"/>
                        </a:rPr>
                        <a:t>tự</a:t>
                      </a:r>
                      <a:r>
                        <a:rPr lang="en-US" sz="2300" baseline="0" dirty="0" smtClean="0">
                          <a:solidFill>
                            <a:schemeClr val="tx1">
                              <a:lumMod val="50000"/>
                            </a:schemeClr>
                          </a:solidFill>
                          <a:latin typeface="Times New Roman" panose="02020603050405020304" pitchFamily="18" charset="0"/>
                          <a:cs typeface="Times New Roman" panose="02020603050405020304" pitchFamily="18" charset="0"/>
                        </a:rPr>
                        <a:t> do). </a:t>
                      </a:r>
                      <a:r>
                        <a:rPr lang="en-US" sz="2300" baseline="0" dirty="0" err="1" smtClean="0">
                          <a:solidFill>
                            <a:schemeClr val="tx1">
                              <a:lumMod val="50000"/>
                            </a:schemeClr>
                          </a:solidFill>
                          <a:latin typeface="Times New Roman" panose="02020603050405020304" pitchFamily="18" charset="0"/>
                          <a:cs typeface="Times New Roman" panose="02020603050405020304" pitchFamily="18" charset="0"/>
                        </a:rPr>
                        <a:t>Không</a:t>
                      </a:r>
                      <a:r>
                        <a:rPr lang="en-US" sz="23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smtClean="0">
                          <a:solidFill>
                            <a:schemeClr val="tx1">
                              <a:lumMod val="50000"/>
                            </a:schemeClr>
                          </a:solidFill>
                          <a:latin typeface="Times New Roman" panose="02020603050405020304" pitchFamily="18" charset="0"/>
                          <a:cs typeface="Times New Roman" panose="02020603050405020304" pitchFamily="18" charset="0"/>
                        </a:rPr>
                        <a:t>quy</a:t>
                      </a:r>
                      <a:r>
                        <a:rPr lang="en-US" sz="23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smtClean="0">
                          <a:solidFill>
                            <a:schemeClr val="tx1">
                              <a:lumMod val="50000"/>
                            </a:schemeClr>
                          </a:solidFill>
                          <a:latin typeface="Times New Roman" panose="02020603050405020304" pitchFamily="18" charset="0"/>
                          <a:cs typeface="Times New Roman" panose="02020603050405020304" pitchFamily="18" charset="0"/>
                        </a:rPr>
                        <a:t>định</a:t>
                      </a:r>
                      <a:r>
                        <a:rPr lang="en-US" sz="23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smtClean="0">
                          <a:solidFill>
                            <a:schemeClr val="tx1">
                              <a:lumMod val="50000"/>
                            </a:schemeClr>
                          </a:solidFill>
                          <a:latin typeface="Times New Roman" panose="02020603050405020304" pitchFamily="18" charset="0"/>
                          <a:cs typeface="Times New Roman" panose="02020603050405020304" pitchFamily="18" charset="0"/>
                        </a:rPr>
                        <a:t>số</a:t>
                      </a:r>
                      <a:r>
                        <a:rPr lang="en-US" sz="23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smtClean="0">
                          <a:solidFill>
                            <a:schemeClr val="tx1">
                              <a:lumMod val="50000"/>
                            </a:schemeClr>
                          </a:solidFill>
                          <a:latin typeface="Times New Roman" panose="02020603050405020304" pitchFamily="18" charset="0"/>
                          <a:cs typeface="Times New Roman" panose="02020603050405020304" pitchFamily="18" charset="0"/>
                        </a:rPr>
                        <a:t>câu</a:t>
                      </a:r>
                      <a:r>
                        <a:rPr lang="en-US" sz="23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smtClean="0">
                          <a:solidFill>
                            <a:schemeClr val="tx1">
                              <a:lumMod val="50000"/>
                            </a:schemeClr>
                          </a:solidFill>
                          <a:latin typeface="Times New Roman" panose="02020603050405020304" pitchFamily="18" charset="0"/>
                          <a:cs typeface="Times New Roman" panose="02020603050405020304" pitchFamily="18" charset="0"/>
                        </a:rPr>
                        <a:t>trong</a:t>
                      </a:r>
                      <a:r>
                        <a:rPr lang="en-US" sz="23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smtClean="0">
                          <a:solidFill>
                            <a:schemeClr val="tx1">
                              <a:lumMod val="50000"/>
                            </a:schemeClr>
                          </a:solidFill>
                          <a:latin typeface="Times New Roman" panose="02020603050405020304" pitchFamily="18" charset="0"/>
                          <a:cs typeface="Times New Roman" panose="02020603050405020304" pitchFamily="18" charset="0"/>
                        </a:rPr>
                        <a:t>một</a:t>
                      </a:r>
                      <a:r>
                        <a:rPr lang="en-US" sz="23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smtClean="0">
                          <a:solidFill>
                            <a:schemeClr val="tx1">
                              <a:lumMod val="50000"/>
                            </a:schemeClr>
                          </a:solidFill>
                          <a:latin typeface="Times New Roman" panose="02020603050405020304" pitchFamily="18" charset="0"/>
                          <a:cs typeface="Times New Roman" panose="02020603050405020304" pitchFamily="18" charset="0"/>
                        </a:rPr>
                        <a:t>bài</a:t>
                      </a:r>
                      <a:r>
                        <a:rPr lang="en-US" sz="23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smtClean="0">
                          <a:solidFill>
                            <a:schemeClr val="tx1">
                              <a:lumMod val="50000"/>
                            </a:schemeClr>
                          </a:solidFill>
                          <a:latin typeface="Times New Roman" panose="02020603050405020304" pitchFamily="18" charset="0"/>
                          <a:cs typeface="Times New Roman" panose="02020603050405020304" pitchFamily="18" charset="0"/>
                        </a:rPr>
                        <a:t>số</a:t>
                      </a:r>
                      <a:r>
                        <a:rPr lang="en-US" sz="23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smtClean="0">
                          <a:solidFill>
                            <a:schemeClr val="tx1">
                              <a:lumMod val="50000"/>
                            </a:schemeClr>
                          </a:solidFill>
                          <a:latin typeface="Times New Roman" panose="02020603050405020304" pitchFamily="18" charset="0"/>
                          <a:cs typeface="Times New Roman" panose="02020603050405020304" pitchFamily="18" charset="0"/>
                        </a:rPr>
                        <a:t>tiếng</a:t>
                      </a:r>
                      <a:r>
                        <a:rPr lang="en-US" sz="23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smtClean="0">
                          <a:solidFill>
                            <a:schemeClr val="tx1">
                              <a:lumMod val="50000"/>
                            </a:schemeClr>
                          </a:solidFill>
                          <a:latin typeface="Times New Roman" panose="02020603050405020304" pitchFamily="18" charset="0"/>
                          <a:cs typeface="Times New Roman" panose="02020603050405020304" pitchFamily="18" charset="0"/>
                        </a:rPr>
                        <a:t>trong</a:t>
                      </a:r>
                      <a:r>
                        <a:rPr lang="en-US" sz="23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smtClean="0">
                          <a:solidFill>
                            <a:schemeClr val="tx1">
                              <a:lumMod val="50000"/>
                            </a:schemeClr>
                          </a:solidFill>
                          <a:latin typeface="Times New Roman" panose="02020603050405020304" pitchFamily="18" charset="0"/>
                          <a:cs typeface="Times New Roman" panose="02020603050405020304" pitchFamily="18" charset="0"/>
                        </a:rPr>
                        <a:t>một</a:t>
                      </a:r>
                      <a:r>
                        <a:rPr lang="en-US" sz="23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smtClean="0">
                          <a:solidFill>
                            <a:schemeClr val="tx1">
                              <a:lumMod val="50000"/>
                            </a:schemeClr>
                          </a:solidFill>
                          <a:latin typeface="Times New Roman" panose="02020603050405020304" pitchFamily="18" charset="0"/>
                          <a:cs typeface="Times New Roman" panose="02020603050405020304" pitchFamily="18" charset="0"/>
                        </a:rPr>
                        <a:t>dòng</a:t>
                      </a:r>
                      <a:r>
                        <a:rPr lang="en-US" sz="23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smtClean="0">
                          <a:solidFill>
                            <a:schemeClr val="tx1">
                              <a:lumMod val="50000"/>
                            </a:schemeClr>
                          </a:solidFill>
                          <a:latin typeface="Times New Roman" panose="02020603050405020304" pitchFamily="18" charset="0"/>
                          <a:cs typeface="Times New Roman" panose="02020603050405020304" pitchFamily="18" charset="0"/>
                        </a:rPr>
                        <a:t>thơ</a:t>
                      </a:r>
                      <a:r>
                        <a:rPr lang="en-US" sz="23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smtClean="0">
                          <a:solidFill>
                            <a:schemeClr val="tx1">
                              <a:lumMod val="50000"/>
                            </a:schemeClr>
                          </a:solidFill>
                          <a:latin typeface="Times New Roman" panose="02020603050405020304" pitchFamily="18" charset="0"/>
                          <a:cs typeface="Times New Roman" panose="02020603050405020304" pitchFamily="18" charset="0"/>
                        </a:rPr>
                        <a:t>không</a:t>
                      </a:r>
                      <a:r>
                        <a:rPr lang="en-US" sz="23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smtClean="0">
                          <a:solidFill>
                            <a:schemeClr val="tx1">
                              <a:lumMod val="50000"/>
                            </a:schemeClr>
                          </a:solidFill>
                          <a:latin typeface="Times New Roman" panose="02020603050405020304" pitchFamily="18" charset="0"/>
                          <a:cs typeface="Times New Roman" panose="02020603050405020304" pitchFamily="18" charset="0"/>
                        </a:rPr>
                        <a:t>bằng</a:t>
                      </a:r>
                      <a:r>
                        <a:rPr lang="en-US" sz="23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smtClean="0">
                          <a:solidFill>
                            <a:schemeClr val="tx1">
                              <a:lumMod val="50000"/>
                            </a:schemeClr>
                          </a:solidFill>
                          <a:latin typeface="Times New Roman" panose="02020603050405020304" pitchFamily="18" charset="0"/>
                          <a:cs typeface="Times New Roman" panose="02020603050405020304" pitchFamily="18" charset="0"/>
                        </a:rPr>
                        <a:t>nhau</a:t>
                      </a:r>
                      <a:r>
                        <a:rPr lang="en-US" sz="2300" baseline="0" dirty="0" smtClean="0">
                          <a:solidFill>
                            <a:schemeClr val="tx1">
                              <a:lumMod val="50000"/>
                            </a:schemeClr>
                          </a:solidFill>
                          <a:latin typeface="Times New Roman" panose="02020603050405020304" pitchFamily="18" charset="0"/>
                          <a:cs typeface="Times New Roman" panose="02020603050405020304" pitchFamily="18" charset="0"/>
                        </a:rPr>
                        <a:t>.</a:t>
                      </a:r>
                      <a:endParaRPr lang="en-US" sz="2300" dirty="0">
                        <a:solidFill>
                          <a:schemeClr val="tx1">
                            <a:lumMod val="50000"/>
                          </a:schemeClr>
                        </a:solidFill>
                        <a:latin typeface="Times New Roman" panose="02020603050405020304" pitchFamily="18" charset="0"/>
                        <a:cs typeface="Times New Roman" panose="02020603050405020304" pitchFamily="18" charset="0"/>
                      </a:endParaRPr>
                    </a:p>
                  </a:txBody>
                  <a:tcPr marL="68580" marR="68580" marT="34290" marB="34290">
                    <a:solidFill>
                      <a:schemeClr val="bg1"/>
                    </a:solidFill>
                  </a:tcPr>
                </a:tc>
              </a:tr>
              <a:tr h="754380">
                <a:tc>
                  <a:txBody>
                    <a:bodyPr/>
                    <a:lstStyle/>
                    <a:p>
                      <a:r>
                        <a:rPr lang="en-US" sz="2300" dirty="0" err="1" smtClean="0">
                          <a:solidFill>
                            <a:srgbClr val="FF0000"/>
                          </a:solidFill>
                          <a:latin typeface="Times New Roman" panose="02020603050405020304" pitchFamily="18" charset="0"/>
                          <a:cs typeface="Times New Roman" panose="02020603050405020304" pitchFamily="18" charset="0"/>
                        </a:rPr>
                        <a:t>Vần</a:t>
                      </a:r>
                      <a:r>
                        <a:rPr lang="en-US" sz="2300" dirty="0" smtClean="0">
                          <a:solidFill>
                            <a:srgbClr val="FF0000"/>
                          </a:solidFill>
                          <a:latin typeface="Times New Roman" panose="02020603050405020304" pitchFamily="18" charset="0"/>
                          <a:cs typeface="Times New Roman" panose="02020603050405020304" pitchFamily="18" charset="0"/>
                        </a:rPr>
                        <a:t>,</a:t>
                      </a:r>
                      <a:r>
                        <a:rPr lang="en-US" sz="2300" baseline="0" dirty="0" smtClean="0">
                          <a:solidFill>
                            <a:srgbClr val="FF0000"/>
                          </a:solidFill>
                          <a:latin typeface="Times New Roman" panose="02020603050405020304" pitchFamily="18" charset="0"/>
                          <a:cs typeface="Times New Roman" panose="02020603050405020304" pitchFamily="18" charset="0"/>
                        </a:rPr>
                        <a:t> </a:t>
                      </a:r>
                      <a:r>
                        <a:rPr lang="en-US" sz="2300" baseline="0" dirty="0" err="1" smtClean="0">
                          <a:solidFill>
                            <a:srgbClr val="FF0000"/>
                          </a:solidFill>
                          <a:latin typeface="Times New Roman" panose="02020603050405020304" pitchFamily="18" charset="0"/>
                          <a:cs typeface="Times New Roman" panose="02020603050405020304" pitchFamily="18" charset="0"/>
                        </a:rPr>
                        <a:t>nhịp</a:t>
                      </a:r>
                      <a:endParaRPr lang="en-US" sz="2300" dirty="0">
                        <a:solidFill>
                          <a:srgbClr val="FF0000"/>
                        </a:solidFill>
                        <a:latin typeface="Times New Roman" panose="02020603050405020304" pitchFamily="18" charset="0"/>
                        <a:cs typeface="Times New Roman" panose="02020603050405020304" pitchFamily="18" charset="0"/>
                      </a:endParaRPr>
                    </a:p>
                  </a:txBody>
                  <a:tcPr marL="68580" marR="68580" marT="34290" marB="34290">
                    <a:solidFill>
                      <a:schemeClr val="bg1"/>
                    </a:solidFill>
                  </a:tcPr>
                </a:tc>
                <a:tc>
                  <a:txBody>
                    <a:bodyPr/>
                    <a:lstStyle/>
                    <a:p>
                      <a:r>
                        <a:rPr lang="en-US" sz="2300" dirty="0" err="1" smtClean="0">
                          <a:solidFill>
                            <a:schemeClr val="tx1">
                              <a:lumMod val="50000"/>
                            </a:schemeClr>
                          </a:solidFill>
                          <a:latin typeface="Times New Roman" panose="02020603050405020304" pitchFamily="18" charset="0"/>
                          <a:cs typeface="Times New Roman" panose="02020603050405020304" pitchFamily="18" charset="0"/>
                        </a:rPr>
                        <a:t>Không</a:t>
                      </a:r>
                      <a:r>
                        <a:rPr lang="en-US" sz="23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smtClean="0">
                          <a:solidFill>
                            <a:schemeClr val="tx1">
                              <a:lumMod val="50000"/>
                            </a:schemeClr>
                          </a:solidFill>
                          <a:latin typeface="Times New Roman" panose="02020603050405020304" pitchFamily="18" charset="0"/>
                          <a:cs typeface="Times New Roman" panose="02020603050405020304" pitchFamily="18" charset="0"/>
                        </a:rPr>
                        <a:t>gieo</a:t>
                      </a:r>
                      <a:r>
                        <a:rPr lang="en-US" sz="23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smtClean="0">
                          <a:solidFill>
                            <a:schemeClr val="tx1">
                              <a:lumMod val="50000"/>
                            </a:schemeClr>
                          </a:solidFill>
                          <a:latin typeface="Times New Roman" panose="02020603050405020304" pitchFamily="18" charset="0"/>
                          <a:cs typeface="Times New Roman" panose="02020603050405020304" pitchFamily="18" charset="0"/>
                        </a:rPr>
                        <a:t>vần</a:t>
                      </a:r>
                      <a:r>
                        <a:rPr lang="en-US" sz="23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smtClean="0">
                          <a:solidFill>
                            <a:schemeClr val="tx1">
                              <a:lumMod val="50000"/>
                            </a:schemeClr>
                          </a:solidFill>
                          <a:latin typeface="Times New Roman" panose="02020603050405020304" pitchFamily="18" charset="0"/>
                          <a:cs typeface="Times New Roman" panose="02020603050405020304" pitchFamily="18" charset="0"/>
                        </a:rPr>
                        <a:t>Nhịp</a:t>
                      </a:r>
                      <a:r>
                        <a:rPr lang="en-US" sz="23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smtClean="0">
                          <a:solidFill>
                            <a:schemeClr val="tx1">
                              <a:lumMod val="50000"/>
                            </a:schemeClr>
                          </a:solidFill>
                          <a:latin typeface="Times New Roman" panose="02020603050405020304" pitchFamily="18" charset="0"/>
                          <a:cs typeface="Times New Roman" panose="02020603050405020304" pitchFamily="18" charset="0"/>
                        </a:rPr>
                        <a:t>không</a:t>
                      </a:r>
                      <a:r>
                        <a:rPr lang="en-US" sz="23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smtClean="0">
                          <a:solidFill>
                            <a:schemeClr val="tx1">
                              <a:lumMod val="50000"/>
                            </a:schemeClr>
                          </a:solidFill>
                          <a:latin typeface="Times New Roman" panose="02020603050405020304" pitchFamily="18" charset="0"/>
                          <a:cs typeface="Times New Roman" panose="02020603050405020304" pitchFamily="18" charset="0"/>
                        </a:rPr>
                        <a:t>thống</a:t>
                      </a:r>
                      <a:r>
                        <a:rPr lang="en-US" sz="23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smtClean="0">
                          <a:solidFill>
                            <a:schemeClr val="tx1">
                              <a:lumMod val="50000"/>
                            </a:schemeClr>
                          </a:solidFill>
                          <a:latin typeface="Times New Roman" panose="02020603050405020304" pitchFamily="18" charset="0"/>
                          <a:cs typeface="Times New Roman" panose="02020603050405020304" pitchFamily="18" charset="0"/>
                        </a:rPr>
                        <a:t>nhất</a:t>
                      </a:r>
                      <a:endParaRPr lang="en-US" sz="2300" dirty="0">
                        <a:solidFill>
                          <a:schemeClr val="tx1">
                            <a:lumMod val="50000"/>
                          </a:schemeClr>
                        </a:solidFill>
                        <a:latin typeface="Times New Roman" panose="02020603050405020304" pitchFamily="18" charset="0"/>
                        <a:cs typeface="Times New Roman" panose="02020603050405020304" pitchFamily="18" charset="0"/>
                      </a:endParaRPr>
                    </a:p>
                  </a:txBody>
                  <a:tcPr marL="68580" marR="68580" marT="34290" marB="34290">
                    <a:solidFill>
                      <a:schemeClr val="bg1"/>
                    </a:solidFill>
                  </a:tcPr>
                </a:tc>
              </a:tr>
              <a:tr h="492341">
                <a:tc>
                  <a:txBody>
                    <a:bodyPr/>
                    <a:lstStyle/>
                    <a:p>
                      <a:r>
                        <a:rPr lang="en-US" sz="2300" dirty="0" smtClean="0">
                          <a:solidFill>
                            <a:srgbClr val="FF0000"/>
                          </a:solidFill>
                          <a:latin typeface="Times New Roman" panose="02020603050405020304" pitchFamily="18" charset="0"/>
                          <a:cs typeface="Times New Roman" panose="02020603050405020304" pitchFamily="18" charset="0"/>
                        </a:rPr>
                        <a:t>PTBĐ</a:t>
                      </a:r>
                      <a:endParaRPr lang="en-US" sz="2300" dirty="0">
                        <a:solidFill>
                          <a:srgbClr val="FF0000"/>
                        </a:solidFill>
                        <a:latin typeface="Times New Roman" panose="02020603050405020304" pitchFamily="18" charset="0"/>
                        <a:cs typeface="Times New Roman" panose="02020603050405020304" pitchFamily="18" charset="0"/>
                      </a:endParaRPr>
                    </a:p>
                  </a:txBody>
                  <a:tcPr marL="68580" marR="68580" marT="34290" marB="34290">
                    <a:solidFill>
                      <a:schemeClr val="bg1"/>
                    </a:solidFill>
                  </a:tcPr>
                </a:tc>
                <a:tc>
                  <a:txBody>
                    <a:bodyPr/>
                    <a:lstStyle/>
                    <a:p>
                      <a:r>
                        <a:rPr lang="en-US" sz="2300" dirty="0" err="1" smtClean="0">
                          <a:solidFill>
                            <a:schemeClr val="tx1">
                              <a:lumMod val="50000"/>
                            </a:schemeClr>
                          </a:solidFill>
                          <a:latin typeface="Times New Roman" panose="02020603050405020304" pitchFamily="18" charset="0"/>
                          <a:cs typeface="Times New Roman" panose="02020603050405020304" pitchFamily="18" charset="0"/>
                        </a:rPr>
                        <a:t>Biểu</a:t>
                      </a:r>
                      <a:r>
                        <a:rPr lang="en-US" sz="23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300" dirty="0" err="1" smtClean="0">
                          <a:solidFill>
                            <a:schemeClr val="tx1">
                              <a:lumMod val="50000"/>
                            </a:schemeClr>
                          </a:solidFill>
                          <a:latin typeface="Times New Roman" panose="02020603050405020304" pitchFamily="18" charset="0"/>
                          <a:cs typeface="Times New Roman" panose="02020603050405020304" pitchFamily="18" charset="0"/>
                        </a:rPr>
                        <a:t>cảm</a:t>
                      </a:r>
                      <a:r>
                        <a:rPr lang="en-US" sz="23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smtClean="0">
                          <a:solidFill>
                            <a:schemeClr val="tx1">
                              <a:lumMod val="50000"/>
                            </a:schemeClr>
                          </a:solidFill>
                          <a:latin typeface="Times New Roman" panose="02020603050405020304" pitchFamily="18" charset="0"/>
                          <a:cs typeface="Times New Roman" panose="02020603050405020304" pitchFamily="18" charset="0"/>
                        </a:rPr>
                        <a:t>kết</a:t>
                      </a:r>
                      <a:r>
                        <a:rPr lang="en-US" sz="23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smtClean="0">
                          <a:solidFill>
                            <a:schemeClr val="tx1">
                              <a:lumMod val="50000"/>
                            </a:schemeClr>
                          </a:solidFill>
                          <a:latin typeface="Times New Roman" panose="02020603050405020304" pitchFamily="18" charset="0"/>
                          <a:cs typeface="Times New Roman" panose="02020603050405020304" pitchFamily="18" charset="0"/>
                        </a:rPr>
                        <a:t>hợp</a:t>
                      </a:r>
                      <a:r>
                        <a:rPr lang="en-US" sz="23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smtClean="0">
                          <a:solidFill>
                            <a:schemeClr val="tx1">
                              <a:lumMod val="50000"/>
                            </a:schemeClr>
                          </a:solidFill>
                          <a:latin typeface="Times New Roman" panose="02020603050405020304" pitchFamily="18" charset="0"/>
                          <a:cs typeface="Times New Roman" panose="02020603050405020304" pitchFamily="18" charset="0"/>
                        </a:rPr>
                        <a:t>tự</a:t>
                      </a:r>
                      <a:r>
                        <a:rPr lang="en-US" sz="23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smtClean="0">
                          <a:solidFill>
                            <a:schemeClr val="tx1">
                              <a:lumMod val="50000"/>
                            </a:schemeClr>
                          </a:solidFill>
                          <a:latin typeface="Times New Roman" panose="02020603050405020304" pitchFamily="18" charset="0"/>
                          <a:cs typeface="Times New Roman" panose="02020603050405020304" pitchFamily="18" charset="0"/>
                        </a:rPr>
                        <a:t>sự</a:t>
                      </a:r>
                      <a:r>
                        <a:rPr lang="en-US" sz="23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smtClean="0">
                          <a:solidFill>
                            <a:schemeClr val="tx1">
                              <a:lumMod val="50000"/>
                            </a:schemeClr>
                          </a:solidFill>
                          <a:latin typeface="Times New Roman" panose="02020603050405020304" pitchFamily="18" charset="0"/>
                          <a:cs typeface="Times New Roman" panose="02020603050405020304" pitchFamily="18" charset="0"/>
                        </a:rPr>
                        <a:t>miêu</a:t>
                      </a:r>
                      <a:r>
                        <a:rPr lang="en-US" sz="23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smtClean="0">
                          <a:solidFill>
                            <a:schemeClr val="tx1">
                              <a:lumMod val="50000"/>
                            </a:schemeClr>
                          </a:solidFill>
                          <a:latin typeface="Times New Roman" panose="02020603050405020304" pitchFamily="18" charset="0"/>
                          <a:cs typeface="Times New Roman" panose="02020603050405020304" pitchFamily="18" charset="0"/>
                        </a:rPr>
                        <a:t>tả</a:t>
                      </a:r>
                      <a:endParaRPr lang="en-US" sz="2300" dirty="0">
                        <a:solidFill>
                          <a:schemeClr val="tx1">
                            <a:lumMod val="50000"/>
                          </a:schemeClr>
                        </a:solidFill>
                        <a:latin typeface="Times New Roman" panose="02020603050405020304" pitchFamily="18" charset="0"/>
                        <a:cs typeface="Times New Roman" panose="02020603050405020304" pitchFamily="18" charset="0"/>
                      </a:endParaRPr>
                    </a:p>
                  </a:txBody>
                  <a:tcPr marL="68580" marR="68580" marT="34290" marB="34290">
                    <a:solidFill>
                      <a:schemeClr val="bg1"/>
                    </a:solidFill>
                  </a:tcPr>
                </a:tc>
              </a:tr>
              <a:tr h="754380">
                <a:tc>
                  <a:txBody>
                    <a:bodyPr/>
                    <a:lstStyle/>
                    <a:p>
                      <a:r>
                        <a:rPr lang="en-US" sz="2300" dirty="0" err="1" smtClean="0">
                          <a:solidFill>
                            <a:srgbClr val="FF0000"/>
                          </a:solidFill>
                          <a:latin typeface="Times New Roman" panose="02020603050405020304" pitchFamily="18" charset="0"/>
                          <a:cs typeface="Times New Roman" panose="02020603050405020304" pitchFamily="18" charset="0"/>
                        </a:rPr>
                        <a:t>Người</a:t>
                      </a:r>
                      <a:r>
                        <a:rPr lang="en-US" sz="2300" dirty="0" smtClean="0">
                          <a:solidFill>
                            <a:srgbClr val="FF0000"/>
                          </a:solidFill>
                          <a:latin typeface="Times New Roman" panose="02020603050405020304" pitchFamily="18" charset="0"/>
                          <a:cs typeface="Times New Roman" panose="02020603050405020304" pitchFamily="18" charset="0"/>
                        </a:rPr>
                        <a:t> </a:t>
                      </a:r>
                      <a:r>
                        <a:rPr lang="en-US" sz="2300" dirty="0" err="1" smtClean="0">
                          <a:solidFill>
                            <a:srgbClr val="FF0000"/>
                          </a:solidFill>
                          <a:latin typeface="Times New Roman" panose="02020603050405020304" pitchFamily="18" charset="0"/>
                          <a:cs typeface="Times New Roman" panose="02020603050405020304" pitchFamily="18" charset="0"/>
                        </a:rPr>
                        <a:t>kể</a:t>
                      </a:r>
                      <a:r>
                        <a:rPr lang="en-US" sz="2300" baseline="0" dirty="0" smtClean="0">
                          <a:solidFill>
                            <a:srgbClr val="FF0000"/>
                          </a:solidFill>
                          <a:latin typeface="Times New Roman" panose="02020603050405020304" pitchFamily="18" charset="0"/>
                          <a:cs typeface="Times New Roman" panose="02020603050405020304" pitchFamily="18" charset="0"/>
                        </a:rPr>
                        <a:t> </a:t>
                      </a:r>
                      <a:r>
                        <a:rPr lang="en-US" sz="2300" baseline="0" dirty="0" err="1" smtClean="0">
                          <a:solidFill>
                            <a:srgbClr val="FF0000"/>
                          </a:solidFill>
                          <a:latin typeface="Times New Roman" panose="02020603050405020304" pitchFamily="18" charset="0"/>
                          <a:cs typeface="Times New Roman" panose="02020603050405020304" pitchFamily="18" charset="0"/>
                        </a:rPr>
                        <a:t>chuyện</a:t>
                      </a:r>
                      <a:endParaRPr lang="en-US" sz="2300" dirty="0">
                        <a:solidFill>
                          <a:srgbClr val="FF0000"/>
                        </a:solidFill>
                        <a:latin typeface="Times New Roman" panose="02020603050405020304" pitchFamily="18" charset="0"/>
                        <a:cs typeface="Times New Roman" panose="02020603050405020304" pitchFamily="18" charset="0"/>
                      </a:endParaRPr>
                    </a:p>
                  </a:txBody>
                  <a:tcPr marL="68580" marR="68580" marT="34290" marB="34290">
                    <a:solidFill>
                      <a:schemeClr val="bg1"/>
                    </a:solidFill>
                  </a:tcPr>
                </a:tc>
                <a:tc>
                  <a:txBody>
                    <a:bodyPr/>
                    <a:lstStyle/>
                    <a:p>
                      <a:r>
                        <a:rPr lang="en-US" sz="2300" dirty="0" err="1" smtClean="0">
                          <a:solidFill>
                            <a:schemeClr val="tx1">
                              <a:lumMod val="50000"/>
                            </a:schemeClr>
                          </a:solidFill>
                          <a:latin typeface="Times New Roman" panose="02020603050405020304" pitchFamily="18" charset="0"/>
                          <a:cs typeface="Times New Roman" panose="02020603050405020304" pitchFamily="18" charset="0"/>
                        </a:rPr>
                        <a:t>Em</a:t>
                      </a:r>
                      <a:r>
                        <a:rPr lang="en-US" sz="23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300" dirty="0" err="1" smtClean="0">
                          <a:solidFill>
                            <a:schemeClr val="tx1">
                              <a:lumMod val="50000"/>
                            </a:schemeClr>
                          </a:solidFill>
                          <a:latin typeface="Times New Roman" panose="02020603050405020304" pitchFamily="18" charset="0"/>
                          <a:cs typeface="Times New Roman" panose="02020603050405020304" pitchFamily="18" charset="0"/>
                        </a:rPr>
                        <a:t>bé</a:t>
                      </a:r>
                      <a:endParaRPr lang="en-US" sz="2300" dirty="0">
                        <a:solidFill>
                          <a:schemeClr val="tx1">
                            <a:lumMod val="50000"/>
                          </a:schemeClr>
                        </a:solidFill>
                        <a:latin typeface="Times New Roman" panose="02020603050405020304" pitchFamily="18" charset="0"/>
                        <a:cs typeface="Times New Roman" panose="02020603050405020304" pitchFamily="18" charset="0"/>
                      </a:endParaRPr>
                    </a:p>
                  </a:txBody>
                  <a:tcPr marL="68580" marR="68580" marT="34290" marB="34290">
                    <a:solidFill>
                      <a:schemeClr val="bg1"/>
                    </a:solidFill>
                  </a:tcPr>
                </a:tc>
              </a:tr>
            </a:tbl>
          </a:graphicData>
        </a:graphic>
      </p:graphicFrame>
    </p:spTree>
    <p:extLst>
      <p:ext uri="{BB962C8B-B14F-4D97-AF65-F5344CB8AC3E}">
        <p14:creationId xmlns:p14="http://schemas.microsoft.com/office/powerpoint/2010/main" val="2948446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Aqua Marketing Plan by Slidego">
  <a:themeElements>
    <a:clrScheme name="Simple Light">
      <a:dk1>
        <a:srgbClr val="434343"/>
      </a:dk1>
      <a:lt1>
        <a:srgbClr val="FFFFFF"/>
      </a:lt1>
      <a:dk2>
        <a:srgbClr val="073763"/>
      </a:dk2>
      <a:lt2>
        <a:srgbClr val="3D85C6"/>
      </a:lt2>
      <a:accent1>
        <a:srgbClr val="3D85C6"/>
      </a:accent1>
      <a:accent2>
        <a:srgbClr val="B6D7A8"/>
      </a:accent2>
      <a:accent3>
        <a:srgbClr val="9FC5E8"/>
      </a:accent3>
      <a:accent4>
        <a:srgbClr val="9EDCD9"/>
      </a:accent4>
      <a:accent5>
        <a:srgbClr val="93C47D"/>
      </a:accent5>
      <a:accent6>
        <a:srgbClr val="6FA8DC"/>
      </a:accent6>
      <a:hlink>
        <a:srgbClr val="07376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248</TotalTime>
  <Words>2137</Words>
  <Application>Microsoft Office PowerPoint</Application>
  <PresentationFormat>On-screen Show (16:9)</PresentationFormat>
  <Paragraphs>157</Paragraphs>
  <Slides>39</Slides>
  <Notes>30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39</vt:i4>
      </vt:variant>
    </vt:vector>
  </HeadingPairs>
  <TitlesOfParts>
    <vt:vector size="50" baseType="lpstr">
      <vt:lpstr>Calibri Light</vt:lpstr>
      <vt:lpstr>Arial</vt:lpstr>
      <vt:lpstr>Wingdings</vt:lpstr>
      <vt:lpstr>Open Sans</vt:lpstr>
      <vt:lpstr>Calibri</vt:lpstr>
      <vt:lpstr>Overpass Black</vt:lpstr>
      <vt:lpstr>Times New Roman</vt:lpstr>
      <vt:lpstr>Fira Sans Extra Condensed Medium</vt:lpstr>
      <vt:lpstr>Roboto Condensed</vt:lpstr>
      <vt:lpstr>Aqua Marketing Plan by Slidego</vt:lpstr>
      <vt:lpstr>1_Office Theme</vt:lpstr>
      <vt:lpstr>PowerPoint Presentation</vt:lpstr>
      <vt:lpstr>PowerPoint Presentation</vt:lpstr>
      <vt:lpstr>PowerPoint Presentation</vt:lpstr>
      <vt:lpstr>1. Đọc</vt:lpstr>
      <vt:lpstr>2. Tìm hiểu chung</vt:lpstr>
      <vt:lpstr>PowerPoint Presentation</vt:lpstr>
      <vt:lpstr>2. Tìm hiểu chung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Aqua Marketing Plan</dc:title>
  <cp:lastModifiedBy>AutoBVT</cp:lastModifiedBy>
  <cp:revision>55</cp:revision>
  <dcterms:modified xsi:type="dcterms:W3CDTF">2023-04-14T11:59:14Z</dcterms:modified>
</cp:coreProperties>
</file>