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9" r:id="rId2"/>
    <p:sldMasterId id="2147483738" r:id="rId3"/>
    <p:sldMasterId id="2147483760" r:id="rId4"/>
  </p:sldMasterIdLst>
  <p:notesMasterIdLst>
    <p:notesMasterId r:id="rId22"/>
  </p:notesMasterIdLst>
  <p:sldIdLst>
    <p:sldId id="298" r:id="rId5"/>
    <p:sldId id="296" r:id="rId6"/>
    <p:sldId id="256" r:id="rId7"/>
    <p:sldId id="259" r:id="rId8"/>
    <p:sldId id="258" r:id="rId9"/>
    <p:sldId id="322" r:id="rId10"/>
    <p:sldId id="323" r:id="rId11"/>
    <p:sldId id="257" r:id="rId12"/>
    <p:sldId id="312" r:id="rId13"/>
    <p:sldId id="311" r:id="rId14"/>
    <p:sldId id="260" r:id="rId15"/>
    <p:sldId id="319" r:id="rId16"/>
    <p:sldId id="320" r:id="rId17"/>
    <p:sldId id="321" r:id="rId18"/>
    <p:sldId id="324" r:id="rId19"/>
    <p:sldId id="325" r:id="rId20"/>
    <p:sldId id="326"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Lora" panose="020B0604020202020204" charset="0"/>
      <p:regular r:id="rId27"/>
      <p:bold r:id="rId28"/>
      <p:italic r:id="rId29"/>
      <p:boldItalic r:id="rId30"/>
    </p:embeddedFont>
    <p:embeddedFont>
      <p:font typeface="Concert One" panose="020B0604020202020204" charset="0"/>
      <p:regular r:id="rId31"/>
    </p:embeddedFont>
    <p:embeddedFont>
      <p:font typeface="Calibri Light" panose="020F0302020204030204" pitchFamily="34" charset="0"/>
      <p:regular r:id="rId32"/>
      <p:italic r:id="rId33"/>
    </p:embeddedFont>
    <p:embeddedFont>
      <p:font typeface="宋体" panose="02010600030101010101" pitchFamily="2" charset="-122"/>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49">
          <p15:clr>
            <a:srgbClr val="EA433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7CA1"/>
    <a:srgbClr val="ED9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EDBD4A-839C-4CBE-AA37-9C844882DFC8}">
  <a:tblStyle styleId="{90EDBD4A-839C-4CBE-AA37-9C844882DF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8"/>
      </p:cViewPr>
      <p:guideLst>
        <p:guide orient="horz" pos="54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795947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0995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5058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851a045c94_0_1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851a045c94_0_1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12823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86fc84f77b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86fc84f77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711601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7"/>
        <p:cNvGrpSpPr/>
        <p:nvPr/>
      </p:nvGrpSpPr>
      <p:grpSpPr>
        <a:xfrm>
          <a:off x="0" y="0"/>
          <a:ext cx="0" cy="0"/>
          <a:chOff x="0" y="0"/>
          <a:chExt cx="0" cy="0"/>
        </a:xfrm>
      </p:grpSpPr>
      <p:sp>
        <p:nvSpPr>
          <p:cNvPr id="2018" name="Google Shape;2018;g851a045c94_0_1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9" name="Google Shape;2019;g851a045c94_0_1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88552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86fc84f77b_0_15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6fc84f77b_0_15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64320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86fc84f77b_0_16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86fc84f77b_0_16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11470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86fc84f77b_0_15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86fc84f77b_0_15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39790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2584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79183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4897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62218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851a045c94_0_1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851a045c94_0_1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1098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7"/>
        <p:cNvGrpSpPr/>
        <p:nvPr/>
      </p:nvGrpSpPr>
      <p:grpSpPr>
        <a:xfrm>
          <a:off x="0" y="0"/>
          <a:ext cx="0" cy="0"/>
          <a:chOff x="0" y="0"/>
          <a:chExt cx="0" cy="0"/>
        </a:xfrm>
      </p:grpSpPr>
      <p:sp>
        <p:nvSpPr>
          <p:cNvPr id="2318" name="Google Shape;2318;g86fc84f77b_0_16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9" name="Google Shape;2319;g86fc84f77b_0_16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22957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83844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3153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3511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81500" y="-103983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572173" y="2495562"/>
            <a:ext cx="4832766" cy="337086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24669"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34445" y="1100111"/>
            <a:ext cx="2176983" cy="1325903"/>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589802" y="1781091"/>
            <a:ext cx="2850524" cy="1946196"/>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6795724" y="2089249"/>
            <a:ext cx="2772865" cy="1925146"/>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rot="-5193098">
            <a:off x="3279805" y="4311672"/>
            <a:ext cx="1594001" cy="138915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rot="-9814932">
            <a:off x="6260180" y="-1282125"/>
            <a:ext cx="4116243" cy="3191514"/>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a:off x="2020057" y="-1282562"/>
            <a:ext cx="2012481" cy="2415552"/>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a:off x="901553" y="-690054"/>
            <a:ext cx="1990493" cy="1871858"/>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2"/>
          <p:cNvGrpSpPr/>
          <p:nvPr/>
        </p:nvGrpSpPr>
        <p:grpSpPr>
          <a:xfrm>
            <a:off x="3835039" y="-774431"/>
            <a:ext cx="1632108" cy="1716636"/>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a:off x="2020051" y="3988982"/>
            <a:ext cx="1723633" cy="213372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2"/>
          <p:cNvGrpSpPr/>
          <p:nvPr/>
        </p:nvGrpSpPr>
        <p:grpSpPr>
          <a:xfrm>
            <a:off x="-553583" y="3535991"/>
            <a:ext cx="1836071" cy="1848986"/>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2"/>
          <p:cNvGrpSpPr/>
          <p:nvPr/>
        </p:nvGrpSpPr>
        <p:grpSpPr>
          <a:xfrm>
            <a:off x="6567134" y="-1282560"/>
            <a:ext cx="1887732" cy="1777213"/>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
          <p:cNvGrpSpPr/>
          <p:nvPr/>
        </p:nvGrpSpPr>
        <p:grpSpPr>
          <a:xfrm>
            <a:off x="7893871" y="3448888"/>
            <a:ext cx="1793527" cy="191532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
          <p:cNvGrpSpPr/>
          <p:nvPr/>
        </p:nvGrpSpPr>
        <p:grpSpPr>
          <a:xfrm>
            <a:off x="7654657" y="669946"/>
            <a:ext cx="3136543" cy="1107664"/>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
          <p:cNvGrpSpPr/>
          <p:nvPr/>
        </p:nvGrpSpPr>
        <p:grpSpPr>
          <a:xfrm>
            <a:off x="-520116" y="-1118131"/>
            <a:ext cx="1875257" cy="2295819"/>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2"/>
          <p:cNvSpPr/>
          <p:nvPr/>
        </p:nvSpPr>
        <p:spPr>
          <a:xfrm>
            <a:off x="5827210" y="3599869"/>
            <a:ext cx="1753822" cy="231597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txBox="1">
            <a:spLocks noGrp="1"/>
          </p:cNvSpPr>
          <p:nvPr>
            <p:ph type="ctrTitle"/>
          </p:nvPr>
        </p:nvSpPr>
        <p:spPr>
          <a:xfrm>
            <a:off x="1915800" y="1297575"/>
            <a:ext cx="5312400" cy="163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24600" y="3038225"/>
            <a:ext cx="4294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2_1_1_1">
    <p:spTree>
      <p:nvGrpSpPr>
        <p:cNvPr id="1" name="Shape 1641"/>
        <p:cNvGrpSpPr/>
        <p:nvPr/>
      </p:nvGrpSpPr>
      <p:grpSpPr>
        <a:xfrm>
          <a:off x="0" y="0"/>
          <a:ext cx="0" cy="0"/>
          <a:chOff x="0" y="0"/>
          <a:chExt cx="0" cy="0"/>
        </a:xfrm>
      </p:grpSpPr>
      <p:sp>
        <p:nvSpPr>
          <p:cNvPr id="1642" name="Google Shape;1642;p27"/>
          <p:cNvSpPr/>
          <p:nvPr/>
        </p:nvSpPr>
        <p:spPr>
          <a:xfrm>
            <a:off x="-924149" y="3710477"/>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7"/>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27"/>
          <p:cNvGrpSpPr/>
          <p:nvPr/>
        </p:nvGrpSpPr>
        <p:grpSpPr>
          <a:xfrm>
            <a:off x="7944559" y="2965281"/>
            <a:ext cx="2005054" cy="2406638"/>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27"/>
          <p:cNvGrpSpPr/>
          <p:nvPr/>
        </p:nvGrpSpPr>
        <p:grpSpPr>
          <a:xfrm rot="10800000">
            <a:off x="7501365" y="-7"/>
            <a:ext cx="2448251" cy="2639728"/>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27"/>
          <p:cNvGrpSpPr/>
          <p:nvPr/>
        </p:nvGrpSpPr>
        <p:grpSpPr>
          <a:xfrm>
            <a:off x="-823878" y="3311644"/>
            <a:ext cx="1598446" cy="1504864"/>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1_1_1">
    <p:spTree>
      <p:nvGrpSpPr>
        <p:cNvPr id="1" name="Shape 1733"/>
        <p:cNvGrpSpPr/>
        <p:nvPr/>
      </p:nvGrpSpPr>
      <p:grpSpPr>
        <a:xfrm>
          <a:off x="0" y="0"/>
          <a:ext cx="0" cy="0"/>
          <a:chOff x="0" y="0"/>
          <a:chExt cx="0" cy="0"/>
        </a:xfrm>
      </p:grpSpPr>
      <p:grpSp>
        <p:nvGrpSpPr>
          <p:cNvPr id="1734" name="Google Shape;1734;p28"/>
          <p:cNvGrpSpPr/>
          <p:nvPr/>
        </p:nvGrpSpPr>
        <p:grpSpPr>
          <a:xfrm>
            <a:off x="7379990" y="4131574"/>
            <a:ext cx="2840004" cy="1939013"/>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3" name="Google Shape;1773;p28"/>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4" name="Google Shape;1774;p28"/>
          <p:cNvGrpSpPr/>
          <p:nvPr/>
        </p:nvGrpSpPr>
        <p:grpSpPr>
          <a:xfrm>
            <a:off x="7302282" y="-102679"/>
            <a:ext cx="3136543" cy="1107664"/>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 name="Google Shape;1778;p28"/>
          <p:cNvGrpSpPr/>
          <p:nvPr/>
        </p:nvGrpSpPr>
        <p:grpSpPr>
          <a:xfrm>
            <a:off x="-898448" y="2581756"/>
            <a:ext cx="2448251" cy="2639728"/>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IG_NUMBER_1">
    <p:spTree>
      <p:nvGrpSpPr>
        <p:cNvPr id="1" name="Shape 1815"/>
        <p:cNvGrpSpPr/>
        <p:nvPr/>
      </p:nvGrpSpPr>
      <p:grpSpPr>
        <a:xfrm>
          <a:off x="0" y="0"/>
          <a:ext cx="0" cy="0"/>
          <a:chOff x="0" y="0"/>
          <a:chExt cx="0" cy="0"/>
        </a:xfrm>
      </p:grpSpPr>
      <p:sp>
        <p:nvSpPr>
          <p:cNvPr id="1816" name="Google Shape;1816;p29"/>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9"/>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a:prstGeom prst="rect">
            <a:avLst/>
          </a:prstGeom>
        </p:spPr>
        <p:txBody>
          <a:bodyPr anchor="b"/>
          <a:lstStyle>
            <a:lvl1pPr algn="ctr">
              <a:defRPr sz="4499"/>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799"/>
            </a:lvl1pPr>
            <a:lvl2pPr marL="342788" indent="0" algn="ctr">
              <a:buNone/>
              <a:defRPr sz="1499"/>
            </a:lvl2pPr>
            <a:lvl3pPr marL="685577" indent="0" algn="ctr">
              <a:buNone/>
              <a:defRPr sz="1349"/>
            </a:lvl3pPr>
            <a:lvl4pPr marL="1028366" indent="0" algn="ctr">
              <a:buNone/>
              <a:defRPr sz="1199"/>
            </a:lvl4pPr>
            <a:lvl5pPr marL="1371155" indent="0" algn="ctr">
              <a:buNone/>
              <a:defRPr sz="1199"/>
            </a:lvl5pPr>
            <a:lvl6pPr marL="1713943" indent="0" algn="ctr">
              <a:buNone/>
              <a:defRPr sz="1199"/>
            </a:lvl6pPr>
            <a:lvl7pPr marL="2056731" indent="0" algn="ctr">
              <a:buNone/>
              <a:defRPr sz="1199"/>
            </a:lvl7pPr>
            <a:lvl8pPr marL="2399520" indent="0" algn="ctr">
              <a:buNone/>
              <a:defRPr sz="1199"/>
            </a:lvl8pPr>
            <a:lvl9pPr marL="2742308" indent="0" algn="ctr">
              <a:buNone/>
              <a:defRPr sz="1199"/>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2023/5/8</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4534090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2023/5/8</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446476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4499"/>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7"/>
            <a:ext cx="7886700" cy="1125141"/>
          </a:xfrm>
          <a:prstGeom prst="rect">
            <a:avLst/>
          </a:prstGeom>
        </p:spPr>
        <p:txBody>
          <a:bodyPr/>
          <a:lstStyle>
            <a:lvl1pPr marL="0" indent="0">
              <a:buNone/>
              <a:defRPr sz="1799">
                <a:solidFill>
                  <a:schemeClr val="tx1">
                    <a:tint val="75000"/>
                  </a:schemeClr>
                </a:solidFill>
              </a:defRPr>
            </a:lvl1pPr>
            <a:lvl2pPr marL="342788" indent="0">
              <a:buNone/>
              <a:defRPr sz="1499">
                <a:solidFill>
                  <a:schemeClr val="tx1">
                    <a:tint val="75000"/>
                  </a:schemeClr>
                </a:solidFill>
              </a:defRPr>
            </a:lvl2pPr>
            <a:lvl3pPr marL="685577" indent="0">
              <a:buNone/>
              <a:defRPr sz="1349">
                <a:solidFill>
                  <a:schemeClr val="tx1">
                    <a:tint val="75000"/>
                  </a:schemeClr>
                </a:solidFill>
              </a:defRPr>
            </a:lvl3pPr>
            <a:lvl4pPr marL="1028366" indent="0">
              <a:buNone/>
              <a:defRPr sz="1199">
                <a:solidFill>
                  <a:schemeClr val="tx1">
                    <a:tint val="75000"/>
                  </a:schemeClr>
                </a:solidFill>
              </a:defRPr>
            </a:lvl4pPr>
            <a:lvl5pPr marL="1371155" indent="0">
              <a:buNone/>
              <a:defRPr sz="1199">
                <a:solidFill>
                  <a:schemeClr val="tx1">
                    <a:tint val="75000"/>
                  </a:schemeClr>
                </a:solidFill>
              </a:defRPr>
            </a:lvl5pPr>
            <a:lvl6pPr marL="1713943" indent="0">
              <a:buNone/>
              <a:defRPr sz="1199">
                <a:solidFill>
                  <a:schemeClr val="tx1">
                    <a:tint val="75000"/>
                  </a:schemeClr>
                </a:solidFill>
              </a:defRPr>
            </a:lvl6pPr>
            <a:lvl7pPr marL="2056731" indent="0">
              <a:buNone/>
              <a:defRPr sz="1199">
                <a:solidFill>
                  <a:schemeClr val="tx1">
                    <a:tint val="75000"/>
                  </a:schemeClr>
                </a:solidFill>
              </a:defRPr>
            </a:lvl7pPr>
            <a:lvl8pPr marL="2399520" indent="0">
              <a:buNone/>
              <a:defRPr sz="1199">
                <a:solidFill>
                  <a:schemeClr val="tx1">
                    <a:tint val="75000"/>
                  </a:schemeClr>
                </a:solidFill>
              </a:defRPr>
            </a:lvl8pPr>
            <a:lvl9pPr marL="2742308" indent="0">
              <a:buNone/>
              <a:defRPr sz="1199">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2023/5/8</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8326944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2023/5/8</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2881301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1" y="1878806"/>
            <a:ext cx="3887391" cy="276344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2023/5/8</a:t>
            </a:fld>
            <a:endParaRPr lang="zh-CN" altLang="en-US" sz="1349" kern="1200">
              <a:solidFill>
                <a:prstClr val="black"/>
              </a:solidFill>
              <a:latin typeface="Calibri"/>
              <a:ea typeface="宋体" panose="02010600030101010101" pitchFamily="2" charset="-122"/>
            </a:endParaRPr>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06727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2023/5/8</a:t>
            </a:fld>
            <a:endParaRPr lang="zh-CN" altLang="en-US" sz="1349" kern="1200">
              <a:solidFill>
                <a:prstClr val="black"/>
              </a:solidFill>
              <a:latin typeface="Calibri"/>
              <a:ea typeface="宋体" panose="02010600030101010101" pitchFamily="2" charset="-122"/>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9062880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2023/5/8</a:t>
            </a:fld>
            <a:endParaRPr lang="zh-CN" altLang="en-US" sz="1349" kern="1200">
              <a:solidFill>
                <a:prstClr val="black"/>
              </a:solidFill>
              <a:latin typeface="Calibri"/>
              <a:ea typeface="宋体" panose="02010600030101010101" pitchFamily="2" charset="-122"/>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0365365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4477900" y="2315475"/>
            <a:ext cx="4349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45" name="Google Shape;24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6" name="Google Shape;246;p3"/>
          <p:cNvSpPr txBox="1">
            <a:spLocks noGrp="1"/>
          </p:cNvSpPr>
          <p:nvPr>
            <p:ph type="subTitle" idx="1"/>
          </p:nvPr>
        </p:nvSpPr>
        <p:spPr>
          <a:xfrm>
            <a:off x="4477900" y="2974250"/>
            <a:ext cx="369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47" name="Google Shape;247;p3"/>
          <p:cNvSpPr txBox="1">
            <a:spLocks noGrp="1"/>
          </p:cNvSpPr>
          <p:nvPr>
            <p:ph type="title" idx="2" hasCustomPrompt="1"/>
          </p:nvPr>
        </p:nvSpPr>
        <p:spPr>
          <a:xfrm>
            <a:off x="4477900" y="1529050"/>
            <a:ext cx="3691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2023/5/8</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180683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399"/>
            </a:lvl1pPr>
            <a:lvl2pPr marL="342788" indent="0">
              <a:buNone/>
              <a:defRPr sz="2099"/>
            </a:lvl2pPr>
            <a:lvl3pPr marL="685577" indent="0">
              <a:buNone/>
              <a:defRPr sz="1799"/>
            </a:lvl3pPr>
            <a:lvl4pPr marL="1028366" indent="0">
              <a:buNone/>
              <a:defRPr sz="1499"/>
            </a:lvl4pPr>
            <a:lvl5pPr marL="1371155" indent="0">
              <a:buNone/>
              <a:defRPr sz="1499"/>
            </a:lvl5pPr>
            <a:lvl6pPr marL="1713943" indent="0">
              <a:buNone/>
              <a:defRPr sz="1499"/>
            </a:lvl6pPr>
            <a:lvl7pPr marL="2056731" indent="0">
              <a:buNone/>
              <a:defRPr sz="1499"/>
            </a:lvl7pPr>
            <a:lvl8pPr marL="2399520" indent="0">
              <a:buNone/>
              <a:defRPr sz="1499"/>
            </a:lvl8pPr>
            <a:lvl9pPr marL="2742308" indent="0">
              <a:buNone/>
              <a:defRPr sz="1499"/>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2023/5/8</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9074913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2023/5/8</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8343051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1" y="273843"/>
            <a:ext cx="5800725" cy="435887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2023/5/8</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4604250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7381500" y="-103983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4572173" y="2495562"/>
            <a:ext cx="4832766" cy="337086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1224669"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8134445" y="1100111"/>
            <a:ext cx="2176983" cy="1325903"/>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20" name="Google Shape;20;p2"/>
          <p:cNvGrpSpPr/>
          <p:nvPr/>
        </p:nvGrpSpPr>
        <p:grpSpPr>
          <a:xfrm>
            <a:off x="-589802" y="1781091"/>
            <a:ext cx="2850524" cy="1946196"/>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9" name="Google Shape;59;p2"/>
          <p:cNvGrpSpPr/>
          <p:nvPr/>
        </p:nvGrpSpPr>
        <p:grpSpPr>
          <a:xfrm>
            <a:off x="6795724" y="2089249"/>
            <a:ext cx="2772865" cy="1925146"/>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85" name="Google Shape;85;p2"/>
          <p:cNvGrpSpPr/>
          <p:nvPr/>
        </p:nvGrpSpPr>
        <p:grpSpPr>
          <a:xfrm rot="-5193098">
            <a:off x="3279805" y="4311672"/>
            <a:ext cx="1594001" cy="138915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29" name="Google Shape;129;p2"/>
          <p:cNvGrpSpPr/>
          <p:nvPr/>
        </p:nvGrpSpPr>
        <p:grpSpPr>
          <a:xfrm rot="-9814932">
            <a:off x="6260180" y="-1282125"/>
            <a:ext cx="4116243" cy="3191514"/>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59" name="Google Shape;159;p2"/>
          <p:cNvGrpSpPr/>
          <p:nvPr/>
        </p:nvGrpSpPr>
        <p:grpSpPr>
          <a:xfrm>
            <a:off x="2020057" y="-1282562"/>
            <a:ext cx="2012481" cy="2415552"/>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205" name="Google Shape;205;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endParaRPr/>
          </a:p>
        </p:txBody>
      </p:sp>
      <p:grpSp>
        <p:nvGrpSpPr>
          <p:cNvPr id="206" name="Google Shape;206;p2"/>
          <p:cNvGrpSpPr/>
          <p:nvPr/>
        </p:nvGrpSpPr>
        <p:grpSpPr>
          <a:xfrm>
            <a:off x="901553" y="-690054"/>
            <a:ext cx="1990493" cy="1871858"/>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09" name="Google Shape;209;p2"/>
          <p:cNvGrpSpPr/>
          <p:nvPr/>
        </p:nvGrpSpPr>
        <p:grpSpPr>
          <a:xfrm>
            <a:off x="3835039" y="-774431"/>
            <a:ext cx="1632108" cy="1716636"/>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2" name="Google Shape;212;p2"/>
          <p:cNvGrpSpPr/>
          <p:nvPr/>
        </p:nvGrpSpPr>
        <p:grpSpPr>
          <a:xfrm>
            <a:off x="2020051" y="3988982"/>
            <a:ext cx="1723633" cy="213372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8" name="Google Shape;218;p2"/>
          <p:cNvGrpSpPr/>
          <p:nvPr/>
        </p:nvGrpSpPr>
        <p:grpSpPr>
          <a:xfrm>
            <a:off x="-553583" y="3535991"/>
            <a:ext cx="1836071" cy="1848986"/>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4" name="Google Shape;224;p2"/>
          <p:cNvGrpSpPr/>
          <p:nvPr/>
        </p:nvGrpSpPr>
        <p:grpSpPr>
          <a:xfrm>
            <a:off x="6567134" y="-1282560"/>
            <a:ext cx="1887732" cy="1777213"/>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0" name="Google Shape;230;p2"/>
          <p:cNvGrpSpPr/>
          <p:nvPr/>
        </p:nvGrpSpPr>
        <p:grpSpPr>
          <a:xfrm>
            <a:off x="7893871" y="3448888"/>
            <a:ext cx="1793527" cy="191532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3" name="Google Shape;233;p2"/>
          <p:cNvGrpSpPr/>
          <p:nvPr/>
        </p:nvGrpSpPr>
        <p:grpSpPr>
          <a:xfrm>
            <a:off x="7654657" y="669946"/>
            <a:ext cx="3136543" cy="1107664"/>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7" name="Google Shape;237;p2"/>
          <p:cNvGrpSpPr/>
          <p:nvPr/>
        </p:nvGrpSpPr>
        <p:grpSpPr>
          <a:xfrm>
            <a:off x="-520116" y="-1118131"/>
            <a:ext cx="1875257" cy="2295819"/>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40" name="Google Shape;240;p2"/>
          <p:cNvSpPr/>
          <p:nvPr/>
        </p:nvSpPr>
        <p:spPr>
          <a:xfrm>
            <a:off x="5827210" y="3599869"/>
            <a:ext cx="1753822" cy="231597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1" name="Google Shape;241;p2"/>
          <p:cNvSpPr txBox="1">
            <a:spLocks noGrp="1"/>
          </p:cNvSpPr>
          <p:nvPr>
            <p:ph type="ctrTitle"/>
          </p:nvPr>
        </p:nvSpPr>
        <p:spPr>
          <a:xfrm>
            <a:off x="1915800" y="1297575"/>
            <a:ext cx="5312400" cy="163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24600" y="3038225"/>
            <a:ext cx="4294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2707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4477900" y="2315475"/>
            <a:ext cx="4349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45" name="Google Shape;24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246" name="Google Shape;246;p3"/>
          <p:cNvSpPr txBox="1">
            <a:spLocks noGrp="1"/>
          </p:cNvSpPr>
          <p:nvPr>
            <p:ph type="subTitle" idx="1"/>
          </p:nvPr>
        </p:nvSpPr>
        <p:spPr>
          <a:xfrm>
            <a:off x="4477900" y="2974250"/>
            <a:ext cx="369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47" name="Google Shape;247;p3"/>
          <p:cNvSpPr txBox="1">
            <a:spLocks noGrp="1"/>
          </p:cNvSpPr>
          <p:nvPr>
            <p:ph type="title" idx="2" hasCustomPrompt="1"/>
          </p:nvPr>
        </p:nvSpPr>
        <p:spPr>
          <a:xfrm>
            <a:off x="4477900" y="1529050"/>
            <a:ext cx="3691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222178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251" name="Google Shape;251;p4"/>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252" name="Google Shape;252;p4"/>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53" name="Google Shape;253;p4"/>
          <p:cNvGrpSpPr/>
          <p:nvPr/>
        </p:nvGrpSpPr>
        <p:grpSpPr>
          <a:xfrm rot="981589">
            <a:off x="7930715" y="-180003"/>
            <a:ext cx="1200844" cy="2290424"/>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14" name="Google Shape;314;p4"/>
          <p:cNvSpPr txBox="1">
            <a:spLocks noGrp="1"/>
          </p:cNvSpPr>
          <p:nvPr>
            <p:ph type="body" idx="1"/>
          </p:nvPr>
        </p:nvSpPr>
        <p:spPr>
          <a:xfrm>
            <a:off x="909125" y="1079550"/>
            <a:ext cx="7406100" cy="321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133066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5"/>
        <p:cNvGrpSpPr/>
        <p:nvPr/>
      </p:nvGrpSpPr>
      <p:grpSpPr>
        <a:xfrm>
          <a:off x="0" y="0"/>
          <a:ext cx="0" cy="0"/>
          <a:chOff x="0" y="0"/>
          <a:chExt cx="0" cy="0"/>
        </a:xfrm>
      </p:grpSpPr>
      <p:grpSp>
        <p:nvGrpSpPr>
          <p:cNvPr id="316" name="Google Shape;316;p5"/>
          <p:cNvGrpSpPr/>
          <p:nvPr/>
        </p:nvGrpSpPr>
        <p:grpSpPr>
          <a:xfrm rot="10800000">
            <a:off x="-2241275" y="-2387714"/>
            <a:ext cx="11276059" cy="9256481"/>
            <a:chOff x="-15925" y="-2319514"/>
            <a:chExt cx="11276059" cy="9256481"/>
          </a:xfrm>
        </p:grpSpPr>
        <p:sp>
          <p:nvSpPr>
            <p:cNvPr id="317" name="Google Shape;317;p5"/>
            <p:cNvSpPr/>
            <p:nvPr/>
          </p:nvSpPr>
          <p:spPr>
            <a:xfrm>
              <a:off x="2675498" y="-23195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318" name="Google Shape;318;p5"/>
            <p:cNvSpPr/>
            <p:nvPr/>
          </p:nvSpPr>
          <p:spPr>
            <a:xfrm rot="10800000">
              <a:off x="-15925" y="15392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319" name="Google Shape;319;p5"/>
            <p:cNvSpPr/>
            <p:nvPr/>
          </p:nvSpPr>
          <p:spPr>
            <a:xfrm rot="8559465">
              <a:off x="5900313" y="2445860"/>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grpSp>
        <p:nvGrpSpPr>
          <p:cNvPr id="320" name="Google Shape;320;p5"/>
          <p:cNvGrpSpPr/>
          <p:nvPr/>
        </p:nvGrpSpPr>
        <p:grpSpPr>
          <a:xfrm rot="-1984358">
            <a:off x="7900899" y="-433972"/>
            <a:ext cx="1605407" cy="1965528"/>
            <a:chOff x="769875" y="772325"/>
            <a:chExt cx="1172475" cy="1435425"/>
          </a:xfrm>
        </p:grpSpPr>
        <p:sp>
          <p:nvSpPr>
            <p:cNvPr id="321" name="Google Shape;321;p5"/>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322" name="Google Shape;322;p5"/>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23" name="Google Shape;323;p5"/>
          <p:cNvSpPr/>
          <p:nvPr/>
        </p:nvSpPr>
        <p:spPr>
          <a:xfrm>
            <a:off x="-525325" y="3396250"/>
            <a:ext cx="2441904" cy="2020778"/>
          </a:xfrm>
          <a:custGeom>
            <a:avLst/>
            <a:gdLst/>
            <a:ahLst/>
            <a:cxnLst/>
            <a:rect l="l" t="t" r="r" b="b"/>
            <a:pathLst>
              <a:path w="28894" h="23911" extrusionOk="0">
                <a:moveTo>
                  <a:pt x="5412" y="1"/>
                </a:moveTo>
                <a:cubicBezTo>
                  <a:pt x="5356" y="1"/>
                  <a:pt x="5296" y="54"/>
                  <a:pt x="5315" y="120"/>
                </a:cubicBezTo>
                <a:cubicBezTo>
                  <a:pt x="5482" y="691"/>
                  <a:pt x="5679" y="1257"/>
                  <a:pt x="5901" y="1820"/>
                </a:cubicBezTo>
                <a:cubicBezTo>
                  <a:pt x="5785" y="1789"/>
                  <a:pt x="5664" y="1775"/>
                  <a:pt x="5540" y="1775"/>
                </a:cubicBezTo>
                <a:cubicBezTo>
                  <a:pt x="4581" y="1775"/>
                  <a:pt x="3417" y="2620"/>
                  <a:pt x="2787" y="3049"/>
                </a:cubicBezTo>
                <a:cubicBezTo>
                  <a:pt x="1120" y="4185"/>
                  <a:pt x="68" y="5998"/>
                  <a:pt x="1" y="8019"/>
                </a:cubicBezTo>
                <a:cubicBezTo>
                  <a:pt x="0" y="8032"/>
                  <a:pt x="10" y="8039"/>
                  <a:pt x="21" y="8039"/>
                </a:cubicBezTo>
                <a:cubicBezTo>
                  <a:pt x="32" y="8039"/>
                  <a:pt x="43" y="8032"/>
                  <a:pt x="45" y="8017"/>
                </a:cubicBezTo>
                <a:cubicBezTo>
                  <a:pt x="213" y="6113"/>
                  <a:pt x="1249" y="4322"/>
                  <a:pt x="2816" y="3234"/>
                </a:cubicBezTo>
                <a:cubicBezTo>
                  <a:pt x="3538" y="2732"/>
                  <a:pt x="4585" y="1958"/>
                  <a:pt x="5555" y="1958"/>
                </a:cubicBezTo>
                <a:cubicBezTo>
                  <a:pt x="5698" y="1958"/>
                  <a:pt x="5839" y="1974"/>
                  <a:pt x="5977" y="2011"/>
                </a:cubicBezTo>
                <a:cubicBezTo>
                  <a:pt x="6010" y="2092"/>
                  <a:pt x="6043" y="2174"/>
                  <a:pt x="6077" y="2254"/>
                </a:cubicBezTo>
                <a:cubicBezTo>
                  <a:pt x="4926" y="2304"/>
                  <a:pt x="3799" y="3077"/>
                  <a:pt x="2959" y="3774"/>
                </a:cubicBezTo>
                <a:cubicBezTo>
                  <a:pt x="2005" y="4567"/>
                  <a:pt x="920" y="5696"/>
                  <a:pt x="546" y="6919"/>
                </a:cubicBezTo>
                <a:cubicBezTo>
                  <a:pt x="384" y="7237"/>
                  <a:pt x="252" y="7571"/>
                  <a:pt x="149" y="7913"/>
                </a:cubicBezTo>
                <a:cubicBezTo>
                  <a:pt x="142" y="7938"/>
                  <a:pt x="164" y="7956"/>
                  <a:pt x="185" y="7956"/>
                </a:cubicBezTo>
                <a:cubicBezTo>
                  <a:pt x="196" y="7956"/>
                  <a:pt x="207" y="7950"/>
                  <a:pt x="213" y="7937"/>
                </a:cubicBezTo>
                <a:cubicBezTo>
                  <a:pt x="785" y="6659"/>
                  <a:pt x="1548" y="5597"/>
                  <a:pt x="2608" y="4677"/>
                </a:cubicBezTo>
                <a:cubicBezTo>
                  <a:pt x="3620" y="3797"/>
                  <a:pt x="4836" y="3075"/>
                  <a:pt x="6050" y="2508"/>
                </a:cubicBezTo>
                <a:cubicBezTo>
                  <a:pt x="6073" y="2498"/>
                  <a:pt x="6058" y="2467"/>
                  <a:pt x="6037" y="2467"/>
                </a:cubicBezTo>
                <a:cubicBezTo>
                  <a:pt x="6034" y="2467"/>
                  <a:pt x="6031" y="2468"/>
                  <a:pt x="6027" y="2470"/>
                </a:cubicBezTo>
                <a:cubicBezTo>
                  <a:pt x="4362" y="3211"/>
                  <a:pt x="2612" y="4206"/>
                  <a:pt x="1409" y="5628"/>
                </a:cubicBezTo>
                <a:cubicBezTo>
                  <a:pt x="2561" y="4033"/>
                  <a:pt x="4198" y="2679"/>
                  <a:pt x="6137" y="2395"/>
                </a:cubicBezTo>
                <a:cubicBezTo>
                  <a:pt x="6482" y="3205"/>
                  <a:pt x="6873" y="4001"/>
                  <a:pt x="7289" y="4774"/>
                </a:cubicBezTo>
                <a:cubicBezTo>
                  <a:pt x="5933" y="4861"/>
                  <a:pt x="4696" y="6076"/>
                  <a:pt x="3838" y="7001"/>
                </a:cubicBezTo>
                <a:cubicBezTo>
                  <a:pt x="2785" y="8140"/>
                  <a:pt x="2139" y="9643"/>
                  <a:pt x="2111" y="11187"/>
                </a:cubicBezTo>
                <a:cubicBezTo>
                  <a:pt x="2076" y="11293"/>
                  <a:pt x="2044" y="11399"/>
                  <a:pt x="2015" y="11505"/>
                </a:cubicBezTo>
                <a:cubicBezTo>
                  <a:pt x="2009" y="11523"/>
                  <a:pt x="2024" y="11535"/>
                  <a:pt x="2039" y="11535"/>
                </a:cubicBezTo>
                <a:cubicBezTo>
                  <a:pt x="2048" y="11535"/>
                  <a:pt x="2056" y="11531"/>
                  <a:pt x="2061" y="11522"/>
                </a:cubicBezTo>
                <a:cubicBezTo>
                  <a:pt x="2077" y="11493"/>
                  <a:pt x="2095" y="11461"/>
                  <a:pt x="2111" y="11430"/>
                </a:cubicBezTo>
                <a:cubicBezTo>
                  <a:pt x="2113" y="11545"/>
                  <a:pt x="2120" y="11661"/>
                  <a:pt x="2129" y="11776"/>
                </a:cubicBezTo>
                <a:cubicBezTo>
                  <a:pt x="2130" y="11786"/>
                  <a:pt x="2138" y="11791"/>
                  <a:pt x="2146" y="11791"/>
                </a:cubicBezTo>
                <a:cubicBezTo>
                  <a:pt x="2154" y="11791"/>
                  <a:pt x="2162" y="11786"/>
                  <a:pt x="2161" y="11776"/>
                </a:cubicBezTo>
                <a:cubicBezTo>
                  <a:pt x="2155" y="11630"/>
                  <a:pt x="2155" y="11485"/>
                  <a:pt x="2160" y="11341"/>
                </a:cubicBezTo>
                <a:cubicBezTo>
                  <a:pt x="2419" y="10837"/>
                  <a:pt x="2593" y="10278"/>
                  <a:pt x="2820" y="9762"/>
                </a:cubicBezTo>
                <a:cubicBezTo>
                  <a:pt x="3101" y="9120"/>
                  <a:pt x="3445" y="8512"/>
                  <a:pt x="3874" y="7956"/>
                </a:cubicBezTo>
                <a:cubicBezTo>
                  <a:pt x="4407" y="7267"/>
                  <a:pt x="5098" y="6717"/>
                  <a:pt x="5829" y="6222"/>
                </a:cubicBezTo>
                <a:lnTo>
                  <a:pt x="5829" y="6222"/>
                </a:lnTo>
                <a:cubicBezTo>
                  <a:pt x="5451" y="6583"/>
                  <a:pt x="5098" y="6969"/>
                  <a:pt x="4754" y="7361"/>
                </a:cubicBezTo>
                <a:cubicBezTo>
                  <a:pt x="3636" y="8635"/>
                  <a:pt x="2587" y="9973"/>
                  <a:pt x="2160" y="11644"/>
                </a:cubicBezTo>
                <a:cubicBezTo>
                  <a:pt x="2156" y="11656"/>
                  <a:pt x="2169" y="11666"/>
                  <a:pt x="2180" y="11666"/>
                </a:cubicBezTo>
                <a:cubicBezTo>
                  <a:pt x="2185" y="11666"/>
                  <a:pt x="2191" y="11663"/>
                  <a:pt x="2193" y="11657"/>
                </a:cubicBezTo>
                <a:cubicBezTo>
                  <a:pt x="2784" y="10113"/>
                  <a:pt x="3648" y="8827"/>
                  <a:pt x="4730" y="7585"/>
                </a:cubicBezTo>
                <a:cubicBezTo>
                  <a:pt x="5123" y="7132"/>
                  <a:pt x="5526" y="6687"/>
                  <a:pt x="5959" y="6270"/>
                </a:cubicBezTo>
                <a:cubicBezTo>
                  <a:pt x="6122" y="6114"/>
                  <a:pt x="6299" y="5946"/>
                  <a:pt x="6489" y="5790"/>
                </a:cubicBezTo>
                <a:cubicBezTo>
                  <a:pt x="6753" y="5624"/>
                  <a:pt x="7016" y="5460"/>
                  <a:pt x="7274" y="5296"/>
                </a:cubicBezTo>
                <a:cubicBezTo>
                  <a:pt x="7357" y="5262"/>
                  <a:pt x="7441" y="5234"/>
                  <a:pt x="7528" y="5212"/>
                </a:cubicBezTo>
                <a:cubicBezTo>
                  <a:pt x="7704" y="5529"/>
                  <a:pt x="7882" y="5841"/>
                  <a:pt x="8064" y="6150"/>
                </a:cubicBezTo>
                <a:cubicBezTo>
                  <a:pt x="8338" y="6619"/>
                  <a:pt x="8626" y="7079"/>
                  <a:pt x="8928" y="7529"/>
                </a:cubicBezTo>
                <a:cubicBezTo>
                  <a:pt x="8048" y="7681"/>
                  <a:pt x="7237" y="8290"/>
                  <a:pt x="6586" y="8863"/>
                </a:cubicBezTo>
                <a:cubicBezTo>
                  <a:pt x="5923" y="9447"/>
                  <a:pt x="5359" y="10135"/>
                  <a:pt x="4915" y="10899"/>
                </a:cubicBezTo>
                <a:cubicBezTo>
                  <a:pt x="4227" y="12082"/>
                  <a:pt x="3559" y="13831"/>
                  <a:pt x="4240" y="15147"/>
                </a:cubicBezTo>
                <a:cubicBezTo>
                  <a:pt x="4242" y="15198"/>
                  <a:pt x="4243" y="15248"/>
                  <a:pt x="4243" y="15300"/>
                </a:cubicBezTo>
                <a:cubicBezTo>
                  <a:pt x="4244" y="15329"/>
                  <a:pt x="4271" y="15346"/>
                  <a:pt x="4296" y="15346"/>
                </a:cubicBezTo>
                <a:cubicBezTo>
                  <a:pt x="4316" y="15346"/>
                  <a:pt x="4335" y="15335"/>
                  <a:pt x="4338" y="15311"/>
                </a:cubicBezTo>
                <a:cubicBezTo>
                  <a:pt x="4343" y="15268"/>
                  <a:pt x="4350" y="15227"/>
                  <a:pt x="4356" y="15184"/>
                </a:cubicBezTo>
                <a:cubicBezTo>
                  <a:pt x="4356" y="15182"/>
                  <a:pt x="4359" y="15182"/>
                  <a:pt x="4359" y="15180"/>
                </a:cubicBezTo>
                <a:cubicBezTo>
                  <a:pt x="4380" y="15046"/>
                  <a:pt x="4406" y="14911"/>
                  <a:pt x="4432" y="14776"/>
                </a:cubicBezTo>
                <a:cubicBezTo>
                  <a:pt x="4703" y="13635"/>
                  <a:pt x="5367" y="12666"/>
                  <a:pt x="6017" y="11682"/>
                </a:cubicBezTo>
                <a:cubicBezTo>
                  <a:pt x="6497" y="10954"/>
                  <a:pt x="6976" y="10243"/>
                  <a:pt x="7536" y="9572"/>
                </a:cubicBezTo>
                <a:cubicBezTo>
                  <a:pt x="8040" y="8970"/>
                  <a:pt x="8597" y="8415"/>
                  <a:pt x="9147" y="7856"/>
                </a:cubicBezTo>
                <a:cubicBezTo>
                  <a:pt x="9640" y="8578"/>
                  <a:pt x="10163" y="9278"/>
                  <a:pt x="10718" y="9957"/>
                </a:cubicBezTo>
                <a:cubicBezTo>
                  <a:pt x="9804" y="10390"/>
                  <a:pt x="9124" y="11287"/>
                  <a:pt x="8645" y="12148"/>
                </a:cubicBezTo>
                <a:cubicBezTo>
                  <a:pt x="8113" y="13106"/>
                  <a:pt x="7777" y="14239"/>
                  <a:pt x="7812" y="15340"/>
                </a:cubicBezTo>
                <a:cubicBezTo>
                  <a:pt x="7812" y="15351"/>
                  <a:pt x="7819" y="15356"/>
                  <a:pt x="7827" y="15356"/>
                </a:cubicBezTo>
                <a:cubicBezTo>
                  <a:pt x="7835" y="15356"/>
                  <a:pt x="7844" y="15350"/>
                  <a:pt x="7845" y="15339"/>
                </a:cubicBezTo>
                <a:cubicBezTo>
                  <a:pt x="7949" y="14289"/>
                  <a:pt x="8210" y="13284"/>
                  <a:pt x="8688" y="12338"/>
                </a:cubicBezTo>
                <a:cubicBezTo>
                  <a:pt x="9045" y="11632"/>
                  <a:pt x="9516" y="11061"/>
                  <a:pt x="10083" y="10566"/>
                </a:cubicBezTo>
                <a:lnTo>
                  <a:pt x="10083" y="10566"/>
                </a:lnTo>
                <a:cubicBezTo>
                  <a:pt x="9884" y="10791"/>
                  <a:pt x="9721" y="11050"/>
                  <a:pt x="9573" y="11309"/>
                </a:cubicBezTo>
                <a:cubicBezTo>
                  <a:pt x="9225" y="11912"/>
                  <a:pt x="8984" y="12574"/>
                  <a:pt x="8737" y="13224"/>
                </a:cubicBezTo>
                <a:cubicBezTo>
                  <a:pt x="8453" y="13972"/>
                  <a:pt x="8096" y="14740"/>
                  <a:pt x="7957" y="15532"/>
                </a:cubicBezTo>
                <a:cubicBezTo>
                  <a:pt x="7836" y="16222"/>
                  <a:pt x="7902" y="16973"/>
                  <a:pt x="7926" y="17671"/>
                </a:cubicBezTo>
                <a:cubicBezTo>
                  <a:pt x="7549" y="16222"/>
                  <a:pt x="7494" y="14675"/>
                  <a:pt x="7950" y="13233"/>
                </a:cubicBezTo>
                <a:cubicBezTo>
                  <a:pt x="8369" y="11912"/>
                  <a:pt x="9157" y="10366"/>
                  <a:pt x="10563" y="9941"/>
                </a:cubicBezTo>
                <a:cubicBezTo>
                  <a:pt x="10615" y="9923"/>
                  <a:pt x="10599" y="9854"/>
                  <a:pt x="10548" y="9850"/>
                </a:cubicBezTo>
                <a:cubicBezTo>
                  <a:pt x="10523" y="9848"/>
                  <a:pt x="10497" y="9847"/>
                  <a:pt x="10472" y="9847"/>
                </a:cubicBezTo>
                <a:cubicBezTo>
                  <a:pt x="9861" y="9847"/>
                  <a:pt x="9332" y="10423"/>
                  <a:pt x="8987" y="10862"/>
                </a:cubicBezTo>
                <a:cubicBezTo>
                  <a:pt x="8506" y="11474"/>
                  <a:pt x="8162" y="12198"/>
                  <a:pt x="7890" y="12924"/>
                </a:cubicBezTo>
                <a:cubicBezTo>
                  <a:pt x="7242" y="14655"/>
                  <a:pt x="7377" y="16596"/>
                  <a:pt x="8073" y="18281"/>
                </a:cubicBezTo>
                <a:cubicBezTo>
                  <a:pt x="8074" y="18290"/>
                  <a:pt x="8076" y="18299"/>
                  <a:pt x="8077" y="18307"/>
                </a:cubicBezTo>
                <a:cubicBezTo>
                  <a:pt x="8079" y="18318"/>
                  <a:pt x="8088" y="18323"/>
                  <a:pt x="8096" y="18323"/>
                </a:cubicBezTo>
                <a:cubicBezTo>
                  <a:pt x="8107" y="18323"/>
                  <a:pt x="8118" y="18315"/>
                  <a:pt x="8118" y="18302"/>
                </a:cubicBezTo>
                <a:cubicBezTo>
                  <a:pt x="8068" y="16752"/>
                  <a:pt x="8289" y="15366"/>
                  <a:pt x="8885" y="13928"/>
                </a:cubicBezTo>
                <a:cubicBezTo>
                  <a:pt x="9429" y="12616"/>
                  <a:pt x="10175" y="11397"/>
                  <a:pt x="10826" y="10135"/>
                </a:cubicBezTo>
                <a:cubicBezTo>
                  <a:pt x="10836" y="10134"/>
                  <a:pt x="10847" y="10133"/>
                  <a:pt x="10859" y="10131"/>
                </a:cubicBezTo>
                <a:lnTo>
                  <a:pt x="10862" y="10131"/>
                </a:lnTo>
                <a:cubicBezTo>
                  <a:pt x="11080" y="10394"/>
                  <a:pt x="11300" y="10654"/>
                  <a:pt x="11527" y="10910"/>
                </a:cubicBezTo>
                <a:cubicBezTo>
                  <a:pt x="11859" y="11285"/>
                  <a:pt x="12202" y="11650"/>
                  <a:pt x="12555" y="12004"/>
                </a:cubicBezTo>
                <a:cubicBezTo>
                  <a:pt x="12544" y="12003"/>
                  <a:pt x="12532" y="12003"/>
                  <a:pt x="12521" y="12003"/>
                </a:cubicBezTo>
                <a:cubicBezTo>
                  <a:pt x="11553" y="12003"/>
                  <a:pt x="10976" y="14358"/>
                  <a:pt x="10824" y="14973"/>
                </a:cubicBezTo>
                <a:cubicBezTo>
                  <a:pt x="10599" y="15894"/>
                  <a:pt x="10539" y="16846"/>
                  <a:pt x="10591" y="17790"/>
                </a:cubicBezTo>
                <a:cubicBezTo>
                  <a:pt x="10644" y="18737"/>
                  <a:pt x="10834" y="19828"/>
                  <a:pt x="11439" y="20592"/>
                </a:cubicBezTo>
                <a:cubicBezTo>
                  <a:pt x="11444" y="20607"/>
                  <a:pt x="11448" y="20623"/>
                  <a:pt x="11455" y="20637"/>
                </a:cubicBezTo>
                <a:cubicBezTo>
                  <a:pt x="11462" y="20653"/>
                  <a:pt x="11479" y="20661"/>
                  <a:pt x="11495" y="20661"/>
                </a:cubicBezTo>
                <a:cubicBezTo>
                  <a:pt x="11513" y="20661"/>
                  <a:pt x="11529" y="20651"/>
                  <a:pt x="11526" y="20628"/>
                </a:cubicBezTo>
                <a:cubicBezTo>
                  <a:pt x="11434" y="19961"/>
                  <a:pt x="11350" y="19334"/>
                  <a:pt x="11383" y="18658"/>
                </a:cubicBezTo>
                <a:cubicBezTo>
                  <a:pt x="11419" y="17905"/>
                  <a:pt x="11527" y="17135"/>
                  <a:pt x="11684" y="16399"/>
                </a:cubicBezTo>
                <a:cubicBezTo>
                  <a:pt x="11976" y="15025"/>
                  <a:pt x="12731" y="13765"/>
                  <a:pt x="12937" y="12374"/>
                </a:cubicBezTo>
                <a:cubicBezTo>
                  <a:pt x="13370" y="12790"/>
                  <a:pt x="13818" y="13189"/>
                  <a:pt x="14280" y="13571"/>
                </a:cubicBezTo>
                <a:cubicBezTo>
                  <a:pt x="13646" y="14945"/>
                  <a:pt x="13566" y="16468"/>
                  <a:pt x="13778" y="17953"/>
                </a:cubicBezTo>
                <a:cubicBezTo>
                  <a:pt x="13887" y="18724"/>
                  <a:pt x="14116" y="19466"/>
                  <a:pt x="14344" y="20208"/>
                </a:cubicBezTo>
                <a:cubicBezTo>
                  <a:pt x="14568" y="20936"/>
                  <a:pt x="14789" y="21680"/>
                  <a:pt x="15117" y="22370"/>
                </a:cubicBezTo>
                <a:cubicBezTo>
                  <a:pt x="15119" y="22374"/>
                  <a:pt x="15122" y="22376"/>
                  <a:pt x="15126" y="22376"/>
                </a:cubicBezTo>
                <a:cubicBezTo>
                  <a:pt x="15132" y="22376"/>
                  <a:pt x="15140" y="22369"/>
                  <a:pt x="15138" y="22362"/>
                </a:cubicBezTo>
                <a:cubicBezTo>
                  <a:pt x="14949" y="21668"/>
                  <a:pt x="14661" y="21005"/>
                  <a:pt x="14448" y="20319"/>
                </a:cubicBezTo>
                <a:cubicBezTo>
                  <a:pt x="14233" y="19626"/>
                  <a:pt x="14077" y="18916"/>
                  <a:pt x="13958" y="18199"/>
                </a:cubicBezTo>
                <a:cubicBezTo>
                  <a:pt x="13697" y="16640"/>
                  <a:pt x="13806" y="15108"/>
                  <a:pt x="14344" y="13621"/>
                </a:cubicBezTo>
                <a:cubicBezTo>
                  <a:pt x="15164" y="14292"/>
                  <a:pt x="16032" y="14903"/>
                  <a:pt x="16941" y="15448"/>
                </a:cubicBezTo>
                <a:cubicBezTo>
                  <a:pt x="16320" y="16567"/>
                  <a:pt x="16409" y="18095"/>
                  <a:pt x="16657" y="19302"/>
                </a:cubicBezTo>
                <a:cubicBezTo>
                  <a:pt x="17004" y="20981"/>
                  <a:pt x="18071" y="22192"/>
                  <a:pt x="19016" y="23562"/>
                </a:cubicBezTo>
                <a:cubicBezTo>
                  <a:pt x="19021" y="23568"/>
                  <a:pt x="19027" y="23571"/>
                  <a:pt x="19033" y="23571"/>
                </a:cubicBezTo>
                <a:cubicBezTo>
                  <a:pt x="19047" y="23571"/>
                  <a:pt x="19060" y="23557"/>
                  <a:pt x="19050" y="23542"/>
                </a:cubicBezTo>
                <a:cubicBezTo>
                  <a:pt x="18980" y="23431"/>
                  <a:pt x="18908" y="23322"/>
                  <a:pt x="18836" y="23212"/>
                </a:cubicBezTo>
                <a:lnTo>
                  <a:pt x="18836" y="23212"/>
                </a:lnTo>
                <a:cubicBezTo>
                  <a:pt x="18844" y="23224"/>
                  <a:pt x="18852" y="23235"/>
                  <a:pt x="18860" y="23246"/>
                </a:cubicBezTo>
                <a:cubicBezTo>
                  <a:pt x="18925" y="23333"/>
                  <a:pt x="19036" y="23533"/>
                  <a:pt x="19156" y="23533"/>
                </a:cubicBezTo>
                <a:cubicBezTo>
                  <a:pt x="19159" y="23533"/>
                  <a:pt x="19162" y="23533"/>
                  <a:pt x="19166" y="23532"/>
                </a:cubicBezTo>
                <a:cubicBezTo>
                  <a:pt x="19179" y="23531"/>
                  <a:pt x="19189" y="23520"/>
                  <a:pt x="19189" y="23508"/>
                </a:cubicBezTo>
                <a:cubicBezTo>
                  <a:pt x="19187" y="23496"/>
                  <a:pt x="19183" y="23486"/>
                  <a:pt x="19178" y="23476"/>
                </a:cubicBezTo>
                <a:lnTo>
                  <a:pt x="19178" y="23472"/>
                </a:lnTo>
                <a:cubicBezTo>
                  <a:pt x="19221" y="23535"/>
                  <a:pt x="19263" y="23598"/>
                  <a:pt x="19306" y="23661"/>
                </a:cubicBezTo>
                <a:cubicBezTo>
                  <a:pt x="19308" y="23665"/>
                  <a:pt x="19312" y="23666"/>
                  <a:pt x="19315" y="23666"/>
                </a:cubicBezTo>
                <a:cubicBezTo>
                  <a:pt x="19323" y="23666"/>
                  <a:pt x="19330" y="23658"/>
                  <a:pt x="19325" y="23649"/>
                </a:cubicBezTo>
                <a:cubicBezTo>
                  <a:pt x="19230" y="23492"/>
                  <a:pt x="19135" y="23336"/>
                  <a:pt x="19044" y="23178"/>
                </a:cubicBezTo>
                <a:lnTo>
                  <a:pt x="19044" y="23178"/>
                </a:lnTo>
                <a:cubicBezTo>
                  <a:pt x="19100" y="23266"/>
                  <a:pt x="19161" y="23352"/>
                  <a:pt x="19225" y="23435"/>
                </a:cubicBezTo>
                <a:cubicBezTo>
                  <a:pt x="19227" y="23437"/>
                  <a:pt x="19229" y="23438"/>
                  <a:pt x="19232" y="23438"/>
                </a:cubicBezTo>
                <a:cubicBezTo>
                  <a:pt x="19239" y="23438"/>
                  <a:pt x="19245" y="23432"/>
                  <a:pt x="19242" y="23424"/>
                </a:cubicBezTo>
                <a:cubicBezTo>
                  <a:pt x="18964" y="22839"/>
                  <a:pt x="18691" y="22271"/>
                  <a:pt x="18518" y="21643"/>
                </a:cubicBezTo>
                <a:cubicBezTo>
                  <a:pt x="18335" y="20984"/>
                  <a:pt x="18254" y="20300"/>
                  <a:pt x="18187" y="19620"/>
                </a:cubicBezTo>
                <a:cubicBezTo>
                  <a:pt x="18066" y="18386"/>
                  <a:pt x="18042" y="17147"/>
                  <a:pt x="17766" y="15935"/>
                </a:cubicBezTo>
                <a:cubicBezTo>
                  <a:pt x="17763" y="15924"/>
                  <a:pt x="17755" y="15919"/>
                  <a:pt x="17747" y="15919"/>
                </a:cubicBezTo>
                <a:cubicBezTo>
                  <a:pt x="17734" y="15919"/>
                  <a:pt x="17720" y="15931"/>
                  <a:pt x="17723" y="15947"/>
                </a:cubicBezTo>
                <a:cubicBezTo>
                  <a:pt x="17958" y="17258"/>
                  <a:pt x="17974" y="18594"/>
                  <a:pt x="18110" y="19917"/>
                </a:cubicBezTo>
                <a:cubicBezTo>
                  <a:pt x="18207" y="20849"/>
                  <a:pt x="18374" y="21880"/>
                  <a:pt x="18802" y="22750"/>
                </a:cubicBezTo>
                <a:cubicBezTo>
                  <a:pt x="18459" y="22124"/>
                  <a:pt x="18155" y="21484"/>
                  <a:pt x="17915" y="20828"/>
                </a:cubicBezTo>
                <a:cubicBezTo>
                  <a:pt x="17564" y="19220"/>
                  <a:pt x="17615" y="17513"/>
                  <a:pt x="17683" y="15874"/>
                </a:cubicBezTo>
                <a:lnTo>
                  <a:pt x="17683" y="15874"/>
                </a:lnTo>
                <a:cubicBezTo>
                  <a:pt x="18286" y="16200"/>
                  <a:pt x="18903" y="16495"/>
                  <a:pt x="19535" y="16757"/>
                </a:cubicBezTo>
                <a:cubicBezTo>
                  <a:pt x="19550" y="16779"/>
                  <a:pt x="19563" y="16803"/>
                  <a:pt x="19577" y="16827"/>
                </a:cubicBezTo>
                <a:lnTo>
                  <a:pt x="19577" y="16829"/>
                </a:lnTo>
                <a:cubicBezTo>
                  <a:pt x="19297" y="18003"/>
                  <a:pt x="19583" y="19317"/>
                  <a:pt x="19953" y="20440"/>
                </a:cubicBezTo>
                <a:cubicBezTo>
                  <a:pt x="20155" y="21055"/>
                  <a:pt x="20422" y="21647"/>
                  <a:pt x="20709" y="22227"/>
                </a:cubicBezTo>
                <a:cubicBezTo>
                  <a:pt x="20838" y="22488"/>
                  <a:pt x="20972" y="22763"/>
                  <a:pt x="21117" y="23028"/>
                </a:cubicBezTo>
                <a:cubicBezTo>
                  <a:pt x="21192" y="23244"/>
                  <a:pt x="21290" y="23467"/>
                  <a:pt x="21426" y="23649"/>
                </a:cubicBezTo>
                <a:cubicBezTo>
                  <a:pt x="20493" y="22898"/>
                  <a:pt x="19846" y="21703"/>
                  <a:pt x="19438" y="20611"/>
                </a:cubicBezTo>
                <a:cubicBezTo>
                  <a:pt x="19201" y="19974"/>
                  <a:pt x="19054" y="19301"/>
                  <a:pt x="19034" y="18621"/>
                </a:cubicBezTo>
                <a:cubicBezTo>
                  <a:pt x="19024" y="18275"/>
                  <a:pt x="19079" y="17981"/>
                  <a:pt x="19169" y="17695"/>
                </a:cubicBezTo>
                <a:lnTo>
                  <a:pt x="19169" y="17695"/>
                </a:lnTo>
                <a:cubicBezTo>
                  <a:pt x="19123" y="18361"/>
                  <a:pt x="19362" y="19110"/>
                  <a:pt x="19525" y="19677"/>
                </a:cubicBezTo>
                <a:cubicBezTo>
                  <a:pt x="19905" y="21001"/>
                  <a:pt x="20250" y="22524"/>
                  <a:pt x="21288" y="23503"/>
                </a:cubicBezTo>
                <a:cubicBezTo>
                  <a:pt x="21291" y="23507"/>
                  <a:pt x="21295" y="23508"/>
                  <a:pt x="21299" y="23508"/>
                </a:cubicBezTo>
                <a:cubicBezTo>
                  <a:pt x="21312" y="23508"/>
                  <a:pt x="21323" y="23490"/>
                  <a:pt x="21312" y="23475"/>
                </a:cubicBezTo>
                <a:cubicBezTo>
                  <a:pt x="20447" y="22420"/>
                  <a:pt x="20075" y="21129"/>
                  <a:pt x="19698" y="19844"/>
                </a:cubicBezTo>
                <a:cubicBezTo>
                  <a:pt x="19451" y="19006"/>
                  <a:pt x="19104" y="17969"/>
                  <a:pt x="19395" y="17098"/>
                </a:cubicBezTo>
                <a:cubicBezTo>
                  <a:pt x="19429" y="17021"/>
                  <a:pt x="19462" y="16942"/>
                  <a:pt x="19495" y="16861"/>
                </a:cubicBezTo>
                <a:cubicBezTo>
                  <a:pt x="19521" y="16811"/>
                  <a:pt x="19480" y="16765"/>
                  <a:pt x="19436" y="16765"/>
                </a:cubicBezTo>
                <a:cubicBezTo>
                  <a:pt x="19421" y="16765"/>
                  <a:pt x="19405" y="16771"/>
                  <a:pt x="19391" y="16785"/>
                </a:cubicBezTo>
                <a:cubicBezTo>
                  <a:pt x="18978" y="17166"/>
                  <a:pt x="18884" y="17894"/>
                  <a:pt x="18863" y="18422"/>
                </a:cubicBezTo>
                <a:cubicBezTo>
                  <a:pt x="18834" y="19145"/>
                  <a:pt x="19010" y="19872"/>
                  <a:pt x="19246" y="20548"/>
                </a:cubicBezTo>
                <a:cubicBezTo>
                  <a:pt x="19682" y="21793"/>
                  <a:pt x="20438" y="23026"/>
                  <a:pt x="21544" y="23782"/>
                </a:cubicBezTo>
                <a:cubicBezTo>
                  <a:pt x="21592" y="23831"/>
                  <a:pt x="21646" y="23874"/>
                  <a:pt x="21704" y="23910"/>
                </a:cubicBezTo>
                <a:cubicBezTo>
                  <a:pt x="21706" y="23911"/>
                  <a:pt x="21708" y="23911"/>
                  <a:pt x="21710" y="23911"/>
                </a:cubicBezTo>
                <a:cubicBezTo>
                  <a:pt x="21723" y="23911"/>
                  <a:pt x="21732" y="23896"/>
                  <a:pt x="21724" y="23885"/>
                </a:cubicBezTo>
                <a:cubicBezTo>
                  <a:pt x="21713" y="23877"/>
                  <a:pt x="21705" y="23866"/>
                  <a:pt x="21696" y="23857"/>
                </a:cubicBezTo>
                <a:cubicBezTo>
                  <a:pt x="21696" y="23855"/>
                  <a:pt x="21698" y="23855"/>
                  <a:pt x="21697" y="23853"/>
                </a:cubicBezTo>
                <a:cubicBezTo>
                  <a:pt x="21554" y="23483"/>
                  <a:pt x="21345" y="23136"/>
                  <a:pt x="21146" y="22788"/>
                </a:cubicBezTo>
                <a:cubicBezTo>
                  <a:pt x="21110" y="22659"/>
                  <a:pt x="21080" y="22532"/>
                  <a:pt x="21048" y="22411"/>
                </a:cubicBezTo>
                <a:cubicBezTo>
                  <a:pt x="20874" y="21732"/>
                  <a:pt x="20773" y="21036"/>
                  <a:pt x="20666" y="20345"/>
                </a:cubicBezTo>
                <a:cubicBezTo>
                  <a:pt x="20485" y="19184"/>
                  <a:pt x="20273" y="17854"/>
                  <a:pt x="19639" y="16845"/>
                </a:cubicBezTo>
                <a:lnTo>
                  <a:pt x="19639" y="16835"/>
                </a:lnTo>
                <a:cubicBezTo>
                  <a:pt x="19641" y="16821"/>
                  <a:pt x="19629" y="16807"/>
                  <a:pt x="19614" y="16806"/>
                </a:cubicBezTo>
                <a:lnTo>
                  <a:pt x="19599" y="16783"/>
                </a:lnTo>
                <a:lnTo>
                  <a:pt x="19599" y="16783"/>
                </a:lnTo>
                <a:cubicBezTo>
                  <a:pt x="19977" y="16939"/>
                  <a:pt x="20361" y="17082"/>
                  <a:pt x="20749" y="17215"/>
                </a:cubicBezTo>
                <a:cubicBezTo>
                  <a:pt x="20395" y="18131"/>
                  <a:pt x="20982" y="19313"/>
                  <a:pt x="21329" y="20138"/>
                </a:cubicBezTo>
                <a:cubicBezTo>
                  <a:pt x="21625" y="20849"/>
                  <a:pt x="21981" y="21533"/>
                  <a:pt x="22445" y="22150"/>
                </a:cubicBezTo>
                <a:cubicBezTo>
                  <a:pt x="22829" y="22659"/>
                  <a:pt x="23300" y="23070"/>
                  <a:pt x="23768" y="23494"/>
                </a:cubicBezTo>
                <a:cubicBezTo>
                  <a:pt x="23797" y="23524"/>
                  <a:pt x="23824" y="23558"/>
                  <a:pt x="23852" y="23588"/>
                </a:cubicBezTo>
                <a:cubicBezTo>
                  <a:pt x="23857" y="23593"/>
                  <a:pt x="23862" y="23595"/>
                  <a:pt x="23868" y="23595"/>
                </a:cubicBezTo>
                <a:cubicBezTo>
                  <a:pt x="23871" y="23595"/>
                  <a:pt x="23874" y="23595"/>
                  <a:pt x="23876" y="23594"/>
                </a:cubicBezTo>
                <a:cubicBezTo>
                  <a:pt x="23908" y="23622"/>
                  <a:pt x="23939" y="23650"/>
                  <a:pt x="23969" y="23679"/>
                </a:cubicBezTo>
                <a:cubicBezTo>
                  <a:pt x="23973" y="23683"/>
                  <a:pt x="23978" y="23684"/>
                  <a:pt x="23983" y="23684"/>
                </a:cubicBezTo>
                <a:cubicBezTo>
                  <a:pt x="23998" y="23684"/>
                  <a:pt x="24012" y="23668"/>
                  <a:pt x="24001" y="23653"/>
                </a:cubicBezTo>
                <a:cubicBezTo>
                  <a:pt x="23995" y="23643"/>
                  <a:pt x="23988" y="23635"/>
                  <a:pt x="23981" y="23626"/>
                </a:cubicBezTo>
                <a:cubicBezTo>
                  <a:pt x="23823" y="23055"/>
                  <a:pt x="23607" y="22519"/>
                  <a:pt x="23379" y="21971"/>
                </a:cubicBezTo>
                <a:cubicBezTo>
                  <a:pt x="23135" y="21388"/>
                  <a:pt x="22961" y="20781"/>
                  <a:pt x="22707" y="20203"/>
                </a:cubicBezTo>
                <a:cubicBezTo>
                  <a:pt x="22317" y="19318"/>
                  <a:pt x="21829" y="18431"/>
                  <a:pt x="21234" y="17653"/>
                </a:cubicBezTo>
                <a:lnTo>
                  <a:pt x="21234" y="17653"/>
                </a:lnTo>
                <a:cubicBezTo>
                  <a:pt x="21282" y="17689"/>
                  <a:pt x="21330" y="17722"/>
                  <a:pt x="21380" y="17755"/>
                </a:cubicBezTo>
                <a:cubicBezTo>
                  <a:pt x="21838" y="18455"/>
                  <a:pt x="22488" y="19088"/>
                  <a:pt x="23117" y="19592"/>
                </a:cubicBezTo>
                <a:cubicBezTo>
                  <a:pt x="23692" y="20053"/>
                  <a:pt x="24384" y="20443"/>
                  <a:pt x="25126" y="20460"/>
                </a:cubicBezTo>
                <a:lnTo>
                  <a:pt x="25128" y="20461"/>
                </a:lnTo>
                <a:cubicBezTo>
                  <a:pt x="25132" y="20464"/>
                  <a:pt x="25137" y="20465"/>
                  <a:pt x="25141" y="20465"/>
                </a:cubicBezTo>
                <a:cubicBezTo>
                  <a:pt x="25146" y="20465"/>
                  <a:pt x="25152" y="20463"/>
                  <a:pt x="25156" y="20460"/>
                </a:cubicBezTo>
                <a:cubicBezTo>
                  <a:pt x="25165" y="20460"/>
                  <a:pt x="25173" y="20460"/>
                  <a:pt x="25182" y="20460"/>
                </a:cubicBezTo>
                <a:cubicBezTo>
                  <a:pt x="25293" y="20460"/>
                  <a:pt x="25403" y="20452"/>
                  <a:pt x="25512" y="20435"/>
                </a:cubicBezTo>
                <a:cubicBezTo>
                  <a:pt x="25563" y="20427"/>
                  <a:pt x="25563" y="20355"/>
                  <a:pt x="25523" y="20335"/>
                </a:cubicBezTo>
                <a:cubicBezTo>
                  <a:pt x="24740" y="19916"/>
                  <a:pt x="24063" y="19341"/>
                  <a:pt x="23343" y="18829"/>
                </a:cubicBezTo>
                <a:cubicBezTo>
                  <a:pt x="22801" y="18445"/>
                  <a:pt x="22212" y="18139"/>
                  <a:pt x="21641" y="17806"/>
                </a:cubicBezTo>
                <a:cubicBezTo>
                  <a:pt x="21552" y="17701"/>
                  <a:pt x="21464" y="17598"/>
                  <a:pt x="21377" y="17499"/>
                </a:cubicBezTo>
                <a:lnTo>
                  <a:pt x="21377" y="17499"/>
                </a:lnTo>
                <a:cubicBezTo>
                  <a:pt x="23171" y="18306"/>
                  <a:pt x="25070" y="18772"/>
                  <a:pt x="27014" y="18772"/>
                </a:cubicBezTo>
                <a:cubicBezTo>
                  <a:pt x="27605" y="18772"/>
                  <a:pt x="28200" y="18729"/>
                  <a:pt x="28797" y="18640"/>
                </a:cubicBezTo>
                <a:cubicBezTo>
                  <a:pt x="28813" y="18637"/>
                  <a:pt x="28826" y="18630"/>
                  <a:pt x="28837" y="18620"/>
                </a:cubicBezTo>
                <a:lnTo>
                  <a:pt x="28852" y="18626"/>
                </a:lnTo>
                <a:cubicBezTo>
                  <a:pt x="28854" y="18627"/>
                  <a:pt x="28856" y="18627"/>
                  <a:pt x="28859" y="18627"/>
                </a:cubicBezTo>
                <a:cubicBezTo>
                  <a:pt x="28878" y="18627"/>
                  <a:pt x="28893" y="18598"/>
                  <a:pt x="28870" y="18586"/>
                </a:cubicBezTo>
                <a:cubicBezTo>
                  <a:pt x="28866" y="18584"/>
                  <a:pt x="28862" y="18582"/>
                  <a:pt x="28858" y="18580"/>
                </a:cubicBezTo>
                <a:cubicBezTo>
                  <a:pt x="28868" y="18534"/>
                  <a:pt x="28841" y="18476"/>
                  <a:pt x="28793" y="18461"/>
                </a:cubicBezTo>
                <a:cubicBezTo>
                  <a:pt x="26363" y="17689"/>
                  <a:pt x="23725" y="17307"/>
                  <a:pt x="21168" y="17277"/>
                </a:cubicBezTo>
                <a:cubicBezTo>
                  <a:pt x="21165" y="17276"/>
                  <a:pt x="21163" y="17276"/>
                  <a:pt x="21160" y="17276"/>
                </a:cubicBezTo>
                <a:cubicBezTo>
                  <a:pt x="21158" y="17276"/>
                  <a:pt x="21156" y="17276"/>
                  <a:pt x="21154" y="17277"/>
                </a:cubicBezTo>
                <a:lnTo>
                  <a:pt x="21073" y="17277"/>
                </a:lnTo>
                <a:cubicBezTo>
                  <a:pt x="21041" y="17266"/>
                  <a:pt x="21009" y="17255"/>
                  <a:pt x="20977" y="17243"/>
                </a:cubicBezTo>
                <a:cubicBezTo>
                  <a:pt x="20961" y="17187"/>
                  <a:pt x="20945" y="17133"/>
                  <a:pt x="20930" y="17077"/>
                </a:cubicBezTo>
                <a:cubicBezTo>
                  <a:pt x="20927" y="17065"/>
                  <a:pt x="20919" y="17060"/>
                  <a:pt x="20911" y="17060"/>
                </a:cubicBezTo>
                <a:cubicBezTo>
                  <a:pt x="20898" y="17060"/>
                  <a:pt x="20885" y="17072"/>
                  <a:pt x="20888" y="17089"/>
                </a:cubicBezTo>
                <a:cubicBezTo>
                  <a:pt x="20894" y="17133"/>
                  <a:pt x="20904" y="17177"/>
                  <a:pt x="20912" y="17222"/>
                </a:cubicBezTo>
                <a:cubicBezTo>
                  <a:pt x="20900" y="17217"/>
                  <a:pt x="20888" y="17213"/>
                  <a:pt x="20876" y="17209"/>
                </a:cubicBezTo>
                <a:cubicBezTo>
                  <a:pt x="20864" y="17195"/>
                  <a:pt x="20852" y="17181"/>
                  <a:pt x="20839" y="17167"/>
                </a:cubicBezTo>
                <a:cubicBezTo>
                  <a:pt x="20838" y="17166"/>
                  <a:pt x="20837" y="17167"/>
                  <a:pt x="20835" y="17165"/>
                </a:cubicBezTo>
                <a:cubicBezTo>
                  <a:pt x="20846" y="17111"/>
                  <a:pt x="20857" y="17058"/>
                  <a:pt x="20872" y="17005"/>
                </a:cubicBezTo>
                <a:cubicBezTo>
                  <a:pt x="20873" y="16996"/>
                  <a:pt x="20866" y="16990"/>
                  <a:pt x="20859" y="16990"/>
                </a:cubicBezTo>
                <a:cubicBezTo>
                  <a:pt x="20855" y="16990"/>
                  <a:pt x="20852" y="16992"/>
                  <a:pt x="20849" y="16995"/>
                </a:cubicBezTo>
                <a:cubicBezTo>
                  <a:pt x="20815" y="17053"/>
                  <a:pt x="20787" y="17110"/>
                  <a:pt x="20762" y="17171"/>
                </a:cubicBezTo>
                <a:cubicBezTo>
                  <a:pt x="19695" y="16795"/>
                  <a:pt x="18666" y="16322"/>
                  <a:pt x="17686" y="15756"/>
                </a:cubicBezTo>
                <a:cubicBezTo>
                  <a:pt x="17686" y="15742"/>
                  <a:pt x="17687" y="15727"/>
                  <a:pt x="17688" y="15714"/>
                </a:cubicBezTo>
                <a:cubicBezTo>
                  <a:pt x="17689" y="15697"/>
                  <a:pt x="17674" y="15687"/>
                  <a:pt x="17659" y="15687"/>
                </a:cubicBezTo>
                <a:cubicBezTo>
                  <a:pt x="17650" y="15687"/>
                  <a:pt x="17640" y="15691"/>
                  <a:pt x="17636" y="15702"/>
                </a:cubicBezTo>
                <a:cubicBezTo>
                  <a:pt x="17634" y="15708"/>
                  <a:pt x="17631" y="15715"/>
                  <a:pt x="17628" y="15723"/>
                </a:cubicBezTo>
                <a:cubicBezTo>
                  <a:pt x="15382" y="14423"/>
                  <a:pt x="13381" y="12684"/>
                  <a:pt x="11676" y="10746"/>
                </a:cubicBezTo>
                <a:cubicBezTo>
                  <a:pt x="10824" y="9776"/>
                  <a:pt x="10044" y="8743"/>
                  <a:pt x="9329" y="7667"/>
                </a:cubicBezTo>
                <a:cubicBezTo>
                  <a:pt x="9347" y="7648"/>
                  <a:pt x="9365" y="7629"/>
                  <a:pt x="9384" y="7611"/>
                </a:cubicBezTo>
                <a:cubicBezTo>
                  <a:pt x="9399" y="7595"/>
                  <a:pt x="9384" y="7570"/>
                  <a:pt x="9368" y="7570"/>
                </a:cubicBezTo>
                <a:cubicBezTo>
                  <a:pt x="9364" y="7570"/>
                  <a:pt x="9360" y="7572"/>
                  <a:pt x="9356" y="7575"/>
                </a:cubicBezTo>
                <a:cubicBezTo>
                  <a:pt x="9335" y="7591"/>
                  <a:pt x="9319" y="7607"/>
                  <a:pt x="9300" y="7623"/>
                </a:cubicBezTo>
                <a:cubicBezTo>
                  <a:pt x="8949" y="7093"/>
                  <a:pt x="8613" y="6555"/>
                  <a:pt x="8292" y="6008"/>
                </a:cubicBezTo>
                <a:cubicBezTo>
                  <a:pt x="8074" y="5638"/>
                  <a:pt x="7868" y="5264"/>
                  <a:pt x="7666" y="4885"/>
                </a:cubicBezTo>
                <a:lnTo>
                  <a:pt x="7686" y="4885"/>
                </a:lnTo>
                <a:cubicBezTo>
                  <a:pt x="7756" y="4885"/>
                  <a:pt x="7749" y="4788"/>
                  <a:pt x="7685" y="4781"/>
                </a:cubicBezTo>
                <a:cubicBezTo>
                  <a:pt x="7658" y="4777"/>
                  <a:pt x="7633" y="4777"/>
                  <a:pt x="7608" y="4774"/>
                </a:cubicBezTo>
                <a:cubicBezTo>
                  <a:pt x="7356" y="4297"/>
                  <a:pt x="7114" y="3814"/>
                  <a:pt x="6885" y="3326"/>
                </a:cubicBezTo>
                <a:cubicBezTo>
                  <a:pt x="6733" y="3003"/>
                  <a:pt x="6593" y="2674"/>
                  <a:pt x="6457" y="2343"/>
                </a:cubicBezTo>
                <a:cubicBezTo>
                  <a:pt x="6487" y="2311"/>
                  <a:pt x="6466" y="2259"/>
                  <a:pt x="6422" y="2258"/>
                </a:cubicBezTo>
                <a:cubicBezTo>
                  <a:pt x="6409" y="2226"/>
                  <a:pt x="6395" y="2194"/>
                  <a:pt x="6382" y="2160"/>
                </a:cubicBezTo>
                <a:cubicBezTo>
                  <a:pt x="6409" y="2150"/>
                  <a:pt x="6415" y="2114"/>
                  <a:pt x="6395" y="2092"/>
                </a:cubicBezTo>
                <a:cubicBezTo>
                  <a:pt x="6375" y="2074"/>
                  <a:pt x="6354" y="2058"/>
                  <a:pt x="6334" y="2040"/>
                </a:cubicBezTo>
                <a:cubicBezTo>
                  <a:pt x="6062" y="1371"/>
                  <a:pt x="5798" y="696"/>
                  <a:pt x="5482" y="45"/>
                </a:cubicBezTo>
                <a:cubicBezTo>
                  <a:pt x="5466" y="14"/>
                  <a:pt x="5440" y="1"/>
                  <a:pt x="54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 name="Google Shape;324;p5"/>
          <p:cNvSpPr txBox="1">
            <a:spLocks noGrp="1"/>
          </p:cNvSpPr>
          <p:nvPr>
            <p:ph type="body" idx="1"/>
          </p:nvPr>
        </p:nvSpPr>
        <p:spPr>
          <a:xfrm>
            <a:off x="986525" y="1947850"/>
            <a:ext cx="3366300" cy="24687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25" name="Google Shape;325;p5"/>
          <p:cNvSpPr txBox="1">
            <a:spLocks noGrp="1"/>
          </p:cNvSpPr>
          <p:nvPr>
            <p:ph type="body" idx="2"/>
          </p:nvPr>
        </p:nvSpPr>
        <p:spPr>
          <a:xfrm>
            <a:off x="4791177" y="1947850"/>
            <a:ext cx="3366300" cy="24687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26" name="Google Shape;3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27" name="Google Shape;327;p5"/>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8" name="Google Shape;328;p5"/>
          <p:cNvSpPr txBox="1">
            <a:spLocks noGrp="1"/>
          </p:cNvSpPr>
          <p:nvPr>
            <p:ph type="title" idx="3"/>
          </p:nvPr>
        </p:nvSpPr>
        <p:spPr>
          <a:xfrm>
            <a:off x="1128125" y="1237625"/>
            <a:ext cx="2944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9" name="Google Shape;329;p5"/>
          <p:cNvSpPr txBox="1">
            <a:spLocks noGrp="1"/>
          </p:cNvSpPr>
          <p:nvPr>
            <p:ph type="title" idx="4"/>
          </p:nvPr>
        </p:nvSpPr>
        <p:spPr>
          <a:xfrm>
            <a:off x="4853683" y="1237625"/>
            <a:ext cx="2944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extLst>
      <p:ext uri="{BB962C8B-B14F-4D97-AF65-F5344CB8AC3E}">
        <p14:creationId xmlns:p14="http://schemas.microsoft.com/office/powerpoint/2010/main" val="1709219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0"/>
        <p:cNvGrpSpPr/>
        <p:nvPr/>
      </p:nvGrpSpPr>
      <p:grpSpPr>
        <a:xfrm>
          <a:off x="0" y="0"/>
          <a:ext cx="0" cy="0"/>
          <a:chOff x="0" y="0"/>
          <a:chExt cx="0" cy="0"/>
        </a:xfrm>
      </p:grpSpPr>
      <p:sp>
        <p:nvSpPr>
          <p:cNvPr id="331" name="Google Shape;3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32" name="Google Shape;332;p6"/>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3" name="Google Shape;333;p6"/>
          <p:cNvSpPr/>
          <p:nvPr/>
        </p:nvSpPr>
        <p:spPr>
          <a:xfrm rot="9949180" flipH="1">
            <a:off x="-1057978" y="1904123"/>
            <a:ext cx="3136563" cy="434701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334" name="Google Shape;334;p6"/>
          <p:cNvGrpSpPr/>
          <p:nvPr/>
        </p:nvGrpSpPr>
        <p:grpSpPr>
          <a:xfrm flipH="1">
            <a:off x="6494286" y="-334529"/>
            <a:ext cx="1990493" cy="1871858"/>
            <a:chOff x="1888400" y="1093775"/>
            <a:chExt cx="1244525" cy="1170350"/>
          </a:xfrm>
        </p:grpSpPr>
        <p:sp>
          <p:nvSpPr>
            <p:cNvPr id="335" name="Google Shape;335;p6"/>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6" name="Google Shape;336;p6"/>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7" name="Google Shape;337;p6"/>
          <p:cNvGrpSpPr/>
          <p:nvPr/>
        </p:nvGrpSpPr>
        <p:grpSpPr>
          <a:xfrm flipH="1">
            <a:off x="8031191" y="-762606"/>
            <a:ext cx="1875257" cy="2295819"/>
            <a:chOff x="769875" y="772325"/>
            <a:chExt cx="1172475" cy="1435425"/>
          </a:xfrm>
        </p:grpSpPr>
        <p:sp>
          <p:nvSpPr>
            <p:cNvPr id="338" name="Google Shape;338;p6"/>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9" name="Google Shape;339;p6"/>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0" name="Google Shape;340;p6"/>
          <p:cNvGrpSpPr/>
          <p:nvPr/>
        </p:nvGrpSpPr>
        <p:grpSpPr>
          <a:xfrm rot="1744141" flipH="1">
            <a:off x="-1250460" y="3378584"/>
            <a:ext cx="2840014" cy="1939020"/>
            <a:chOff x="2639775" y="3965525"/>
            <a:chExt cx="545075" cy="372150"/>
          </a:xfrm>
        </p:grpSpPr>
        <p:sp>
          <p:nvSpPr>
            <p:cNvPr id="341" name="Google Shape;341;p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 name="Google Shape;342;p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 name="Google Shape;343;p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4" name="Google Shape;344;p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 name="Google Shape;345;p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 name="Google Shape;346;p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 name="Google Shape;347;p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 name="Google Shape;348;p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 name="Google Shape;349;p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 name="Google Shape;350;p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 name="Google Shape;351;p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 name="Google Shape;352;p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 name="Google Shape;353;p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 name="Google Shape;354;p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 name="Google Shape;355;p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 name="Google Shape;356;p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7" name="Google Shape;357;p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8" name="Google Shape;358;p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9" name="Google Shape;359;p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 name="Google Shape;360;p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1" name="Google Shape;361;p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2" name="Google Shape;362;p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3" name="Google Shape;363;p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4" name="Google Shape;364;p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5" name="Google Shape;365;p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6" name="Google Shape;366;p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7" name="Google Shape;367;p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368;p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9" name="Google Shape;369;p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0" name="Google Shape;370;p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1" name="Google Shape;371;p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2" name="Google Shape;372;p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3" name="Google Shape;373;p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4" name="Google Shape;374;p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5" name="Google Shape;375;p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6" name="Google Shape;376;p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 name="Google Shape;377;p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8" name="Google Shape;378;p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68522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9"/>
        <p:cNvGrpSpPr/>
        <p:nvPr/>
      </p:nvGrpSpPr>
      <p:grpSpPr>
        <a:xfrm>
          <a:off x="0" y="0"/>
          <a:ext cx="0" cy="0"/>
          <a:chOff x="0" y="0"/>
          <a:chExt cx="0" cy="0"/>
        </a:xfrm>
      </p:grpSpPr>
      <p:sp>
        <p:nvSpPr>
          <p:cNvPr id="380" name="Google Shape;380;p7"/>
          <p:cNvSpPr txBox="1">
            <a:spLocks noGrp="1"/>
          </p:cNvSpPr>
          <p:nvPr>
            <p:ph type="title"/>
          </p:nvPr>
        </p:nvSpPr>
        <p:spPr>
          <a:xfrm>
            <a:off x="4943650" y="13062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1" name="Google Shape;381;p7"/>
          <p:cNvSpPr/>
          <p:nvPr/>
        </p:nvSpPr>
        <p:spPr>
          <a:xfrm>
            <a:off x="-1315525" y="-876050"/>
            <a:ext cx="6375610" cy="3546248"/>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382" name="Google Shape;382;p7"/>
          <p:cNvSpPr/>
          <p:nvPr/>
        </p:nvSpPr>
        <p:spPr>
          <a:xfrm>
            <a:off x="7371700" y="3140850"/>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383" name="Google Shape;383;p7"/>
          <p:cNvSpPr txBox="1">
            <a:spLocks noGrp="1"/>
          </p:cNvSpPr>
          <p:nvPr>
            <p:ph type="body" idx="1"/>
          </p:nvPr>
        </p:nvSpPr>
        <p:spPr>
          <a:xfrm>
            <a:off x="4943650" y="2140200"/>
            <a:ext cx="2808000" cy="1697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Tree>
    <p:extLst>
      <p:ext uri="{BB962C8B-B14F-4D97-AF65-F5344CB8AC3E}">
        <p14:creationId xmlns:p14="http://schemas.microsoft.com/office/powerpoint/2010/main" val="262041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4"/>
          <p:cNvGrpSpPr/>
          <p:nvPr/>
        </p:nvGrpSpPr>
        <p:grpSpPr>
          <a:xfrm rot="981589">
            <a:off x="7930715" y="-180003"/>
            <a:ext cx="1200844" cy="2290424"/>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4"/>
          <p:cNvSpPr txBox="1">
            <a:spLocks noGrp="1"/>
          </p:cNvSpPr>
          <p:nvPr>
            <p:ph type="body" idx="1"/>
          </p:nvPr>
        </p:nvSpPr>
        <p:spPr>
          <a:xfrm>
            <a:off x="909125" y="1079550"/>
            <a:ext cx="7406100" cy="321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4"/>
        <p:cNvGrpSpPr/>
        <p:nvPr/>
      </p:nvGrpSpPr>
      <p:grpSpPr>
        <a:xfrm>
          <a:off x="0" y="0"/>
          <a:ext cx="0" cy="0"/>
          <a:chOff x="0" y="0"/>
          <a:chExt cx="0" cy="0"/>
        </a:xfrm>
      </p:grpSpPr>
      <p:sp>
        <p:nvSpPr>
          <p:cNvPr id="435" name="Google Shape;435;p9"/>
          <p:cNvSpPr/>
          <p:nvPr/>
        </p:nvSpPr>
        <p:spPr>
          <a:xfrm rot="-10435229">
            <a:off x="6733077" y="-525208"/>
            <a:ext cx="2913664" cy="320254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436" name="Google Shape;436;p9"/>
          <p:cNvSpPr/>
          <p:nvPr/>
        </p:nvSpPr>
        <p:spPr>
          <a:xfrm rot="4924876">
            <a:off x="-1530726" y="2311285"/>
            <a:ext cx="3856216" cy="2144926"/>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437" name="Google Shape;437;p9"/>
          <p:cNvSpPr/>
          <p:nvPr/>
        </p:nvSpPr>
        <p:spPr>
          <a:xfrm rot="8244111">
            <a:off x="7823325" y="-750964"/>
            <a:ext cx="1626975" cy="2169124"/>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38" name="Google Shape;438;p9"/>
          <p:cNvSpPr txBox="1">
            <a:spLocks noGrp="1"/>
          </p:cNvSpPr>
          <p:nvPr>
            <p:ph type="subTitle" idx="1"/>
          </p:nvPr>
        </p:nvSpPr>
        <p:spPr>
          <a:xfrm>
            <a:off x="4787775" y="1617625"/>
            <a:ext cx="3273000" cy="445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100"/>
              <a:buFont typeface="Concert One"/>
              <a:buNone/>
              <a:defRPr sz="2100">
                <a:latin typeface="Concert One"/>
                <a:ea typeface="Concert One"/>
                <a:cs typeface="Concert One"/>
                <a:sym typeface="Concert One"/>
              </a:defRPr>
            </a:lvl1pPr>
            <a:lvl2pPr lvl="1">
              <a:lnSpc>
                <a:spcPct val="100000"/>
              </a:lnSpc>
              <a:spcBef>
                <a:spcPts val="0"/>
              </a:spcBef>
              <a:spcAft>
                <a:spcPts val="0"/>
              </a:spcAft>
              <a:buSzPts val="2100"/>
              <a:buFont typeface="Concert One"/>
              <a:buNone/>
              <a:defRPr sz="2100">
                <a:latin typeface="Concert One"/>
                <a:ea typeface="Concert One"/>
                <a:cs typeface="Concert One"/>
                <a:sym typeface="Concert One"/>
              </a:defRPr>
            </a:lvl2pPr>
            <a:lvl3pPr lvl="2">
              <a:lnSpc>
                <a:spcPct val="100000"/>
              </a:lnSpc>
              <a:spcBef>
                <a:spcPts val="0"/>
              </a:spcBef>
              <a:spcAft>
                <a:spcPts val="0"/>
              </a:spcAft>
              <a:buSzPts val="2100"/>
              <a:buFont typeface="Concert One"/>
              <a:buNone/>
              <a:defRPr sz="2100">
                <a:latin typeface="Concert One"/>
                <a:ea typeface="Concert One"/>
                <a:cs typeface="Concert One"/>
                <a:sym typeface="Concert One"/>
              </a:defRPr>
            </a:lvl3pPr>
            <a:lvl4pPr lvl="3">
              <a:lnSpc>
                <a:spcPct val="100000"/>
              </a:lnSpc>
              <a:spcBef>
                <a:spcPts val="0"/>
              </a:spcBef>
              <a:spcAft>
                <a:spcPts val="0"/>
              </a:spcAft>
              <a:buSzPts val="2100"/>
              <a:buFont typeface="Concert One"/>
              <a:buNone/>
              <a:defRPr sz="2100">
                <a:latin typeface="Concert One"/>
                <a:ea typeface="Concert One"/>
                <a:cs typeface="Concert One"/>
                <a:sym typeface="Concert One"/>
              </a:defRPr>
            </a:lvl4pPr>
            <a:lvl5pPr lvl="4">
              <a:lnSpc>
                <a:spcPct val="100000"/>
              </a:lnSpc>
              <a:spcBef>
                <a:spcPts val="0"/>
              </a:spcBef>
              <a:spcAft>
                <a:spcPts val="0"/>
              </a:spcAft>
              <a:buSzPts val="2100"/>
              <a:buFont typeface="Concert One"/>
              <a:buNone/>
              <a:defRPr sz="2100">
                <a:latin typeface="Concert One"/>
                <a:ea typeface="Concert One"/>
                <a:cs typeface="Concert One"/>
                <a:sym typeface="Concert One"/>
              </a:defRPr>
            </a:lvl5pPr>
            <a:lvl6pPr lvl="5">
              <a:lnSpc>
                <a:spcPct val="100000"/>
              </a:lnSpc>
              <a:spcBef>
                <a:spcPts val="0"/>
              </a:spcBef>
              <a:spcAft>
                <a:spcPts val="0"/>
              </a:spcAft>
              <a:buSzPts val="2100"/>
              <a:buFont typeface="Concert One"/>
              <a:buNone/>
              <a:defRPr sz="2100">
                <a:latin typeface="Concert One"/>
                <a:ea typeface="Concert One"/>
                <a:cs typeface="Concert One"/>
                <a:sym typeface="Concert One"/>
              </a:defRPr>
            </a:lvl6pPr>
            <a:lvl7pPr lvl="6">
              <a:lnSpc>
                <a:spcPct val="100000"/>
              </a:lnSpc>
              <a:spcBef>
                <a:spcPts val="0"/>
              </a:spcBef>
              <a:spcAft>
                <a:spcPts val="0"/>
              </a:spcAft>
              <a:buSzPts val="2100"/>
              <a:buFont typeface="Concert One"/>
              <a:buNone/>
              <a:defRPr sz="2100">
                <a:latin typeface="Concert One"/>
                <a:ea typeface="Concert One"/>
                <a:cs typeface="Concert One"/>
                <a:sym typeface="Concert One"/>
              </a:defRPr>
            </a:lvl7pPr>
            <a:lvl8pPr lvl="7">
              <a:lnSpc>
                <a:spcPct val="100000"/>
              </a:lnSpc>
              <a:spcBef>
                <a:spcPts val="0"/>
              </a:spcBef>
              <a:spcAft>
                <a:spcPts val="0"/>
              </a:spcAft>
              <a:buSzPts val="2100"/>
              <a:buFont typeface="Concert One"/>
              <a:buNone/>
              <a:defRPr sz="2100">
                <a:latin typeface="Concert One"/>
                <a:ea typeface="Concert One"/>
                <a:cs typeface="Concert One"/>
                <a:sym typeface="Concert One"/>
              </a:defRPr>
            </a:lvl8pPr>
            <a:lvl9pPr lvl="8">
              <a:lnSpc>
                <a:spcPct val="100000"/>
              </a:lnSpc>
              <a:spcBef>
                <a:spcPts val="0"/>
              </a:spcBef>
              <a:spcAft>
                <a:spcPts val="0"/>
              </a:spcAft>
              <a:buSzPts val="2100"/>
              <a:buFont typeface="Concert One"/>
              <a:buNone/>
              <a:defRPr sz="2100">
                <a:latin typeface="Concert One"/>
                <a:ea typeface="Concert One"/>
                <a:cs typeface="Concert One"/>
                <a:sym typeface="Concert One"/>
              </a:defRPr>
            </a:lvl9pPr>
          </a:lstStyle>
          <a:p>
            <a:endParaRPr/>
          </a:p>
        </p:txBody>
      </p:sp>
      <p:sp>
        <p:nvSpPr>
          <p:cNvPr id="439" name="Google Shape;439;p9"/>
          <p:cNvSpPr txBox="1">
            <a:spLocks noGrp="1"/>
          </p:cNvSpPr>
          <p:nvPr>
            <p:ph type="body" idx="2"/>
          </p:nvPr>
        </p:nvSpPr>
        <p:spPr>
          <a:xfrm>
            <a:off x="4787775" y="2114150"/>
            <a:ext cx="3273000" cy="2539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440" name="Google Shape;440;p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62533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6196125" y="2096975"/>
            <a:ext cx="3575725" cy="393024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444" name="Google Shape;444;p10"/>
          <p:cNvGrpSpPr/>
          <p:nvPr/>
        </p:nvGrpSpPr>
        <p:grpSpPr>
          <a:xfrm rot="-794261">
            <a:off x="-377071" y="3959705"/>
            <a:ext cx="1314782" cy="1298634"/>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44" name="Google Shape;544;p10"/>
          <p:cNvGrpSpPr/>
          <p:nvPr/>
        </p:nvGrpSpPr>
        <p:grpSpPr>
          <a:xfrm rot="-5994294">
            <a:off x="7542991" y="461341"/>
            <a:ext cx="2392963" cy="91662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88" name="Google Shape;588;p10"/>
          <p:cNvGrpSpPr/>
          <p:nvPr/>
        </p:nvGrpSpPr>
        <p:grpSpPr>
          <a:xfrm rot="-5400000">
            <a:off x="6922287" y="-48971"/>
            <a:ext cx="1913483" cy="779106"/>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39007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2"/>
        <p:cNvGrpSpPr/>
        <p:nvPr/>
      </p:nvGrpSpPr>
      <p:grpSpPr>
        <a:xfrm>
          <a:off x="0" y="0"/>
          <a:ext cx="0" cy="0"/>
          <a:chOff x="0" y="0"/>
          <a:chExt cx="0" cy="0"/>
        </a:xfrm>
      </p:grpSpPr>
      <p:sp>
        <p:nvSpPr>
          <p:cNvPr id="633" name="Google Shape;633;p11"/>
          <p:cNvSpPr txBox="1">
            <a:spLocks noGrp="1"/>
          </p:cNvSpPr>
          <p:nvPr>
            <p:ph type="title" hasCustomPrompt="1"/>
          </p:nvPr>
        </p:nvSpPr>
        <p:spPr>
          <a:xfrm>
            <a:off x="3671575" y="1730000"/>
            <a:ext cx="5226000" cy="12402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96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634" name="Google Shape;634;p11"/>
          <p:cNvSpPr txBox="1">
            <a:spLocks noGrp="1"/>
          </p:cNvSpPr>
          <p:nvPr>
            <p:ph type="body" idx="1"/>
          </p:nvPr>
        </p:nvSpPr>
        <p:spPr>
          <a:xfrm>
            <a:off x="3671575" y="3076025"/>
            <a:ext cx="5226000" cy="48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635" name="Google Shape;635;p11"/>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636" name="Google Shape;636;p11"/>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610054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extLst>
      <p:ext uri="{BB962C8B-B14F-4D97-AF65-F5344CB8AC3E}">
        <p14:creationId xmlns:p14="http://schemas.microsoft.com/office/powerpoint/2010/main" val="2602570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38"/>
        <p:cNvGrpSpPr/>
        <p:nvPr/>
      </p:nvGrpSpPr>
      <p:grpSpPr>
        <a:xfrm>
          <a:off x="0" y="0"/>
          <a:ext cx="0" cy="0"/>
          <a:chOff x="0" y="0"/>
          <a:chExt cx="0" cy="0"/>
        </a:xfrm>
      </p:grpSpPr>
      <p:grpSp>
        <p:nvGrpSpPr>
          <p:cNvPr id="639" name="Google Shape;639;p13"/>
          <p:cNvGrpSpPr/>
          <p:nvPr/>
        </p:nvGrpSpPr>
        <p:grpSpPr>
          <a:xfrm>
            <a:off x="-604450" y="-2556914"/>
            <a:ext cx="12007034" cy="10559506"/>
            <a:chOff x="-604450" y="-2556914"/>
            <a:chExt cx="12007034" cy="10559506"/>
          </a:xfrm>
        </p:grpSpPr>
        <p:sp>
          <p:nvSpPr>
            <p:cNvPr id="640" name="Google Shape;640;p13"/>
            <p:cNvSpPr/>
            <p:nvPr/>
          </p:nvSpPr>
          <p:spPr>
            <a:xfrm>
              <a:off x="6552898" y="-25569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641" name="Google Shape;641;p13"/>
            <p:cNvSpPr/>
            <p:nvPr/>
          </p:nvSpPr>
          <p:spPr>
            <a:xfrm>
              <a:off x="-604450" y="21530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642" name="Google Shape;642;p13"/>
            <p:cNvSpPr/>
            <p:nvPr/>
          </p:nvSpPr>
          <p:spPr>
            <a:xfrm rot="8559465">
              <a:off x="6042763" y="351148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grpSp>
        <p:nvGrpSpPr>
          <p:cNvPr id="643" name="Google Shape;643;p13"/>
          <p:cNvGrpSpPr/>
          <p:nvPr/>
        </p:nvGrpSpPr>
        <p:grpSpPr>
          <a:xfrm>
            <a:off x="7379990" y="4131574"/>
            <a:ext cx="2840004" cy="1939013"/>
            <a:chOff x="2639775" y="3965525"/>
            <a:chExt cx="545075" cy="372150"/>
          </a:xfrm>
        </p:grpSpPr>
        <p:sp>
          <p:nvSpPr>
            <p:cNvPr id="644" name="Google Shape;644;p13"/>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 name="Google Shape;645;p13"/>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 name="Google Shape;646;p13"/>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 name="Google Shape;647;p13"/>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8" name="Google Shape;648;p13"/>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9" name="Google Shape;649;p13"/>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 name="Google Shape;650;p13"/>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1" name="Google Shape;651;p13"/>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2" name="Google Shape;652;p13"/>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3" name="Google Shape;653;p13"/>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4" name="Google Shape;654;p13"/>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5" name="Google Shape;655;p13"/>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 name="Google Shape;656;p13"/>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 name="Google Shape;657;p13"/>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 name="Google Shape;658;p13"/>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 name="Google Shape;659;p13"/>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 name="Google Shape;660;p13"/>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 name="Google Shape;661;p13"/>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2" name="Google Shape;662;p13"/>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3" name="Google Shape;663;p13"/>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4" name="Google Shape;664;p13"/>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5" name="Google Shape;665;p13"/>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6" name="Google Shape;666;p13"/>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7" name="Google Shape;667;p13"/>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8" name="Google Shape;668;p13"/>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9" name="Google Shape;669;p13"/>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0" name="Google Shape;670;p13"/>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1" name="Google Shape;671;p13"/>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2" name="Google Shape;672;p13"/>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3" name="Google Shape;673;p13"/>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4" name="Google Shape;674;p13"/>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5" name="Google Shape;675;p13"/>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 name="Google Shape;676;p13"/>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 name="Google Shape;677;p13"/>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8" name="Google Shape;678;p13"/>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9" name="Google Shape;679;p13"/>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 name="Google Shape;680;p13"/>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1" name="Google Shape;681;p13"/>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82" name="Google Shape;682;p13"/>
          <p:cNvGrpSpPr/>
          <p:nvPr/>
        </p:nvGrpSpPr>
        <p:grpSpPr>
          <a:xfrm>
            <a:off x="-574291" y="-1104657"/>
            <a:ext cx="2005054" cy="2406638"/>
            <a:chOff x="1900450" y="3143950"/>
            <a:chExt cx="384825" cy="461900"/>
          </a:xfrm>
        </p:grpSpPr>
        <p:sp>
          <p:nvSpPr>
            <p:cNvPr id="683" name="Google Shape;683;p13"/>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4" name="Google Shape;684;p13"/>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5" name="Google Shape;685;p13"/>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6" name="Google Shape;686;p13"/>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7" name="Google Shape;687;p13"/>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8" name="Google Shape;688;p13"/>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9" name="Google Shape;689;p13"/>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0" name="Google Shape;690;p13"/>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1" name="Google Shape;691;p13"/>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2" name="Google Shape;692;p13"/>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3" name="Google Shape;693;p13"/>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13"/>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5" name="Google Shape;695;p13"/>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6" name="Google Shape;696;p13"/>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7" name="Google Shape;697;p13"/>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8" name="Google Shape;698;p13"/>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9" name="Google Shape;699;p13"/>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0" name="Google Shape;700;p13"/>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1" name="Google Shape;701;p13"/>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2" name="Google Shape;702;p13"/>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 name="Google Shape;703;p13"/>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4" name="Google Shape;704;p13"/>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5" name="Google Shape;705;p13"/>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6" name="Google Shape;706;p13"/>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13"/>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13"/>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13"/>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13"/>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13"/>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13"/>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3" name="Google Shape;713;p13"/>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4" name="Google Shape;714;p13"/>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5" name="Google Shape;715;p13"/>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6" name="Google Shape;716;p13"/>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7" name="Google Shape;717;p13"/>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8" name="Google Shape;718;p13"/>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9" name="Google Shape;719;p13"/>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0" name="Google Shape;720;p13"/>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1" name="Google Shape;721;p13"/>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2" name="Google Shape;722;p13"/>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3" name="Google Shape;723;p13"/>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4" name="Google Shape;724;p13"/>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5" name="Google Shape;725;p13"/>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6" name="Google Shape;726;p13"/>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7" name="Google Shape;727;p13"/>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28" name="Google Shape;728;p13"/>
          <p:cNvSpPr txBox="1">
            <a:spLocks noGrp="1"/>
          </p:cNvSpPr>
          <p:nvPr>
            <p:ph type="title"/>
          </p:nvPr>
        </p:nvSpPr>
        <p:spPr>
          <a:xfrm>
            <a:off x="1484700"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29" name="Google Shape;729;p13"/>
          <p:cNvSpPr txBox="1">
            <a:spLocks noGrp="1"/>
          </p:cNvSpPr>
          <p:nvPr>
            <p:ph type="subTitle" idx="1"/>
          </p:nvPr>
        </p:nvSpPr>
        <p:spPr>
          <a:xfrm>
            <a:off x="1484700"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0" name="Google Shape;730;p13"/>
          <p:cNvSpPr txBox="1">
            <a:spLocks noGrp="1"/>
          </p:cNvSpPr>
          <p:nvPr>
            <p:ph type="title" idx="2" hasCustomPrompt="1"/>
          </p:nvPr>
        </p:nvSpPr>
        <p:spPr>
          <a:xfrm>
            <a:off x="244650"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1" name="Google Shape;731;p13"/>
          <p:cNvSpPr txBox="1">
            <a:spLocks noGrp="1"/>
          </p:cNvSpPr>
          <p:nvPr>
            <p:ph type="title" idx="3"/>
          </p:nvPr>
        </p:nvSpPr>
        <p:spPr>
          <a:xfrm>
            <a:off x="5670201"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2" name="Google Shape;732;p13"/>
          <p:cNvSpPr txBox="1">
            <a:spLocks noGrp="1"/>
          </p:cNvSpPr>
          <p:nvPr>
            <p:ph type="subTitle" idx="4"/>
          </p:nvPr>
        </p:nvSpPr>
        <p:spPr>
          <a:xfrm>
            <a:off x="5670201"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3" name="Google Shape;733;p13"/>
          <p:cNvSpPr txBox="1">
            <a:spLocks noGrp="1"/>
          </p:cNvSpPr>
          <p:nvPr>
            <p:ph type="title" idx="5" hasCustomPrompt="1"/>
          </p:nvPr>
        </p:nvSpPr>
        <p:spPr>
          <a:xfrm>
            <a:off x="4430151"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4" name="Google Shape;734;p13"/>
          <p:cNvSpPr txBox="1">
            <a:spLocks noGrp="1"/>
          </p:cNvSpPr>
          <p:nvPr>
            <p:ph type="title" idx="6"/>
          </p:nvPr>
        </p:nvSpPr>
        <p:spPr>
          <a:xfrm>
            <a:off x="1484700"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5" name="Google Shape;735;p13"/>
          <p:cNvSpPr txBox="1">
            <a:spLocks noGrp="1"/>
          </p:cNvSpPr>
          <p:nvPr>
            <p:ph type="subTitle" idx="7"/>
          </p:nvPr>
        </p:nvSpPr>
        <p:spPr>
          <a:xfrm>
            <a:off x="1484700"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6" name="Google Shape;736;p13"/>
          <p:cNvSpPr txBox="1">
            <a:spLocks noGrp="1"/>
          </p:cNvSpPr>
          <p:nvPr>
            <p:ph type="title" idx="8" hasCustomPrompt="1"/>
          </p:nvPr>
        </p:nvSpPr>
        <p:spPr>
          <a:xfrm>
            <a:off x="244650"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7" name="Google Shape;737;p13"/>
          <p:cNvSpPr txBox="1">
            <a:spLocks noGrp="1"/>
          </p:cNvSpPr>
          <p:nvPr>
            <p:ph type="title" idx="9"/>
          </p:nvPr>
        </p:nvSpPr>
        <p:spPr>
          <a:xfrm>
            <a:off x="5670201"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8" name="Google Shape;738;p13"/>
          <p:cNvSpPr txBox="1">
            <a:spLocks noGrp="1"/>
          </p:cNvSpPr>
          <p:nvPr>
            <p:ph type="subTitle" idx="13"/>
          </p:nvPr>
        </p:nvSpPr>
        <p:spPr>
          <a:xfrm>
            <a:off x="5670201"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9" name="Google Shape;739;p13"/>
          <p:cNvSpPr txBox="1">
            <a:spLocks noGrp="1"/>
          </p:cNvSpPr>
          <p:nvPr>
            <p:ph type="title" idx="14" hasCustomPrompt="1"/>
          </p:nvPr>
        </p:nvSpPr>
        <p:spPr>
          <a:xfrm>
            <a:off x="4430151"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0" name="Google Shape;740;p13"/>
          <p:cNvSpPr txBox="1">
            <a:spLocks noGrp="1"/>
          </p:cNvSpPr>
          <p:nvPr>
            <p:ph type="title" idx="15"/>
          </p:nvPr>
        </p:nvSpPr>
        <p:spPr>
          <a:xfrm>
            <a:off x="1484700"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1" name="Google Shape;741;p13"/>
          <p:cNvSpPr txBox="1">
            <a:spLocks noGrp="1"/>
          </p:cNvSpPr>
          <p:nvPr>
            <p:ph type="subTitle" idx="16"/>
          </p:nvPr>
        </p:nvSpPr>
        <p:spPr>
          <a:xfrm>
            <a:off x="1484700"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2" name="Google Shape;742;p13"/>
          <p:cNvSpPr txBox="1">
            <a:spLocks noGrp="1"/>
          </p:cNvSpPr>
          <p:nvPr>
            <p:ph type="title" idx="17" hasCustomPrompt="1"/>
          </p:nvPr>
        </p:nvSpPr>
        <p:spPr>
          <a:xfrm>
            <a:off x="244650"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3" name="Google Shape;743;p13"/>
          <p:cNvSpPr txBox="1">
            <a:spLocks noGrp="1"/>
          </p:cNvSpPr>
          <p:nvPr>
            <p:ph type="title" idx="18"/>
          </p:nvPr>
        </p:nvSpPr>
        <p:spPr>
          <a:xfrm>
            <a:off x="5670201"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4" name="Google Shape;744;p13"/>
          <p:cNvSpPr txBox="1">
            <a:spLocks noGrp="1"/>
          </p:cNvSpPr>
          <p:nvPr>
            <p:ph type="subTitle" idx="19"/>
          </p:nvPr>
        </p:nvSpPr>
        <p:spPr>
          <a:xfrm>
            <a:off x="5670201"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5" name="Google Shape;745;p13"/>
          <p:cNvSpPr txBox="1">
            <a:spLocks noGrp="1"/>
          </p:cNvSpPr>
          <p:nvPr>
            <p:ph type="title" idx="20" hasCustomPrompt="1"/>
          </p:nvPr>
        </p:nvSpPr>
        <p:spPr>
          <a:xfrm>
            <a:off x="4430151"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Tree>
    <p:extLst>
      <p:ext uri="{BB962C8B-B14F-4D97-AF65-F5344CB8AC3E}">
        <p14:creationId xmlns:p14="http://schemas.microsoft.com/office/powerpoint/2010/main" val="1896287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746"/>
        <p:cNvGrpSpPr/>
        <p:nvPr/>
      </p:nvGrpSpPr>
      <p:grpSpPr>
        <a:xfrm>
          <a:off x="0" y="0"/>
          <a:ext cx="0" cy="0"/>
          <a:chOff x="0" y="0"/>
          <a:chExt cx="0" cy="0"/>
        </a:xfrm>
      </p:grpSpPr>
      <p:sp>
        <p:nvSpPr>
          <p:cNvPr id="747" name="Google Shape;747;p1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8" name="Google Shape;748;p14"/>
          <p:cNvSpPr txBox="1">
            <a:spLocks noGrp="1"/>
          </p:cNvSpPr>
          <p:nvPr>
            <p:ph type="title" idx="2"/>
          </p:nvPr>
        </p:nvSpPr>
        <p:spPr>
          <a:xfrm>
            <a:off x="1687738" y="3356172"/>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49" name="Google Shape;749;p14"/>
          <p:cNvSpPr txBox="1">
            <a:spLocks noGrp="1"/>
          </p:cNvSpPr>
          <p:nvPr>
            <p:ph type="subTitle" idx="1"/>
          </p:nvPr>
        </p:nvSpPr>
        <p:spPr>
          <a:xfrm>
            <a:off x="1687738" y="3667580"/>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0" name="Google Shape;750;p14"/>
          <p:cNvSpPr txBox="1">
            <a:spLocks noGrp="1"/>
          </p:cNvSpPr>
          <p:nvPr>
            <p:ph type="title" idx="3"/>
          </p:nvPr>
        </p:nvSpPr>
        <p:spPr>
          <a:xfrm>
            <a:off x="4902363" y="3356172"/>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1" name="Google Shape;751;p14"/>
          <p:cNvSpPr txBox="1">
            <a:spLocks noGrp="1"/>
          </p:cNvSpPr>
          <p:nvPr>
            <p:ph type="subTitle" idx="4"/>
          </p:nvPr>
        </p:nvSpPr>
        <p:spPr>
          <a:xfrm>
            <a:off x="4902363" y="3667580"/>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2" name="Google Shape;752;p14"/>
          <p:cNvSpPr txBox="1">
            <a:spLocks noGrp="1"/>
          </p:cNvSpPr>
          <p:nvPr>
            <p:ph type="title" idx="5"/>
          </p:nvPr>
        </p:nvSpPr>
        <p:spPr>
          <a:xfrm>
            <a:off x="1687738" y="1657575"/>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3" name="Google Shape;753;p14"/>
          <p:cNvSpPr txBox="1">
            <a:spLocks noGrp="1"/>
          </p:cNvSpPr>
          <p:nvPr>
            <p:ph type="subTitle" idx="6"/>
          </p:nvPr>
        </p:nvSpPr>
        <p:spPr>
          <a:xfrm>
            <a:off x="1687738" y="1968983"/>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4" name="Google Shape;754;p14"/>
          <p:cNvSpPr txBox="1">
            <a:spLocks noGrp="1"/>
          </p:cNvSpPr>
          <p:nvPr>
            <p:ph type="title" idx="7"/>
          </p:nvPr>
        </p:nvSpPr>
        <p:spPr>
          <a:xfrm>
            <a:off x="4902363" y="1657575"/>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5" name="Google Shape;755;p14"/>
          <p:cNvSpPr txBox="1">
            <a:spLocks noGrp="1"/>
          </p:cNvSpPr>
          <p:nvPr>
            <p:ph type="subTitle" idx="8"/>
          </p:nvPr>
        </p:nvSpPr>
        <p:spPr>
          <a:xfrm>
            <a:off x="4902363" y="1968983"/>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6" name="Google Shape;756;p14"/>
          <p:cNvSpPr/>
          <p:nvPr/>
        </p:nvSpPr>
        <p:spPr>
          <a:xfrm rot="-8556561">
            <a:off x="-515362" y="1253950"/>
            <a:ext cx="1507185" cy="3535358"/>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757" name="Google Shape;757;p14"/>
          <p:cNvGrpSpPr/>
          <p:nvPr/>
        </p:nvGrpSpPr>
        <p:grpSpPr>
          <a:xfrm>
            <a:off x="-643044" y="2355569"/>
            <a:ext cx="2379070" cy="2835654"/>
            <a:chOff x="-643044" y="2355569"/>
            <a:chExt cx="2379070" cy="2835654"/>
          </a:xfrm>
        </p:grpSpPr>
        <p:sp>
          <p:nvSpPr>
            <p:cNvPr id="758" name="Google Shape;758;p14"/>
            <p:cNvSpPr/>
            <p:nvPr/>
          </p:nvSpPr>
          <p:spPr>
            <a:xfrm rot="-10659694">
              <a:off x="-38891" y="3075217"/>
              <a:ext cx="551930" cy="559376"/>
            </a:xfrm>
            <a:custGeom>
              <a:avLst/>
              <a:gdLst/>
              <a:ahLst/>
              <a:cxnLst/>
              <a:rect l="l" t="t" r="r" b="b"/>
              <a:pathLst>
                <a:path w="5095" h="5521" extrusionOk="0">
                  <a:moveTo>
                    <a:pt x="0" y="0"/>
                  </a:moveTo>
                  <a:cubicBezTo>
                    <a:pt x="1403" y="2330"/>
                    <a:pt x="3232" y="4049"/>
                    <a:pt x="5095" y="5520"/>
                  </a:cubicBezTo>
                  <a:lnTo>
                    <a:pt x="4729" y="5125"/>
                  </a:lnTo>
                  <a:cubicBezTo>
                    <a:pt x="4040" y="4500"/>
                    <a:pt x="3304" y="3918"/>
                    <a:pt x="2675" y="3232"/>
                  </a:cubicBezTo>
                  <a:cubicBezTo>
                    <a:pt x="1779" y="2247"/>
                    <a:pt x="832" y="1231"/>
                    <a:pt x="98" y="106"/>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59" name="Google Shape;759;p14"/>
            <p:cNvSpPr/>
            <p:nvPr/>
          </p:nvSpPr>
          <p:spPr>
            <a:xfrm rot="-10659694">
              <a:off x="62969" y="3180635"/>
              <a:ext cx="394205" cy="399294"/>
            </a:xfrm>
            <a:custGeom>
              <a:avLst/>
              <a:gdLst/>
              <a:ahLst/>
              <a:cxnLst/>
              <a:rect l="l" t="t" r="r" b="b"/>
              <a:pathLst>
                <a:path w="3639" h="3941" extrusionOk="0">
                  <a:moveTo>
                    <a:pt x="1" y="1"/>
                  </a:moveTo>
                  <a:lnTo>
                    <a:pt x="1" y="1"/>
                  </a:lnTo>
                  <a:cubicBezTo>
                    <a:pt x="778" y="1068"/>
                    <a:pt x="1616" y="2123"/>
                    <a:pt x="2569" y="3011"/>
                  </a:cubicBezTo>
                  <a:cubicBezTo>
                    <a:pt x="2916" y="3332"/>
                    <a:pt x="3280" y="3635"/>
                    <a:pt x="3639" y="3940"/>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0" name="Google Shape;760;p14"/>
            <p:cNvSpPr/>
            <p:nvPr/>
          </p:nvSpPr>
          <p:spPr>
            <a:xfrm rot="-10659694">
              <a:off x="202758" y="2975837"/>
              <a:ext cx="373297" cy="455322"/>
            </a:xfrm>
            <a:custGeom>
              <a:avLst/>
              <a:gdLst/>
              <a:ahLst/>
              <a:cxnLst/>
              <a:rect l="l" t="t" r="r" b="b"/>
              <a:pathLst>
                <a:path w="3446" h="4494" extrusionOk="0">
                  <a:moveTo>
                    <a:pt x="1" y="1"/>
                  </a:moveTo>
                  <a:cubicBezTo>
                    <a:pt x="665" y="1629"/>
                    <a:pt x="2128" y="3184"/>
                    <a:pt x="3445" y="4494"/>
                  </a:cubicBezTo>
                  <a:lnTo>
                    <a:pt x="2749" y="3585"/>
                  </a:lnTo>
                  <a:cubicBezTo>
                    <a:pt x="2392" y="3201"/>
                    <a:pt x="2030" y="2821"/>
                    <a:pt x="1701" y="2415"/>
                  </a:cubicBezTo>
                  <a:cubicBezTo>
                    <a:pt x="1123" y="1700"/>
                    <a:pt x="670" y="892"/>
                    <a:pt x="91" y="173"/>
                  </a:cubicBezTo>
                  <a:cubicBezTo>
                    <a:pt x="82" y="162"/>
                    <a:pt x="89" y="150"/>
                    <a:pt x="98" y="143"/>
                  </a:cubicBezTo>
                  <a:cubicBezTo>
                    <a:pt x="75" y="110"/>
                    <a:pt x="53" y="75"/>
                    <a:pt x="33" y="41"/>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1" name="Google Shape;761;p14"/>
            <p:cNvSpPr/>
            <p:nvPr/>
          </p:nvSpPr>
          <p:spPr>
            <a:xfrm rot="-10659694">
              <a:off x="-88065" y="3329656"/>
              <a:ext cx="592661" cy="522496"/>
            </a:xfrm>
            <a:custGeom>
              <a:avLst/>
              <a:gdLst/>
              <a:ahLst/>
              <a:cxnLst/>
              <a:rect l="l" t="t" r="r" b="b"/>
              <a:pathLst>
                <a:path w="5471" h="5157" extrusionOk="0">
                  <a:moveTo>
                    <a:pt x="0" y="1"/>
                  </a:moveTo>
                  <a:lnTo>
                    <a:pt x="0" y="1"/>
                  </a:lnTo>
                  <a:cubicBezTo>
                    <a:pt x="330" y="598"/>
                    <a:pt x="884" y="1196"/>
                    <a:pt x="1343" y="1685"/>
                  </a:cubicBezTo>
                  <a:cubicBezTo>
                    <a:pt x="1453" y="1801"/>
                    <a:pt x="1555" y="1912"/>
                    <a:pt x="1650" y="2016"/>
                  </a:cubicBezTo>
                  <a:cubicBezTo>
                    <a:pt x="2817" y="3302"/>
                    <a:pt x="4108" y="4215"/>
                    <a:pt x="5471" y="5157"/>
                  </a:cubicBezTo>
                  <a:cubicBezTo>
                    <a:pt x="4808" y="4615"/>
                    <a:pt x="4145" y="4075"/>
                    <a:pt x="3512" y="3500"/>
                  </a:cubicBezTo>
                  <a:cubicBezTo>
                    <a:pt x="2287" y="2388"/>
                    <a:pt x="1201" y="1137"/>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2" name="Google Shape;762;p14"/>
            <p:cNvSpPr/>
            <p:nvPr/>
          </p:nvSpPr>
          <p:spPr>
            <a:xfrm rot="-10659694">
              <a:off x="-277431" y="3415733"/>
              <a:ext cx="672282" cy="548130"/>
            </a:xfrm>
            <a:custGeom>
              <a:avLst/>
              <a:gdLst/>
              <a:ahLst/>
              <a:cxnLst/>
              <a:rect l="l" t="t" r="r" b="b"/>
              <a:pathLst>
                <a:path w="6206" h="5410" extrusionOk="0">
                  <a:moveTo>
                    <a:pt x="1" y="0"/>
                  </a:moveTo>
                  <a:lnTo>
                    <a:pt x="1" y="0"/>
                  </a:lnTo>
                  <a:cubicBezTo>
                    <a:pt x="1602" y="2062"/>
                    <a:pt x="3615" y="3814"/>
                    <a:pt x="6206" y="5409"/>
                  </a:cubicBezTo>
                  <a:lnTo>
                    <a:pt x="5915" y="5142"/>
                  </a:lnTo>
                  <a:cubicBezTo>
                    <a:pt x="4852" y="4324"/>
                    <a:pt x="3780" y="3515"/>
                    <a:pt x="2752" y="2655"/>
                  </a:cubicBezTo>
                  <a:cubicBezTo>
                    <a:pt x="2043" y="2063"/>
                    <a:pt x="1421" y="1399"/>
                    <a:pt x="780" y="736"/>
                  </a:cubicBezTo>
                  <a:cubicBezTo>
                    <a:pt x="532" y="480"/>
                    <a:pt x="265" y="241"/>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3" name="Google Shape;763;p14"/>
            <p:cNvSpPr/>
            <p:nvPr/>
          </p:nvSpPr>
          <p:spPr>
            <a:xfrm rot="-10659694">
              <a:off x="-150061" y="3533313"/>
              <a:ext cx="609560" cy="522699"/>
            </a:xfrm>
            <a:custGeom>
              <a:avLst/>
              <a:gdLst/>
              <a:ahLst/>
              <a:cxnLst/>
              <a:rect l="l" t="t" r="r" b="b"/>
              <a:pathLst>
                <a:path w="5627" h="5159" extrusionOk="0">
                  <a:moveTo>
                    <a:pt x="0" y="1"/>
                  </a:moveTo>
                  <a:lnTo>
                    <a:pt x="0" y="1"/>
                  </a:lnTo>
                  <a:cubicBezTo>
                    <a:pt x="120" y="174"/>
                    <a:pt x="244" y="345"/>
                    <a:pt x="370" y="513"/>
                  </a:cubicBezTo>
                  <a:cubicBezTo>
                    <a:pt x="742" y="854"/>
                    <a:pt x="1121" y="1190"/>
                    <a:pt x="1473" y="1556"/>
                  </a:cubicBezTo>
                  <a:cubicBezTo>
                    <a:pt x="2110" y="2221"/>
                    <a:pt x="2734" y="2885"/>
                    <a:pt x="3445" y="3475"/>
                  </a:cubicBezTo>
                  <a:cubicBezTo>
                    <a:pt x="4150" y="4060"/>
                    <a:pt x="4892" y="4604"/>
                    <a:pt x="5627" y="5159"/>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4" name="Google Shape;764;p14"/>
            <p:cNvSpPr/>
            <p:nvPr/>
          </p:nvSpPr>
          <p:spPr>
            <a:xfrm rot="-10659694">
              <a:off x="-132828" y="3306773"/>
              <a:ext cx="648233" cy="563834"/>
            </a:xfrm>
            <a:custGeom>
              <a:avLst/>
              <a:gdLst/>
              <a:ahLst/>
              <a:cxnLst/>
              <a:rect l="l" t="t" r="r" b="b"/>
              <a:pathLst>
                <a:path w="5984" h="5565" extrusionOk="0">
                  <a:moveTo>
                    <a:pt x="1" y="1"/>
                  </a:moveTo>
                  <a:lnTo>
                    <a:pt x="1" y="1"/>
                  </a:lnTo>
                  <a:cubicBezTo>
                    <a:pt x="10" y="21"/>
                    <a:pt x="22" y="41"/>
                    <a:pt x="31" y="61"/>
                  </a:cubicBezTo>
                  <a:cubicBezTo>
                    <a:pt x="1272" y="1222"/>
                    <a:pt x="2389" y="2512"/>
                    <a:pt x="3661" y="3640"/>
                  </a:cubicBezTo>
                  <a:cubicBezTo>
                    <a:pt x="4412" y="4307"/>
                    <a:pt x="5210" y="4923"/>
                    <a:pt x="5983" y="5564"/>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5" name="Google Shape;765;p14"/>
            <p:cNvSpPr/>
            <p:nvPr/>
          </p:nvSpPr>
          <p:spPr>
            <a:xfrm rot="-10659694">
              <a:off x="-165029" y="4066324"/>
              <a:ext cx="261178" cy="191693"/>
            </a:xfrm>
            <a:custGeom>
              <a:avLst/>
              <a:gdLst/>
              <a:ahLst/>
              <a:cxnLst/>
              <a:rect l="l" t="t" r="r" b="b"/>
              <a:pathLst>
                <a:path w="2411" h="1892" extrusionOk="0">
                  <a:moveTo>
                    <a:pt x="0" y="1"/>
                  </a:moveTo>
                  <a:lnTo>
                    <a:pt x="0" y="1"/>
                  </a:lnTo>
                  <a:cubicBezTo>
                    <a:pt x="427" y="389"/>
                    <a:pt x="859" y="771"/>
                    <a:pt x="1321" y="1114"/>
                  </a:cubicBezTo>
                  <a:cubicBezTo>
                    <a:pt x="1679" y="1381"/>
                    <a:pt x="2043" y="1637"/>
                    <a:pt x="2410" y="1892"/>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6" name="Google Shape;766;p14"/>
            <p:cNvSpPr/>
            <p:nvPr/>
          </p:nvSpPr>
          <p:spPr>
            <a:xfrm rot="-10659694">
              <a:off x="315327" y="3113112"/>
              <a:ext cx="147651" cy="180042"/>
            </a:xfrm>
            <a:custGeom>
              <a:avLst/>
              <a:gdLst/>
              <a:ahLst/>
              <a:cxnLst/>
              <a:rect l="l" t="t" r="r" b="b"/>
              <a:pathLst>
                <a:path w="1363" h="1777" extrusionOk="0">
                  <a:moveTo>
                    <a:pt x="1" y="0"/>
                  </a:moveTo>
                  <a:lnTo>
                    <a:pt x="1" y="0"/>
                  </a:lnTo>
                  <a:cubicBezTo>
                    <a:pt x="259" y="396"/>
                    <a:pt x="511" y="795"/>
                    <a:pt x="817" y="1155"/>
                  </a:cubicBezTo>
                  <a:cubicBezTo>
                    <a:pt x="994" y="1367"/>
                    <a:pt x="1178" y="1573"/>
                    <a:pt x="1362" y="1777"/>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7" name="Google Shape;767;p14"/>
            <p:cNvSpPr/>
            <p:nvPr/>
          </p:nvSpPr>
          <p:spPr>
            <a:xfrm rot="-10659694">
              <a:off x="591010" y="2981211"/>
              <a:ext cx="450752" cy="714696"/>
            </a:xfrm>
            <a:custGeom>
              <a:avLst/>
              <a:gdLst/>
              <a:ahLst/>
              <a:cxnLst/>
              <a:rect l="l" t="t" r="r" b="b"/>
              <a:pathLst>
                <a:path w="4161" h="7054" extrusionOk="0">
                  <a:moveTo>
                    <a:pt x="4160" y="0"/>
                  </a:moveTo>
                  <a:lnTo>
                    <a:pt x="4160" y="0"/>
                  </a:lnTo>
                  <a:cubicBezTo>
                    <a:pt x="3908" y="102"/>
                    <a:pt x="3667" y="224"/>
                    <a:pt x="3437" y="370"/>
                  </a:cubicBezTo>
                  <a:cubicBezTo>
                    <a:pt x="3124" y="803"/>
                    <a:pt x="2817" y="1242"/>
                    <a:pt x="2551" y="1706"/>
                  </a:cubicBezTo>
                  <a:cubicBezTo>
                    <a:pt x="2124" y="2446"/>
                    <a:pt x="1758" y="3218"/>
                    <a:pt x="1384" y="3985"/>
                  </a:cubicBezTo>
                  <a:cubicBezTo>
                    <a:pt x="1014" y="4737"/>
                    <a:pt x="710" y="5515"/>
                    <a:pt x="359" y="6275"/>
                  </a:cubicBezTo>
                  <a:cubicBezTo>
                    <a:pt x="239" y="6534"/>
                    <a:pt x="118" y="6794"/>
                    <a:pt x="1" y="7054"/>
                  </a:cubicBezTo>
                  <a:lnTo>
                    <a:pt x="3609" y="933"/>
                  </a:lnTo>
                  <a:cubicBezTo>
                    <a:pt x="3623" y="910"/>
                    <a:pt x="3632" y="883"/>
                    <a:pt x="3647" y="862"/>
                  </a:cubicBezTo>
                  <a:cubicBezTo>
                    <a:pt x="3657" y="844"/>
                    <a:pt x="3668" y="830"/>
                    <a:pt x="3680" y="814"/>
                  </a:cubicBezTo>
                  <a:lnTo>
                    <a:pt x="416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8" name="Google Shape;768;p14"/>
            <p:cNvSpPr/>
            <p:nvPr/>
          </p:nvSpPr>
          <p:spPr>
            <a:xfrm rot="-10659694">
              <a:off x="641547" y="2483980"/>
              <a:ext cx="79079" cy="679032"/>
            </a:xfrm>
            <a:custGeom>
              <a:avLst/>
              <a:gdLst/>
              <a:ahLst/>
              <a:cxnLst/>
              <a:rect l="l" t="t" r="r" b="b"/>
              <a:pathLst>
                <a:path w="730" h="6702" extrusionOk="0">
                  <a:moveTo>
                    <a:pt x="730" y="0"/>
                  </a:moveTo>
                  <a:lnTo>
                    <a:pt x="730" y="0"/>
                  </a:lnTo>
                  <a:cubicBezTo>
                    <a:pt x="551" y="388"/>
                    <a:pt x="394" y="782"/>
                    <a:pt x="302" y="1213"/>
                  </a:cubicBezTo>
                  <a:cubicBezTo>
                    <a:pt x="155" y="1911"/>
                    <a:pt x="80" y="2624"/>
                    <a:pt x="78" y="3338"/>
                  </a:cubicBezTo>
                  <a:cubicBezTo>
                    <a:pt x="70" y="4485"/>
                    <a:pt x="199" y="5605"/>
                    <a:pt x="503" y="6702"/>
                  </a:cubicBezTo>
                  <a:cubicBezTo>
                    <a:pt x="0" y="4455"/>
                    <a:pt x="28" y="2194"/>
                    <a:pt x="73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9" name="Google Shape;769;p14"/>
            <p:cNvSpPr/>
            <p:nvPr/>
          </p:nvSpPr>
          <p:spPr>
            <a:xfrm rot="-10659694">
              <a:off x="682244" y="2949002"/>
              <a:ext cx="371889" cy="590176"/>
            </a:xfrm>
            <a:custGeom>
              <a:avLst/>
              <a:gdLst/>
              <a:ahLst/>
              <a:cxnLst/>
              <a:rect l="l" t="t" r="r" b="b"/>
              <a:pathLst>
                <a:path w="3433" h="5825" extrusionOk="0">
                  <a:moveTo>
                    <a:pt x="3433" y="0"/>
                  </a:moveTo>
                  <a:lnTo>
                    <a:pt x="0" y="5824"/>
                  </a:lnTo>
                  <a:cubicBezTo>
                    <a:pt x="266" y="5485"/>
                    <a:pt x="551" y="5160"/>
                    <a:pt x="800" y="4832"/>
                  </a:cubicBezTo>
                  <a:cubicBezTo>
                    <a:pt x="1310" y="4161"/>
                    <a:pt x="1793" y="3469"/>
                    <a:pt x="2226" y="2746"/>
                  </a:cubicBezTo>
                  <a:cubicBezTo>
                    <a:pt x="2689" y="1975"/>
                    <a:pt x="3097" y="1193"/>
                    <a:pt x="3342" y="323"/>
                  </a:cubicBezTo>
                  <a:cubicBezTo>
                    <a:pt x="3372" y="220"/>
                    <a:pt x="3401" y="110"/>
                    <a:pt x="343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0" name="Google Shape;770;p14"/>
            <p:cNvSpPr/>
            <p:nvPr/>
          </p:nvSpPr>
          <p:spPr>
            <a:xfrm rot="-10659694">
              <a:off x="-313660" y="3959839"/>
              <a:ext cx="636642" cy="467075"/>
            </a:xfrm>
            <a:custGeom>
              <a:avLst/>
              <a:gdLst/>
              <a:ahLst/>
              <a:cxnLst/>
              <a:rect l="l" t="t" r="r" b="b"/>
              <a:pathLst>
                <a:path w="5877" h="4610" extrusionOk="0">
                  <a:moveTo>
                    <a:pt x="0" y="1"/>
                  </a:moveTo>
                  <a:lnTo>
                    <a:pt x="0" y="1"/>
                  </a:lnTo>
                  <a:cubicBezTo>
                    <a:pt x="104" y="138"/>
                    <a:pt x="207" y="278"/>
                    <a:pt x="307" y="417"/>
                  </a:cubicBezTo>
                  <a:cubicBezTo>
                    <a:pt x="602" y="819"/>
                    <a:pt x="904" y="1237"/>
                    <a:pt x="1243" y="1575"/>
                  </a:cubicBezTo>
                  <a:cubicBezTo>
                    <a:pt x="2595" y="2928"/>
                    <a:pt x="4186" y="3763"/>
                    <a:pt x="5876" y="4609"/>
                  </a:cubicBezTo>
                  <a:lnTo>
                    <a:pt x="5625" y="4412"/>
                  </a:lnTo>
                  <a:cubicBezTo>
                    <a:pt x="4820" y="3852"/>
                    <a:pt x="3993" y="3324"/>
                    <a:pt x="3220" y="2721"/>
                  </a:cubicBezTo>
                  <a:cubicBezTo>
                    <a:pt x="2255" y="1969"/>
                    <a:pt x="1350" y="1137"/>
                    <a:pt x="427" y="334"/>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1" name="Google Shape;771;p14"/>
            <p:cNvSpPr/>
            <p:nvPr/>
          </p:nvSpPr>
          <p:spPr>
            <a:xfrm rot="-10659694">
              <a:off x="698503" y="2889600"/>
              <a:ext cx="406446" cy="756540"/>
            </a:xfrm>
            <a:custGeom>
              <a:avLst/>
              <a:gdLst/>
              <a:ahLst/>
              <a:cxnLst/>
              <a:rect l="l" t="t" r="r" b="b"/>
              <a:pathLst>
                <a:path w="3752" h="7467" extrusionOk="0">
                  <a:moveTo>
                    <a:pt x="3752" y="1"/>
                  </a:moveTo>
                  <a:lnTo>
                    <a:pt x="3752" y="1"/>
                  </a:lnTo>
                  <a:cubicBezTo>
                    <a:pt x="1517" y="1580"/>
                    <a:pt x="318" y="5088"/>
                    <a:pt x="1" y="7466"/>
                  </a:cubicBezTo>
                  <a:lnTo>
                    <a:pt x="257" y="7033"/>
                  </a:lnTo>
                  <a:cubicBezTo>
                    <a:pt x="411" y="6643"/>
                    <a:pt x="583" y="6262"/>
                    <a:pt x="759" y="5879"/>
                  </a:cubicBezTo>
                  <a:cubicBezTo>
                    <a:pt x="1135" y="5060"/>
                    <a:pt x="1462" y="4224"/>
                    <a:pt x="1862" y="3417"/>
                  </a:cubicBezTo>
                  <a:cubicBezTo>
                    <a:pt x="2444" y="2248"/>
                    <a:pt x="3027" y="1082"/>
                    <a:pt x="375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2" name="Google Shape;772;p14"/>
            <p:cNvSpPr/>
            <p:nvPr/>
          </p:nvSpPr>
          <p:spPr>
            <a:xfrm rot="-10659694">
              <a:off x="333026" y="2890501"/>
              <a:ext cx="207989" cy="268188"/>
            </a:xfrm>
            <a:custGeom>
              <a:avLst/>
              <a:gdLst/>
              <a:ahLst/>
              <a:cxnLst/>
              <a:rect l="l" t="t" r="r" b="b"/>
              <a:pathLst>
                <a:path w="1920" h="2647" extrusionOk="0">
                  <a:moveTo>
                    <a:pt x="1" y="1"/>
                  </a:moveTo>
                  <a:lnTo>
                    <a:pt x="1" y="1"/>
                  </a:lnTo>
                  <a:cubicBezTo>
                    <a:pt x="516" y="980"/>
                    <a:pt x="1192" y="1813"/>
                    <a:pt x="1920" y="2647"/>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3" name="Google Shape;773;p14"/>
            <p:cNvSpPr/>
            <p:nvPr/>
          </p:nvSpPr>
          <p:spPr>
            <a:xfrm rot="-10659694">
              <a:off x="178587" y="2956456"/>
              <a:ext cx="269519" cy="328675"/>
            </a:xfrm>
            <a:custGeom>
              <a:avLst/>
              <a:gdLst/>
              <a:ahLst/>
              <a:cxnLst/>
              <a:rect l="l" t="t" r="r" b="b"/>
              <a:pathLst>
                <a:path w="2488" h="3244" extrusionOk="0">
                  <a:moveTo>
                    <a:pt x="1" y="0"/>
                  </a:moveTo>
                  <a:lnTo>
                    <a:pt x="2488" y="3244"/>
                  </a:lnTo>
                  <a:cubicBezTo>
                    <a:pt x="2002" y="2489"/>
                    <a:pt x="1578" y="1686"/>
                    <a:pt x="990" y="1003"/>
                  </a:cubicBezTo>
                  <a:cubicBezTo>
                    <a:pt x="697" y="662"/>
                    <a:pt x="347" y="335"/>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4" name="Google Shape;774;p14"/>
            <p:cNvSpPr/>
            <p:nvPr/>
          </p:nvSpPr>
          <p:spPr>
            <a:xfrm rot="-10659694">
              <a:off x="528346" y="3597602"/>
              <a:ext cx="826757" cy="539214"/>
            </a:xfrm>
            <a:custGeom>
              <a:avLst/>
              <a:gdLst/>
              <a:ahLst/>
              <a:cxnLst/>
              <a:rect l="l" t="t" r="r" b="b"/>
              <a:pathLst>
                <a:path w="7632" h="5322" extrusionOk="0">
                  <a:moveTo>
                    <a:pt x="7631" y="0"/>
                  </a:moveTo>
                  <a:lnTo>
                    <a:pt x="7631" y="0"/>
                  </a:lnTo>
                  <a:cubicBezTo>
                    <a:pt x="6754" y="65"/>
                    <a:pt x="5891" y="519"/>
                    <a:pt x="5127" y="923"/>
                  </a:cubicBezTo>
                  <a:lnTo>
                    <a:pt x="5005" y="987"/>
                  </a:lnTo>
                  <a:cubicBezTo>
                    <a:pt x="4837" y="1075"/>
                    <a:pt x="4673" y="1167"/>
                    <a:pt x="4511" y="1259"/>
                  </a:cubicBezTo>
                  <a:cubicBezTo>
                    <a:pt x="5319" y="833"/>
                    <a:pt x="6166" y="483"/>
                    <a:pt x="7038" y="214"/>
                  </a:cubicBezTo>
                  <a:cubicBezTo>
                    <a:pt x="7039" y="214"/>
                    <a:pt x="7039" y="213"/>
                    <a:pt x="7040" y="213"/>
                  </a:cubicBezTo>
                  <a:cubicBezTo>
                    <a:pt x="7046" y="213"/>
                    <a:pt x="7049" y="223"/>
                    <a:pt x="7042" y="226"/>
                  </a:cubicBezTo>
                  <a:cubicBezTo>
                    <a:pt x="5343" y="942"/>
                    <a:pt x="3725" y="1742"/>
                    <a:pt x="2289" y="2834"/>
                  </a:cubicBezTo>
                  <a:cubicBezTo>
                    <a:pt x="1486" y="3535"/>
                    <a:pt x="739" y="4347"/>
                    <a:pt x="0" y="5322"/>
                  </a:cubicBezTo>
                  <a:lnTo>
                    <a:pt x="86" y="5263"/>
                  </a:lnTo>
                  <a:cubicBezTo>
                    <a:pt x="1010" y="4169"/>
                    <a:pt x="2150" y="3293"/>
                    <a:pt x="3350" y="2517"/>
                  </a:cubicBezTo>
                  <a:cubicBezTo>
                    <a:pt x="4189" y="1973"/>
                    <a:pt x="5169" y="1243"/>
                    <a:pt x="6202" y="998"/>
                  </a:cubicBezTo>
                  <a:lnTo>
                    <a:pt x="763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5" name="Google Shape;775;p14"/>
            <p:cNvSpPr/>
            <p:nvPr/>
          </p:nvSpPr>
          <p:spPr>
            <a:xfrm rot="-10659694">
              <a:off x="461420" y="2654362"/>
              <a:ext cx="52864" cy="207702"/>
            </a:xfrm>
            <a:custGeom>
              <a:avLst/>
              <a:gdLst/>
              <a:ahLst/>
              <a:cxnLst/>
              <a:rect l="l" t="t" r="r" b="b"/>
              <a:pathLst>
                <a:path w="488" h="2050" extrusionOk="0">
                  <a:moveTo>
                    <a:pt x="0" y="1"/>
                  </a:moveTo>
                  <a:lnTo>
                    <a:pt x="487" y="2049"/>
                  </a:lnTo>
                  <a:cubicBezTo>
                    <a:pt x="387" y="1472"/>
                    <a:pt x="266" y="901"/>
                    <a:pt x="99" y="321"/>
                  </a:cubicBezTo>
                  <a:cubicBezTo>
                    <a:pt x="70" y="214"/>
                    <a:pt x="36" y="10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6" name="Google Shape;776;p14"/>
            <p:cNvSpPr/>
            <p:nvPr/>
          </p:nvSpPr>
          <p:spPr>
            <a:xfrm rot="-10659694">
              <a:off x="625642" y="2575412"/>
              <a:ext cx="56439" cy="591595"/>
            </a:xfrm>
            <a:custGeom>
              <a:avLst/>
              <a:gdLst/>
              <a:ahLst/>
              <a:cxnLst/>
              <a:rect l="l" t="t" r="r" b="b"/>
              <a:pathLst>
                <a:path w="521" h="5839" extrusionOk="0">
                  <a:moveTo>
                    <a:pt x="520" y="1"/>
                  </a:moveTo>
                  <a:cubicBezTo>
                    <a:pt x="299" y="680"/>
                    <a:pt x="139" y="1377"/>
                    <a:pt x="41" y="2084"/>
                  </a:cubicBezTo>
                  <a:cubicBezTo>
                    <a:pt x="9" y="2524"/>
                    <a:pt x="0" y="2966"/>
                    <a:pt x="15" y="3407"/>
                  </a:cubicBezTo>
                  <a:cubicBezTo>
                    <a:pt x="43" y="4219"/>
                    <a:pt x="191" y="5027"/>
                    <a:pt x="291" y="5838"/>
                  </a:cubicBezTo>
                  <a:lnTo>
                    <a:pt x="52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7" name="Google Shape;777;p14"/>
            <p:cNvSpPr/>
            <p:nvPr/>
          </p:nvSpPr>
          <p:spPr>
            <a:xfrm rot="-10659694">
              <a:off x="665814" y="2500467"/>
              <a:ext cx="35748" cy="316416"/>
            </a:xfrm>
            <a:custGeom>
              <a:avLst/>
              <a:gdLst/>
              <a:ahLst/>
              <a:cxnLst/>
              <a:rect l="l" t="t" r="r" b="b"/>
              <a:pathLst>
                <a:path w="330" h="3123" extrusionOk="0">
                  <a:moveTo>
                    <a:pt x="23" y="1"/>
                  </a:moveTo>
                  <a:cubicBezTo>
                    <a:pt x="0" y="1019"/>
                    <a:pt x="103" y="2059"/>
                    <a:pt x="329" y="3123"/>
                  </a:cubicBezTo>
                  <a:cubicBezTo>
                    <a:pt x="216" y="2083"/>
                    <a:pt x="45" y="1044"/>
                    <a:pt x="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8" name="Google Shape;778;p14"/>
            <p:cNvSpPr/>
            <p:nvPr/>
          </p:nvSpPr>
          <p:spPr>
            <a:xfrm rot="-10659694">
              <a:off x="547419" y="3345306"/>
              <a:ext cx="663616" cy="553094"/>
            </a:xfrm>
            <a:custGeom>
              <a:avLst/>
              <a:gdLst/>
              <a:ahLst/>
              <a:cxnLst/>
              <a:rect l="l" t="t" r="r" b="b"/>
              <a:pathLst>
                <a:path w="6126" h="5459" extrusionOk="0">
                  <a:moveTo>
                    <a:pt x="6126" y="0"/>
                  </a:moveTo>
                  <a:lnTo>
                    <a:pt x="6067" y="3"/>
                  </a:lnTo>
                  <a:cubicBezTo>
                    <a:pt x="5796" y="19"/>
                    <a:pt x="5528" y="67"/>
                    <a:pt x="5268" y="143"/>
                  </a:cubicBezTo>
                  <a:cubicBezTo>
                    <a:pt x="3678" y="1902"/>
                    <a:pt x="1622" y="3217"/>
                    <a:pt x="179" y="5109"/>
                  </a:cubicBezTo>
                  <a:cubicBezTo>
                    <a:pt x="116" y="5227"/>
                    <a:pt x="56" y="5344"/>
                    <a:pt x="0" y="5459"/>
                  </a:cubicBezTo>
                  <a:lnTo>
                    <a:pt x="148" y="5327"/>
                  </a:lnTo>
                  <a:cubicBezTo>
                    <a:pt x="845" y="4442"/>
                    <a:pt x="1615" y="3608"/>
                    <a:pt x="2486" y="2901"/>
                  </a:cubicBezTo>
                  <a:cubicBezTo>
                    <a:pt x="3348" y="2201"/>
                    <a:pt x="4183" y="1331"/>
                    <a:pt x="5195" y="830"/>
                  </a:cubicBezTo>
                  <a:lnTo>
                    <a:pt x="612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9" name="Google Shape;779;p14"/>
            <p:cNvSpPr/>
            <p:nvPr/>
          </p:nvSpPr>
          <p:spPr>
            <a:xfrm rot="-10659694">
              <a:off x="-347254" y="3625352"/>
              <a:ext cx="658957" cy="559781"/>
            </a:xfrm>
            <a:custGeom>
              <a:avLst/>
              <a:gdLst/>
              <a:ahLst/>
              <a:cxnLst/>
              <a:rect l="l" t="t" r="r" b="b"/>
              <a:pathLst>
                <a:path w="6083" h="5525" extrusionOk="0">
                  <a:moveTo>
                    <a:pt x="0" y="1"/>
                  </a:moveTo>
                  <a:lnTo>
                    <a:pt x="6083" y="5524"/>
                  </a:lnTo>
                  <a:cubicBezTo>
                    <a:pt x="5048" y="4359"/>
                    <a:pt x="4049" y="3180"/>
                    <a:pt x="2863" y="2156"/>
                  </a:cubicBezTo>
                  <a:cubicBezTo>
                    <a:pt x="2163" y="1552"/>
                    <a:pt x="1422" y="1013"/>
                    <a:pt x="674" y="470"/>
                  </a:cubicBezTo>
                  <a:cubicBezTo>
                    <a:pt x="460" y="314"/>
                    <a:pt x="231" y="159"/>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0" name="Google Shape;780;p14"/>
            <p:cNvSpPr/>
            <p:nvPr/>
          </p:nvSpPr>
          <p:spPr>
            <a:xfrm rot="-10659694">
              <a:off x="488646" y="4097866"/>
              <a:ext cx="5416" cy="21682"/>
            </a:xfrm>
            <a:custGeom>
              <a:avLst/>
              <a:gdLst/>
              <a:ahLst/>
              <a:cxnLst/>
              <a:rect l="l" t="t" r="r" b="b"/>
              <a:pathLst>
                <a:path w="50" h="214" extrusionOk="0">
                  <a:moveTo>
                    <a:pt x="27" y="0"/>
                  </a:moveTo>
                  <a:lnTo>
                    <a:pt x="18" y="71"/>
                  </a:lnTo>
                  <a:cubicBezTo>
                    <a:pt x="11" y="118"/>
                    <a:pt x="6" y="164"/>
                    <a:pt x="1" y="211"/>
                  </a:cubicBezTo>
                  <a:cubicBezTo>
                    <a:pt x="3" y="209"/>
                    <a:pt x="6" y="209"/>
                    <a:pt x="9" y="209"/>
                  </a:cubicBezTo>
                  <a:cubicBezTo>
                    <a:pt x="14" y="209"/>
                    <a:pt x="19" y="210"/>
                    <a:pt x="22" y="214"/>
                  </a:cubicBezTo>
                  <a:cubicBezTo>
                    <a:pt x="23" y="208"/>
                    <a:pt x="23" y="202"/>
                    <a:pt x="25" y="195"/>
                  </a:cubicBezTo>
                  <a:lnTo>
                    <a:pt x="35" y="108"/>
                  </a:lnTo>
                  <a:lnTo>
                    <a:pt x="43" y="52"/>
                  </a:lnTo>
                  <a:cubicBezTo>
                    <a:pt x="46" y="35"/>
                    <a:pt x="47" y="17"/>
                    <a:pt x="5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1" name="Google Shape;781;p14"/>
            <p:cNvSpPr/>
            <p:nvPr/>
          </p:nvSpPr>
          <p:spPr>
            <a:xfrm rot="-10659694">
              <a:off x="503474" y="3654954"/>
              <a:ext cx="52106" cy="440834"/>
            </a:xfrm>
            <a:custGeom>
              <a:avLst/>
              <a:gdLst/>
              <a:ahLst/>
              <a:cxnLst/>
              <a:rect l="l" t="t" r="r" b="b"/>
              <a:pathLst>
                <a:path w="481" h="4351" extrusionOk="0">
                  <a:moveTo>
                    <a:pt x="462" y="0"/>
                  </a:moveTo>
                  <a:cubicBezTo>
                    <a:pt x="424" y="315"/>
                    <a:pt x="386" y="630"/>
                    <a:pt x="350" y="943"/>
                  </a:cubicBezTo>
                  <a:lnTo>
                    <a:pt x="224" y="2055"/>
                  </a:lnTo>
                  <a:lnTo>
                    <a:pt x="193" y="2334"/>
                  </a:lnTo>
                  <a:cubicBezTo>
                    <a:pt x="126" y="2951"/>
                    <a:pt x="74" y="3462"/>
                    <a:pt x="33" y="3942"/>
                  </a:cubicBezTo>
                  <a:lnTo>
                    <a:pt x="6" y="4289"/>
                  </a:lnTo>
                  <a:cubicBezTo>
                    <a:pt x="6" y="4292"/>
                    <a:pt x="6" y="4296"/>
                    <a:pt x="5" y="4299"/>
                  </a:cubicBezTo>
                  <a:lnTo>
                    <a:pt x="5" y="4299"/>
                  </a:lnTo>
                  <a:cubicBezTo>
                    <a:pt x="19" y="4150"/>
                    <a:pt x="33" y="3995"/>
                    <a:pt x="49" y="3837"/>
                  </a:cubicBezTo>
                  <a:lnTo>
                    <a:pt x="82" y="3486"/>
                  </a:lnTo>
                  <a:lnTo>
                    <a:pt x="82" y="3488"/>
                  </a:lnTo>
                  <a:cubicBezTo>
                    <a:pt x="132" y="3015"/>
                    <a:pt x="184" y="2545"/>
                    <a:pt x="237" y="2078"/>
                  </a:cubicBezTo>
                  <a:lnTo>
                    <a:pt x="242" y="2038"/>
                  </a:lnTo>
                  <a:lnTo>
                    <a:pt x="344" y="1949"/>
                  </a:lnTo>
                  <a:lnTo>
                    <a:pt x="261" y="1873"/>
                  </a:lnTo>
                  <a:lnTo>
                    <a:pt x="268" y="1818"/>
                  </a:lnTo>
                  <a:cubicBezTo>
                    <a:pt x="293" y="1591"/>
                    <a:pt x="318" y="1366"/>
                    <a:pt x="344" y="1142"/>
                  </a:cubicBezTo>
                  <a:cubicBezTo>
                    <a:pt x="384" y="768"/>
                    <a:pt x="430" y="395"/>
                    <a:pt x="481" y="22"/>
                  </a:cubicBezTo>
                  <a:cubicBezTo>
                    <a:pt x="474" y="15"/>
                    <a:pt x="468" y="7"/>
                    <a:pt x="462" y="0"/>
                  </a:cubicBezTo>
                  <a:close/>
                  <a:moveTo>
                    <a:pt x="5" y="4299"/>
                  </a:moveTo>
                  <a:cubicBezTo>
                    <a:pt x="5" y="4303"/>
                    <a:pt x="5" y="4307"/>
                    <a:pt x="4" y="4310"/>
                  </a:cubicBezTo>
                  <a:lnTo>
                    <a:pt x="4" y="4310"/>
                  </a:lnTo>
                  <a:cubicBezTo>
                    <a:pt x="5" y="4306"/>
                    <a:pt x="5" y="4303"/>
                    <a:pt x="5" y="4299"/>
                  </a:cubicBezTo>
                  <a:close/>
                  <a:moveTo>
                    <a:pt x="4" y="4310"/>
                  </a:moveTo>
                  <a:cubicBezTo>
                    <a:pt x="3" y="4324"/>
                    <a:pt x="2" y="4337"/>
                    <a:pt x="1" y="4350"/>
                  </a:cubicBezTo>
                  <a:cubicBezTo>
                    <a:pt x="2" y="4337"/>
                    <a:pt x="3" y="4324"/>
                    <a:pt x="4" y="431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2" name="Google Shape;782;p14"/>
            <p:cNvSpPr/>
            <p:nvPr/>
          </p:nvSpPr>
          <p:spPr>
            <a:xfrm rot="-10659694">
              <a:off x="-251391" y="3676449"/>
              <a:ext cx="689614" cy="593013"/>
            </a:xfrm>
            <a:custGeom>
              <a:avLst/>
              <a:gdLst/>
              <a:ahLst/>
              <a:cxnLst/>
              <a:rect l="l" t="t" r="r" b="b"/>
              <a:pathLst>
                <a:path w="6366" h="5853" extrusionOk="0">
                  <a:moveTo>
                    <a:pt x="0" y="1"/>
                  </a:moveTo>
                  <a:lnTo>
                    <a:pt x="0" y="1"/>
                  </a:lnTo>
                  <a:cubicBezTo>
                    <a:pt x="297" y="666"/>
                    <a:pt x="868" y="1297"/>
                    <a:pt x="1332" y="1808"/>
                  </a:cubicBezTo>
                  <a:lnTo>
                    <a:pt x="1444" y="1933"/>
                  </a:lnTo>
                  <a:cubicBezTo>
                    <a:pt x="2803" y="3435"/>
                    <a:pt x="4516" y="4792"/>
                    <a:pt x="6365" y="5853"/>
                  </a:cubicBezTo>
                  <a:cubicBezTo>
                    <a:pt x="5380" y="5091"/>
                    <a:pt x="4405" y="4318"/>
                    <a:pt x="3465" y="3503"/>
                  </a:cubicBezTo>
                  <a:cubicBezTo>
                    <a:pt x="2220" y="2421"/>
                    <a:pt x="1171" y="1156"/>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3" name="Google Shape;783;p14"/>
            <p:cNvSpPr/>
            <p:nvPr/>
          </p:nvSpPr>
          <p:spPr>
            <a:xfrm rot="-10659694">
              <a:off x="206625" y="4122655"/>
              <a:ext cx="261395" cy="890888"/>
            </a:xfrm>
            <a:custGeom>
              <a:avLst/>
              <a:gdLst/>
              <a:ahLst/>
              <a:cxnLst/>
              <a:rect l="l" t="t" r="r" b="b"/>
              <a:pathLst>
                <a:path w="2413" h="8793" extrusionOk="0">
                  <a:moveTo>
                    <a:pt x="2412" y="0"/>
                  </a:moveTo>
                  <a:lnTo>
                    <a:pt x="2412" y="0"/>
                  </a:lnTo>
                  <a:cubicBezTo>
                    <a:pt x="1968" y="842"/>
                    <a:pt x="1585" y="1758"/>
                    <a:pt x="1253" y="2774"/>
                  </a:cubicBezTo>
                  <a:lnTo>
                    <a:pt x="1203" y="2930"/>
                  </a:lnTo>
                  <a:cubicBezTo>
                    <a:pt x="1017" y="3513"/>
                    <a:pt x="846" y="4140"/>
                    <a:pt x="693" y="4792"/>
                  </a:cubicBezTo>
                  <a:lnTo>
                    <a:pt x="668" y="4904"/>
                  </a:lnTo>
                  <a:cubicBezTo>
                    <a:pt x="524" y="5532"/>
                    <a:pt x="394" y="6187"/>
                    <a:pt x="274" y="6904"/>
                  </a:cubicBezTo>
                  <a:lnTo>
                    <a:pt x="261" y="6988"/>
                  </a:lnTo>
                  <a:cubicBezTo>
                    <a:pt x="169" y="7543"/>
                    <a:pt x="84" y="8123"/>
                    <a:pt x="1" y="8761"/>
                  </a:cubicBezTo>
                  <a:lnTo>
                    <a:pt x="21" y="8793"/>
                  </a:lnTo>
                  <a:cubicBezTo>
                    <a:pt x="100" y="8235"/>
                    <a:pt x="185" y="7689"/>
                    <a:pt x="278" y="7166"/>
                  </a:cubicBezTo>
                  <a:lnTo>
                    <a:pt x="344" y="6796"/>
                  </a:lnTo>
                  <a:lnTo>
                    <a:pt x="345" y="6802"/>
                  </a:lnTo>
                  <a:cubicBezTo>
                    <a:pt x="458" y="6195"/>
                    <a:pt x="584" y="5603"/>
                    <a:pt x="717" y="5041"/>
                  </a:cubicBezTo>
                  <a:lnTo>
                    <a:pt x="772" y="4812"/>
                  </a:lnTo>
                  <a:lnTo>
                    <a:pt x="772" y="4813"/>
                  </a:lnTo>
                  <a:cubicBezTo>
                    <a:pt x="938" y="4140"/>
                    <a:pt x="1122" y="3482"/>
                    <a:pt x="1321" y="2857"/>
                  </a:cubicBezTo>
                  <a:lnTo>
                    <a:pt x="1424" y="2532"/>
                  </a:lnTo>
                  <a:lnTo>
                    <a:pt x="1425" y="2537"/>
                  </a:lnTo>
                  <a:cubicBezTo>
                    <a:pt x="1711" y="1674"/>
                    <a:pt x="2040" y="829"/>
                    <a:pt x="241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4" name="Google Shape;784;p14"/>
            <p:cNvSpPr/>
            <p:nvPr/>
          </p:nvSpPr>
          <p:spPr>
            <a:xfrm rot="-10659694">
              <a:off x="672530" y="3444864"/>
              <a:ext cx="479567" cy="430094"/>
            </a:xfrm>
            <a:custGeom>
              <a:avLst/>
              <a:gdLst/>
              <a:ahLst/>
              <a:cxnLst/>
              <a:rect l="l" t="t" r="r" b="b"/>
              <a:pathLst>
                <a:path w="4427" h="4245" extrusionOk="0">
                  <a:moveTo>
                    <a:pt x="4427" y="1"/>
                  </a:moveTo>
                  <a:cubicBezTo>
                    <a:pt x="2680" y="654"/>
                    <a:pt x="1047" y="2497"/>
                    <a:pt x="0" y="4244"/>
                  </a:cubicBezTo>
                  <a:cubicBezTo>
                    <a:pt x="551" y="3600"/>
                    <a:pt x="1183" y="3021"/>
                    <a:pt x="1811" y="2454"/>
                  </a:cubicBezTo>
                  <a:cubicBezTo>
                    <a:pt x="2698" y="1654"/>
                    <a:pt x="3552" y="813"/>
                    <a:pt x="442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5" name="Google Shape;785;p14"/>
            <p:cNvSpPr/>
            <p:nvPr/>
          </p:nvSpPr>
          <p:spPr>
            <a:xfrm rot="-10659694">
              <a:off x="636344" y="4463419"/>
              <a:ext cx="797617" cy="279333"/>
            </a:xfrm>
            <a:custGeom>
              <a:avLst/>
              <a:gdLst/>
              <a:ahLst/>
              <a:cxnLst/>
              <a:rect l="l" t="t" r="r" b="b"/>
              <a:pathLst>
                <a:path w="7363" h="2757" extrusionOk="0">
                  <a:moveTo>
                    <a:pt x="7363" y="0"/>
                  </a:moveTo>
                  <a:cubicBezTo>
                    <a:pt x="7132" y="43"/>
                    <a:pt x="6903" y="91"/>
                    <a:pt x="6676" y="138"/>
                  </a:cubicBezTo>
                  <a:cubicBezTo>
                    <a:pt x="4242" y="643"/>
                    <a:pt x="1821" y="1323"/>
                    <a:pt x="58" y="2705"/>
                  </a:cubicBezTo>
                  <a:cubicBezTo>
                    <a:pt x="39" y="2722"/>
                    <a:pt x="19" y="2741"/>
                    <a:pt x="0" y="2757"/>
                  </a:cubicBezTo>
                  <a:cubicBezTo>
                    <a:pt x="1250" y="2102"/>
                    <a:pt x="2551" y="1545"/>
                    <a:pt x="3880" y="1067"/>
                  </a:cubicBezTo>
                  <a:cubicBezTo>
                    <a:pt x="4904" y="699"/>
                    <a:pt x="5936" y="391"/>
                    <a:pt x="6983" y="100"/>
                  </a:cubicBezTo>
                  <a:cubicBezTo>
                    <a:pt x="7110" y="64"/>
                    <a:pt x="7236" y="31"/>
                    <a:pt x="736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6" name="Google Shape;786;p14"/>
            <p:cNvSpPr/>
            <p:nvPr/>
          </p:nvSpPr>
          <p:spPr>
            <a:xfrm rot="-10659694">
              <a:off x="-510608" y="4037030"/>
              <a:ext cx="814624" cy="647016"/>
            </a:xfrm>
            <a:custGeom>
              <a:avLst/>
              <a:gdLst/>
              <a:ahLst/>
              <a:cxnLst/>
              <a:rect l="l" t="t" r="r" b="b"/>
              <a:pathLst>
                <a:path w="7520" h="6386" extrusionOk="0">
                  <a:moveTo>
                    <a:pt x="1" y="0"/>
                  </a:moveTo>
                  <a:lnTo>
                    <a:pt x="1" y="0"/>
                  </a:lnTo>
                  <a:cubicBezTo>
                    <a:pt x="60" y="161"/>
                    <a:pt x="128" y="321"/>
                    <a:pt x="202" y="477"/>
                  </a:cubicBezTo>
                  <a:cubicBezTo>
                    <a:pt x="421" y="816"/>
                    <a:pt x="621" y="1166"/>
                    <a:pt x="821" y="1515"/>
                  </a:cubicBezTo>
                  <a:cubicBezTo>
                    <a:pt x="2407" y="3707"/>
                    <a:pt x="5362" y="5321"/>
                    <a:pt x="7520" y="6385"/>
                  </a:cubicBezTo>
                  <a:cubicBezTo>
                    <a:pt x="6263" y="5578"/>
                    <a:pt x="5054" y="4685"/>
                    <a:pt x="3875" y="3785"/>
                  </a:cubicBezTo>
                  <a:cubicBezTo>
                    <a:pt x="2568" y="2786"/>
                    <a:pt x="1387" y="1746"/>
                    <a:pt x="466" y="392"/>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7" name="Google Shape;787;p14"/>
            <p:cNvSpPr/>
            <p:nvPr/>
          </p:nvSpPr>
          <p:spPr>
            <a:xfrm rot="-10659694">
              <a:off x="446574" y="4524971"/>
              <a:ext cx="904428" cy="265149"/>
            </a:xfrm>
            <a:custGeom>
              <a:avLst/>
              <a:gdLst/>
              <a:ahLst/>
              <a:cxnLst/>
              <a:rect l="l" t="t" r="r" b="b"/>
              <a:pathLst>
                <a:path w="8349" h="2617" extrusionOk="0">
                  <a:moveTo>
                    <a:pt x="6857" y="1"/>
                  </a:moveTo>
                  <a:cubicBezTo>
                    <a:pt x="6779" y="1"/>
                    <a:pt x="6701" y="3"/>
                    <a:pt x="6622" y="9"/>
                  </a:cubicBezTo>
                  <a:cubicBezTo>
                    <a:pt x="5591" y="81"/>
                    <a:pt x="4567" y="441"/>
                    <a:pt x="3605" y="804"/>
                  </a:cubicBezTo>
                  <a:cubicBezTo>
                    <a:pt x="2693" y="1146"/>
                    <a:pt x="1717" y="1463"/>
                    <a:pt x="892" y="1989"/>
                  </a:cubicBezTo>
                  <a:cubicBezTo>
                    <a:pt x="587" y="2185"/>
                    <a:pt x="291" y="2400"/>
                    <a:pt x="1" y="2616"/>
                  </a:cubicBezTo>
                  <a:cubicBezTo>
                    <a:pt x="1760" y="1516"/>
                    <a:pt x="3940" y="962"/>
                    <a:pt x="5913" y="553"/>
                  </a:cubicBezTo>
                  <a:cubicBezTo>
                    <a:pt x="6713" y="386"/>
                    <a:pt x="7534" y="222"/>
                    <a:pt x="8349" y="221"/>
                  </a:cubicBezTo>
                  <a:cubicBezTo>
                    <a:pt x="7857" y="110"/>
                    <a:pt x="7366" y="1"/>
                    <a:pt x="685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8" name="Google Shape;788;p14"/>
            <p:cNvSpPr/>
            <p:nvPr/>
          </p:nvSpPr>
          <p:spPr>
            <a:xfrm rot="-10659694">
              <a:off x="-481304" y="4064581"/>
              <a:ext cx="706730" cy="555931"/>
            </a:xfrm>
            <a:custGeom>
              <a:avLst/>
              <a:gdLst/>
              <a:ahLst/>
              <a:cxnLst/>
              <a:rect l="l" t="t" r="r" b="b"/>
              <a:pathLst>
                <a:path w="6524" h="5487" extrusionOk="0">
                  <a:moveTo>
                    <a:pt x="0" y="0"/>
                  </a:moveTo>
                  <a:lnTo>
                    <a:pt x="0" y="0"/>
                  </a:lnTo>
                  <a:cubicBezTo>
                    <a:pt x="409" y="570"/>
                    <a:pt x="807" y="1121"/>
                    <a:pt x="1347" y="1611"/>
                  </a:cubicBezTo>
                  <a:cubicBezTo>
                    <a:pt x="2032" y="2236"/>
                    <a:pt x="2751" y="2818"/>
                    <a:pt x="3490" y="3378"/>
                  </a:cubicBezTo>
                  <a:cubicBezTo>
                    <a:pt x="4473" y="4125"/>
                    <a:pt x="5496" y="4809"/>
                    <a:pt x="6524" y="5487"/>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9" name="Google Shape;789;p14"/>
            <p:cNvSpPr/>
            <p:nvPr/>
          </p:nvSpPr>
          <p:spPr>
            <a:xfrm rot="-10659694">
              <a:off x="719696" y="4332139"/>
              <a:ext cx="860555" cy="303650"/>
            </a:xfrm>
            <a:custGeom>
              <a:avLst/>
              <a:gdLst/>
              <a:ahLst/>
              <a:cxnLst/>
              <a:rect l="l" t="t" r="r" b="b"/>
              <a:pathLst>
                <a:path w="7944" h="2997" extrusionOk="0">
                  <a:moveTo>
                    <a:pt x="7944" y="1"/>
                  </a:moveTo>
                  <a:lnTo>
                    <a:pt x="7944" y="1"/>
                  </a:lnTo>
                  <a:cubicBezTo>
                    <a:pt x="6719" y="280"/>
                    <a:pt x="5498" y="561"/>
                    <a:pt x="4309" y="1013"/>
                  </a:cubicBezTo>
                  <a:cubicBezTo>
                    <a:pt x="3317" y="1392"/>
                    <a:pt x="2321" y="1773"/>
                    <a:pt x="1361" y="2223"/>
                  </a:cubicBezTo>
                  <a:cubicBezTo>
                    <a:pt x="973" y="2404"/>
                    <a:pt x="562" y="2559"/>
                    <a:pt x="185" y="2761"/>
                  </a:cubicBezTo>
                  <a:cubicBezTo>
                    <a:pt x="123" y="2839"/>
                    <a:pt x="58" y="2913"/>
                    <a:pt x="1" y="2996"/>
                  </a:cubicBezTo>
                  <a:lnTo>
                    <a:pt x="43" y="2979"/>
                  </a:lnTo>
                  <a:cubicBezTo>
                    <a:pt x="1365" y="2205"/>
                    <a:pt x="2851" y="1707"/>
                    <a:pt x="4315" y="1296"/>
                  </a:cubicBezTo>
                  <a:cubicBezTo>
                    <a:pt x="4616" y="1212"/>
                    <a:pt x="4924" y="1117"/>
                    <a:pt x="5236" y="1021"/>
                  </a:cubicBezTo>
                  <a:lnTo>
                    <a:pt x="7944"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0" name="Google Shape;790;p14"/>
            <p:cNvSpPr/>
            <p:nvPr/>
          </p:nvSpPr>
          <p:spPr>
            <a:xfrm rot="-10659694">
              <a:off x="1151346" y="4365308"/>
              <a:ext cx="358890" cy="126445"/>
            </a:xfrm>
            <a:custGeom>
              <a:avLst/>
              <a:gdLst/>
              <a:ahLst/>
              <a:cxnLst/>
              <a:rect l="l" t="t" r="r" b="b"/>
              <a:pathLst>
                <a:path w="3313" h="1248" extrusionOk="0">
                  <a:moveTo>
                    <a:pt x="3312" y="1"/>
                  </a:moveTo>
                  <a:lnTo>
                    <a:pt x="3312" y="1"/>
                  </a:lnTo>
                  <a:cubicBezTo>
                    <a:pt x="2176" y="338"/>
                    <a:pt x="1066" y="737"/>
                    <a:pt x="1" y="1247"/>
                  </a:cubicBezTo>
                  <a:lnTo>
                    <a:pt x="3312"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1" name="Google Shape;791;p14"/>
            <p:cNvSpPr/>
            <p:nvPr/>
          </p:nvSpPr>
          <p:spPr>
            <a:xfrm rot="-10659694">
              <a:off x="360754" y="4368817"/>
              <a:ext cx="1177956" cy="390479"/>
            </a:xfrm>
            <a:custGeom>
              <a:avLst/>
              <a:gdLst/>
              <a:ahLst/>
              <a:cxnLst/>
              <a:rect l="l" t="t" r="r" b="b"/>
              <a:pathLst>
                <a:path w="10874" h="3854" extrusionOk="0">
                  <a:moveTo>
                    <a:pt x="10075" y="1"/>
                  </a:moveTo>
                  <a:cubicBezTo>
                    <a:pt x="10067" y="1"/>
                    <a:pt x="10058" y="1"/>
                    <a:pt x="10050" y="1"/>
                  </a:cubicBezTo>
                  <a:cubicBezTo>
                    <a:pt x="9848" y="1"/>
                    <a:pt x="9645" y="12"/>
                    <a:pt x="9441" y="29"/>
                  </a:cubicBezTo>
                  <a:cubicBezTo>
                    <a:pt x="8943" y="153"/>
                    <a:pt x="8431" y="248"/>
                    <a:pt x="7957" y="378"/>
                  </a:cubicBezTo>
                  <a:cubicBezTo>
                    <a:pt x="6972" y="649"/>
                    <a:pt x="5998" y="934"/>
                    <a:pt x="5037" y="1280"/>
                  </a:cubicBezTo>
                  <a:cubicBezTo>
                    <a:pt x="3534" y="1820"/>
                    <a:pt x="2061" y="2447"/>
                    <a:pt x="651" y="3198"/>
                  </a:cubicBezTo>
                  <a:cubicBezTo>
                    <a:pt x="419" y="3402"/>
                    <a:pt x="202" y="3620"/>
                    <a:pt x="0" y="3854"/>
                  </a:cubicBezTo>
                  <a:cubicBezTo>
                    <a:pt x="312" y="3698"/>
                    <a:pt x="642" y="3568"/>
                    <a:pt x="959" y="3428"/>
                  </a:cubicBezTo>
                  <a:cubicBezTo>
                    <a:pt x="1878" y="3023"/>
                    <a:pt x="2808" y="2641"/>
                    <a:pt x="3746" y="2284"/>
                  </a:cubicBezTo>
                  <a:cubicBezTo>
                    <a:pt x="5328" y="1684"/>
                    <a:pt x="7012" y="1212"/>
                    <a:pt x="8691" y="888"/>
                  </a:cubicBezTo>
                  <a:lnTo>
                    <a:pt x="10873" y="66"/>
                  </a:lnTo>
                  <a:cubicBezTo>
                    <a:pt x="10609" y="22"/>
                    <a:pt x="10343" y="1"/>
                    <a:pt x="1007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2" name="Google Shape;792;p14"/>
            <p:cNvSpPr/>
            <p:nvPr/>
          </p:nvSpPr>
          <p:spPr>
            <a:xfrm rot="-10659694">
              <a:off x="-479516" y="4034894"/>
              <a:ext cx="657224" cy="426143"/>
            </a:xfrm>
            <a:custGeom>
              <a:avLst/>
              <a:gdLst/>
              <a:ahLst/>
              <a:cxnLst/>
              <a:rect l="l" t="t" r="r" b="b"/>
              <a:pathLst>
                <a:path w="6067" h="4206" extrusionOk="0">
                  <a:moveTo>
                    <a:pt x="0" y="1"/>
                  </a:moveTo>
                  <a:cubicBezTo>
                    <a:pt x="91" y="146"/>
                    <a:pt x="183" y="289"/>
                    <a:pt x="282" y="430"/>
                  </a:cubicBezTo>
                  <a:cubicBezTo>
                    <a:pt x="841" y="1226"/>
                    <a:pt x="1501" y="1938"/>
                    <a:pt x="2305" y="2492"/>
                  </a:cubicBezTo>
                  <a:cubicBezTo>
                    <a:pt x="3052" y="3007"/>
                    <a:pt x="3853" y="3401"/>
                    <a:pt x="4701" y="3720"/>
                  </a:cubicBezTo>
                  <a:cubicBezTo>
                    <a:pt x="5148" y="3887"/>
                    <a:pt x="5615" y="4031"/>
                    <a:pt x="6067" y="4206"/>
                  </a:cubicBezTo>
                  <a:cubicBezTo>
                    <a:pt x="4033" y="3187"/>
                    <a:pt x="1578" y="1802"/>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3" name="Google Shape;793;p14"/>
            <p:cNvSpPr/>
            <p:nvPr/>
          </p:nvSpPr>
          <p:spPr>
            <a:xfrm rot="-10659694">
              <a:off x="701152" y="3416051"/>
              <a:ext cx="428003" cy="356841"/>
            </a:xfrm>
            <a:custGeom>
              <a:avLst/>
              <a:gdLst/>
              <a:ahLst/>
              <a:cxnLst/>
              <a:rect l="l" t="t" r="r" b="b"/>
              <a:pathLst>
                <a:path w="3951" h="3522" extrusionOk="0">
                  <a:moveTo>
                    <a:pt x="3951" y="1"/>
                  </a:moveTo>
                  <a:lnTo>
                    <a:pt x="3951" y="1"/>
                  </a:lnTo>
                  <a:cubicBezTo>
                    <a:pt x="3076" y="568"/>
                    <a:pt x="2286" y="1277"/>
                    <a:pt x="1510" y="1968"/>
                  </a:cubicBezTo>
                  <a:cubicBezTo>
                    <a:pt x="967" y="2453"/>
                    <a:pt x="477" y="2980"/>
                    <a:pt x="1" y="3522"/>
                  </a:cubicBezTo>
                  <a:lnTo>
                    <a:pt x="395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4" name="Google Shape;794;p14"/>
            <p:cNvSpPr/>
            <p:nvPr/>
          </p:nvSpPr>
          <p:spPr>
            <a:xfrm rot="-10659694">
              <a:off x="-320338" y="3639210"/>
              <a:ext cx="770427" cy="654412"/>
            </a:xfrm>
            <a:custGeom>
              <a:avLst/>
              <a:gdLst/>
              <a:ahLst/>
              <a:cxnLst/>
              <a:rect l="l" t="t" r="r" b="b"/>
              <a:pathLst>
                <a:path w="7112" h="6459" extrusionOk="0">
                  <a:moveTo>
                    <a:pt x="0" y="0"/>
                  </a:moveTo>
                  <a:lnTo>
                    <a:pt x="32" y="80"/>
                  </a:lnTo>
                  <a:cubicBezTo>
                    <a:pt x="1305" y="1211"/>
                    <a:pt x="2327" y="2587"/>
                    <a:pt x="3629" y="3696"/>
                  </a:cubicBezTo>
                  <a:cubicBezTo>
                    <a:pt x="4709" y="4617"/>
                    <a:pt x="5840" y="5473"/>
                    <a:pt x="6944" y="6365"/>
                  </a:cubicBezTo>
                  <a:cubicBezTo>
                    <a:pt x="7000" y="6396"/>
                    <a:pt x="7055" y="6428"/>
                    <a:pt x="7111" y="6459"/>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5" name="Google Shape;795;p14"/>
            <p:cNvSpPr/>
            <p:nvPr/>
          </p:nvSpPr>
          <p:spPr>
            <a:xfrm rot="-10659694">
              <a:off x="497205" y="3928192"/>
              <a:ext cx="858172" cy="404157"/>
            </a:xfrm>
            <a:custGeom>
              <a:avLst/>
              <a:gdLst/>
              <a:ahLst/>
              <a:cxnLst/>
              <a:rect l="l" t="t" r="r" b="b"/>
              <a:pathLst>
                <a:path w="7922" h="3989" extrusionOk="0">
                  <a:moveTo>
                    <a:pt x="7730" y="1"/>
                  </a:moveTo>
                  <a:cubicBezTo>
                    <a:pt x="7407" y="1"/>
                    <a:pt x="7076" y="57"/>
                    <a:pt x="6747" y="143"/>
                  </a:cubicBezTo>
                  <a:cubicBezTo>
                    <a:pt x="5576" y="709"/>
                    <a:pt x="4287" y="1050"/>
                    <a:pt x="3140" y="1660"/>
                  </a:cubicBezTo>
                  <a:cubicBezTo>
                    <a:pt x="1983" y="2272"/>
                    <a:pt x="947" y="3087"/>
                    <a:pt x="0" y="3988"/>
                  </a:cubicBezTo>
                  <a:lnTo>
                    <a:pt x="340" y="3818"/>
                  </a:lnTo>
                  <a:cubicBezTo>
                    <a:pt x="1230" y="3112"/>
                    <a:pt x="2257" y="2591"/>
                    <a:pt x="3308" y="2155"/>
                  </a:cubicBezTo>
                  <a:cubicBezTo>
                    <a:pt x="3849" y="1930"/>
                    <a:pt x="4397" y="1716"/>
                    <a:pt x="4945" y="1504"/>
                  </a:cubicBezTo>
                  <a:lnTo>
                    <a:pt x="7922" y="7"/>
                  </a:lnTo>
                  <a:cubicBezTo>
                    <a:pt x="7859" y="3"/>
                    <a:pt x="7794" y="1"/>
                    <a:pt x="773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6" name="Google Shape;796;p14"/>
            <p:cNvSpPr/>
            <p:nvPr/>
          </p:nvSpPr>
          <p:spPr>
            <a:xfrm rot="-10659694">
              <a:off x="694849" y="4211445"/>
              <a:ext cx="735328" cy="291998"/>
            </a:xfrm>
            <a:custGeom>
              <a:avLst/>
              <a:gdLst/>
              <a:ahLst/>
              <a:cxnLst/>
              <a:rect l="l" t="t" r="r" b="b"/>
              <a:pathLst>
                <a:path w="6788" h="2882" extrusionOk="0">
                  <a:moveTo>
                    <a:pt x="6787" y="0"/>
                  </a:moveTo>
                  <a:lnTo>
                    <a:pt x="6787" y="0"/>
                  </a:lnTo>
                  <a:cubicBezTo>
                    <a:pt x="6412" y="95"/>
                    <a:pt x="6046" y="199"/>
                    <a:pt x="5711" y="309"/>
                  </a:cubicBezTo>
                  <a:cubicBezTo>
                    <a:pt x="3613" y="999"/>
                    <a:pt x="1601" y="1733"/>
                    <a:pt x="1" y="2881"/>
                  </a:cubicBezTo>
                  <a:cubicBezTo>
                    <a:pt x="2094" y="1622"/>
                    <a:pt x="4475" y="842"/>
                    <a:pt x="678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7" name="Google Shape;797;p14"/>
            <p:cNvSpPr/>
            <p:nvPr/>
          </p:nvSpPr>
          <p:spPr>
            <a:xfrm rot="-10659694">
              <a:off x="1032208" y="4109786"/>
              <a:ext cx="476859" cy="201926"/>
            </a:xfrm>
            <a:custGeom>
              <a:avLst/>
              <a:gdLst/>
              <a:ahLst/>
              <a:cxnLst/>
              <a:rect l="l" t="t" r="r" b="b"/>
              <a:pathLst>
                <a:path w="4402" h="1993" extrusionOk="0">
                  <a:moveTo>
                    <a:pt x="4402" y="1"/>
                  </a:moveTo>
                  <a:cubicBezTo>
                    <a:pt x="4103" y="113"/>
                    <a:pt x="3804" y="229"/>
                    <a:pt x="3508" y="347"/>
                  </a:cubicBezTo>
                  <a:cubicBezTo>
                    <a:pt x="2567" y="727"/>
                    <a:pt x="1601" y="1097"/>
                    <a:pt x="706" y="1577"/>
                  </a:cubicBezTo>
                  <a:cubicBezTo>
                    <a:pt x="465" y="1706"/>
                    <a:pt x="232" y="1848"/>
                    <a:pt x="1" y="1993"/>
                  </a:cubicBezTo>
                  <a:lnTo>
                    <a:pt x="4402"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8" name="Google Shape;798;p14"/>
            <p:cNvSpPr/>
            <p:nvPr/>
          </p:nvSpPr>
          <p:spPr>
            <a:xfrm rot="-10659694">
              <a:off x="716865" y="3620790"/>
              <a:ext cx="609885" cy="397774"/>
            </a:xfrm>
            <a:custGeom>
              <a:avLst/>
              <a:gdLst/>
              <a:ahLst/>
              <a:cxnLst/>
              <a:rect l="l" t="t" r="r" b="b"/>
              <a:pathLst>
                <a:path w="5630" h="3926" extrusionOk="0">
                  <a:moveTo>
                    <a:pt x="5629" y="0"/>
                  </a:moveTo>
                  <a:cubicBezTo>
                    <a:pt x="4610" y="344"/>
                    <a:pt x="3668" y="1019"/>
                    <a:pt x="2805" y="1603"/>
                  </a:cubicBezTo>
                  <a:cubicBezTo>
                    <a:pt x="1795" y="2286"/>
                    <a:pt x="831" y="3036"/>
                    <a:pt x="0" y="3925"/>
                  </a:cubicBezTo>
                  <a:lnTo>
                    <a:pt x="562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9" name="Google Shape;799;p14"/>
            <p:cNvSpPr/>
            <p:nvPr/>
          </p:nvSpPr>
          <p:spPr>
            <a:xfrm rot="-10659694">
              <a:off x="909728" y="3973066"/>
              <a:ext cx="368206" cy="173051"/>
            </a:xfrm>
            <a:custGeom>
              <a:avLst/>
              <a:gdLst/>
              <a:ahLst/>
              <a:cxnLst/>
              <a:rect l="l" t="t" r="r" b="b"/>
              <a:pathLst>
                <a:path w="3399" h="1708" extrusionOk="0">
                  <a:moveTo>
                    <a:pt x="3398" y="0"/>
                  </a:moveTo>
                  <a:lnTo>
                    <a:pt x="3398" y="0"/>
                  </a:lnTo>
                  <a:cubicBezTo>
                    <a:pt x="3226" y="65"/>
                    <a:pt x="3055" y="131"/>
                    <a:pt x="2887" y="200"/>
                  </a:cubicBezTo>
                  <a:cubicBezTo>
                    <a:pt x="1871" y="611"/>
                    <a:pt x="891" y="1090"/>
                    <a:pt x="0" y="1707"/>
                  </a:cubicBezTo>
                  <a:lnTo>
                    <a:pt x="3398"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0" name="Google Shape;800;p14"/>
            <p:cNvSpPr/>
            <p:nvPr/>
          </p:nvSpPr>
          <p:spPr>
            <a:xfrm rot="-10659694">
              <a:off x="454097" y="4073157"/>
              <a:ext cx="1139824" cy="471331"/>
            </a:xfrm>
            <a:custGeom>
              <a:avLst/>
              <a:gdLst/>
              <a:ahLst/>
              <a:cxnLst/>
              <a:rect l="l" t="t" r="r" b="b"/>
              <a:pathLst>
                <a:path w="10522" h="4652" extrusionOk="0">
                  <a:moveTo>
                    <a:pt x="10521" y="0"/>
                  </a:moveTo>
                  <a:cubicBezTo>
                    <a:pt x="10140" y="40"/>
                    <a:pt x="9697" y="111"/>
                    <a:pt x="9238" y="203"/>
                  </a:cubicBezTo>
                  <a:cubicBezTo>
                    <a:pt x="6430" y="1374"/>
                    <a:pt x="3456" y="2132"/>
                    <a:pt x="881" y="3775"/>
                  </a:cubicBezTo>
                  <a:cubicBezTo>
                    <a:pt x="565" y="4043"/>
                    <a:pt x="271" y="4337"/>
                    <a:pt x="1" y="4652"/>
                  </a:cubicBezTo>
                  <a:cubicBezTo>
                    <a:pt x="543" y="4242"/>
                    <a:pt x="1073" y="3815"/>
                    <a:pt x="1668" y="3479"/>
                  </a:cubicBezTo>
                  <a:cubicBezTo>
                    <a:pt x="2477" y="3022"/>
                    <a:pt x="3301" y="2581"/>
                    <a:pt x="4172" y="2250"/>
                  </a:cubicBezTo>
                  <a:cubicBezTo>
                    <a:pt x="5443" y="1767"/>
                    <a:pt x="6765" y="1435"/>
                    <a:pt x="8084" y="1103"/>
                  </a:cubicBezTo>
                  <a:lnTo>
                    <a:pt x="1052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1" name="Google Shape;801;p14"/>
            <p:cNvSpPr/>
            <p:nvPr/>
          </p:nvSpPr>
          <p:spPr>
            <a:xfrm rot="-10659694">
              <a:off x="775315" y="4068280"/>
              <a:ext cx="822207" cy="348128"/>
            </a:xfrm>
            <a:custGeom>
              <a:avLst/>
              <a:gdLst/>
              <a:ahLst/>
              <a:cxnLst/>
              <a:rect l="l" t="t" r="r" b="b"/>
              <a:pathLst>
                <a:path w="7590" h="3436" extrusionOk="0">
                  <a:moveTo>
                    <a:pt x="7589" y="1"/>
                  </a:moveTo>
                  <a:cubicBezTo>
                    <a:pt x="7505" y="19"/>
                    <a:pt x="7422" y="39"/>
                    <a:pt x="7342" y="59"/>
                  </a:cubicBezTo>
                  <a:cubicBezTo>
                    <a:pt x="6352" y="317"/>
                    <a:pt x="5345" y="569"/>
                    <a:pt x="4386" y="933"/>
                  </a:cubicBezTo>
                  <a:cubicBezTo>
                    <a:pt x="3400" y="1309"/>
                    <a:pt x="2452" y="1788"/>
                    <a:pt x="1545" y="2324"/>
                  </a:cubicBezTo>
                  <a:cubicBezTo>
                    <a:pt x="998" y="2648"/>
                    <a:pt x="517" y="3068"/>
                    <a:pt x="1" y="3436"/>
                  </a:cubicBezTo>
                  <a:lnTo>
                    <a:pt x="220" y="3336"/>
                  </a:lnTo>
                  <a:cubicBezTo>
                    <a:pt x="684" y="3025"/>
                    <a:pt x="1159" y="2727"/>
                    <a:pt x="1660" y="2489"/>
                  </a:cubicBezTo>
                  <a:cubicBezTo>
                    <a:pt x="2533" y="2078"/>
                    <a:pt x="3420" y="1698"/>
                    <a:pt x="4318" y="1338"/>
                  </a:cubicBezTo>
                  <a:cubicBezTo>
                    <a:pt x="4923" y="1097"/>
                    <a:pt x="5534" y="867"/>
                    <a:pt x="6150" y="651"/>
                  </a:cubicBezTo>
                  <a:lnTo>
                    <a:pt x="7589"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2" name="Google Shape;802;p14"/>
            <p:cNvSpPr/>
            <p:nvPr/>
          </p:nvSpPr>
          <p:spPr>
            <a:xfrm rot="-10659694">
              <a:off x="-579901" y="2400033"/>
              <a:ext cx="2252783" cy="2746727"/>
            </a:xfrm>
            <a:custGeom>
              <a:avLst/>
              <a:gdLst/>
              <a:ahLst/>
              <a:cxnLst/>
              <a:rect l="l" t="t" r="r" b="b"/>
              <a:pathLst>
                <a:path w="20796" h="27110" extrusionOk="0">
                  <a:moveTo>
                    <a:pt x="9451" y="3670"/>
                  </a:moveTo>
                  <a:cubicBezTo>
                    <a:pt x="9960" y="3670"/>
                    <a:pt x="10451" y="3779"/>
                    <a:pt x="10943" y="3890"/>
                  </a:cubicBezTo>
                  <a:cubicBezTo>
                    <a:pt x="10128" y="3891"/>
                    <a:pt x="9307" y="4057"/>
                    <a:pt x="8508" y="4223"/>
                  </a:cubicBezTo>
                  <a:cubicBezTo>
                    <a:pt x="6535" y="4631"/>
                    <a:pt x="4355" y="5185"/>
                    <a:pt x="2595" y="6285"/>
                  </a:cubicBezTo>
                  <a:cubicBezTo>
                    <a:pt x="2885" y="6069"/>
                    <a:pt x="3181" y="5854"/>
                    <a:pt x="3487" y="5658"/>
                  </a:cubicBezTo>
                  <a:cubicBezTo>
                    <a:pt x="4311" y="5132"/>
                    <a:pt x="5287" y="4815"/>
                    <a:pt x="6199" y="4473"/>
                  </a:cubicBezTo>
                  <a:cubicBezTo>
                    <a:pt x="7161" y="4110"/>
                    <a:pt x="8185" y="3750"/>
                    <a:pt x="9216" y="3678"/>
                  </a:cubicBezTo>
                  <a:cubicBezTo>
                    <a:pt x="9295" y="3672"/>
                    <a:pt x="9373" y="3670"/>
                    <a:pt x="9451" y="3670"/>
                  </a:cubicBezTo>
                  <a:close/>
                  <a:moveTo>
                    <a:pt x="9217" y="4190"/>
                  </a:moveTo>
                  <a:lnTo>
                    <a:pt x="9217" y="4190"/>
                  </a:lnTo>
                  <a:cubicBezTo>
                    <a:pt x="9089" y="4222"/>
                    <a:pt x="8963" y="4255"/>
                    <a:pt x="8836" y="4290"/>
                  </a:cubicBezTo>
                  <a:cubicBezTo>
                    <a:pt x="7790" y="4582"/>
                    <a:pt x="6757" y="4890"/>
                    <a:pt x="5734" y="5257"/>
                  </a:cubicBezTo>
                  <a:cubicBezTo>
                    <a:pt x="4406" y="5736"/>
                    <a:pt x="3104" y="6292"/>
                    <a:pt x="1855" y="6947"/>
                  </a:cubicBezTo>
                  <a:cubicBezTo>
                    <a:pt x="1873" y="6931"/>
                    <a:pt x="1892" y="6912"/>
                    <a:pt x="1912" y="6896"/>
                  </a:cubicBezTo>
                  <a:cubicBezTo>
                    <a:pt x="3674" y="5513"/>
                    <a:pt x="6094" y="4833"/>
                    <a:pt x="8529" y="4329"/>
                  </a:cubicBezTo>
                  <a:cubicBezTo>
                    <a:pt x="8756" y="4281"/>
                    <a:pt x="8987" y="4234"/>
                    <a:pt x="9217" y="4190"/>
                  </a:cubicBezTo>
                  <a:close/>
                  <a:moveTo>
                    <a:pt x="10978" y="3994"/>
                  </a:moveTo>
                  <a:cubicBezTo>
                    <a:pt x="11245" y="3994"/>
                    <a:pt x="11511" y="4015"/>
                    <a:pt x="11775" y="4059"/>
                  </a:cubicBezTo>
                  <a:lnTo>
                    <a:pt x="9595" y="4881"/>
                  </a:lnTo>
                  <a:cubicBezTo>
                    <a:pt x="7914" y="5205"/>
                    <a:pt x="6230" y="5678"/>
                    <a:pt x="4648" y="6277"/>
                  </a:cubicBezTo>
                  <a:cubicBezTo>
                    <a:pt x="3710" y="6633"/>
                    <a:pt x="2780" y="7015"/>
                    <a:pt x="1861" y="7421"/>
                  </a:cubicBezTo>
                  <a:cubicBezTo>
                    <a:pt x="1544" y="7561"/>
                    <a:pt x="1214" y="7691"/>
                    <a:pt x="902" y="7848"/>
                  </a:cubicBezTo>
                  <a:cubicBezTo>
                    <a:pt x="1104" y="7615"/>
                    <a:pt x="1322" y="7395"/>
                    <a:pt x="1555" y="7191"/>
                  </a:cubicBezTo>
                  <a:cubicBezTo>
                    <a:pt x="2964" y="6441"/>
                    <a:pt x="4438" y="5813"/>
                    <a:pt x="5941" y="5273"/>
                  </a:cubicBezTo>
                  <a:cubicBezTo>
                    <a:pt x="6901" y="4927"/>
                    <a:pt x="7874" y="4642"/>
                    <a:pt x="8859" y="4371"/>
                  </a:cubicBezTo>
                  <a:cubicBezTo>
                    <a:pt x="9333" y="4241"/>
                    <a:pt x="9845" y="4146"/>
                    <a:pt x="10343" y="4023"/>
                  </a:cubicBezTo>
                  <a:cubicBezTo>
                    <a:pt x="10547" y="4005"/>
                    <a:pt x="10750" y="3994"/>
                    <a:pt x="10954" y="3994"/>
                  </a:cubicBezTo>
                  <a:cubicBezTo>
                    <a:pt x="10962" y="3994"/>
                    <a:pt x="10970" y="3994"/>
                    <a:pt x="10978" y="3994"/>
                  </a:cubicBezTo>
                  <a:close/>
                  <a:moveTo>
                    <a:pt x="4539" y="6787"/>
                  </a:moveTo>
                  <a:lnTo>
                    <a:pt x="1228" y="8033"/>
                  </a:lnTo>
                  <a:cubicBezTo>
                    <a:pt x="2293" y="7523"/>
                    <a:pt x="3403" y="7124"/>
                    <a:pt x="4539" y="6787"/>
                  </a:cubicBezTo>
                  <a:close/>
                  <a:moveTo>
                    <a:pt x="8497" y="5294"/>
                  </a:moveTo>
                  <a:lnTo>
                    <a:pt x="5791" y="6314"/>
                  </a:lnTo>
                  <a:cubicBezTo>
                    <a:pt x="5479" y="6410"/>
                    <a:pt x="5171" y="6504"/>
                    <a:pt x="4870" y="6588"/>
                  </a:cubicBezTo>
                  <a:cubicBezTo>
                    <a:pt x="3404" y="6999"/>
                    <a:pt x="1919" y="7497"/>
                    <a:pt x="598" y="8272"/>
                  </a:cubicBezTo>
                  <a:lnTo>
                    <a:pt x="556" y="8288"/>
                  </a:lnTo>
                  <a:cubicBezTo>
                    <a:pt x="614" y="8207"/>
                    <a:pt x="678" y="8132"/>
                    <a:pt x="738" y="8053"/>
                  </a:cubicBezTo>
                  <a:cubicBezTo>
                    <a:pt x="1117" y="7851"/>
                    <a:pt x="1526" y="7696"/>
                    <a:pt x="1915" y="7516"/>
                  </a:cubicBezTo>
                  <a:cubicBezTo>
                    <a:pt x="2875" y="7067"/>
                    <a:pt x="3872" y="6684"/>
                    <a:pt x="4863" y="6308"/>
                  </a:cubicBezTo>
                  <a:cubicBezTo>
                    <a:pt x="6050" y="5854"/>
                    <a:pt x="7273" y="5574"/>
                    <a:pt x="8497" y="5294"/>
                  </a:cubicBezTo>
                  <a:close/>
                  <a:moveTo>
                    <a:pt x="8781" y="6562"/>
                  </a:moveTo>
                  <a:lnTo>
                    <a:pt x="8781" y="6562"/>
                  </a:lnTo>
                  <a:cubicBezTo>
                    <a:pt x="6467" y="7404"/>
                    <a:pt x="4088" y="8184"/>
                    <a:pt x="1995" y="9443"/>
                  </a:cubicBezTo>
                  <a:cubicBezTo>
                    <a:pt x="3595" y="8295"/>
                    <a:pt x="5609" y="7561"/>
                    <a:pt x="7705" y="6871"/>
                  </a:cubicBezTo>
                  <a:cubicBezTo>
                    <a:pt x="8040" y="6761"/>
                    <a:pt x="8406" y="6656"/>
                    <a:pt x="8781" y="6562"/>
                  </a:cubicBezTo>
                  <a:close/>
                  <a:moveTo>
                    <a:pt x="13190" y="1236"/>
                  </a:moveTo>
                  <a:lnTo>
                    <a:pt x="13190" y="1236"/>
                  </a:lnTo>
                  <a:cubicBezTo>
                    <a:pt x="12818" y="2064"/>
                    <a:pt x="12489" y="2910"/>
                    <a:pt x="12203" y="3773"/>
                  </a:cubicBezTo>
                  <a:lnTo>
                    <a:pt x="12202" y="3767"/>
                  </a:lnTo>
                  <a:lnTo>
                    <a:pt x="12099" y="4093"/>
                  </a:lnTo>
                  <a:cubicBezTo>
                    <a:pt x="11900" y="4718"/>
                    <a:pt x="11715" y="5376"/>
                    <a:pt x="11550" y="6049"/>
                  </a:cubicBezTo>
                  <a:lnTo>
                    <a:pt x="11550" y="6048"/>
                  </a:lnTo>
                  <a:lnTo>
                    <a:pt x="11495" y="6277"/>
                  </a:lnTo>
                  <a:cubicBezTo>
                    <a:pt x="11362" y="6839"/>
                    <a:pt x="11236" y="7431"/>
                    <a:pt x="11123" y="8037"/>
                  </a:cubicBezTo>
                  <a:lnTo>
                    <a:pt x="11120" y="8032"/>
                  </a:lnTo>
                  <a:lnTo>
                    <a:pt x="11055" y="8401"/>
                  </a:lnTo>
                  <a:cubicBezTo>
                    <a:pt x="10963" y="8924"/>
                    <a:pt x="10878" y="9471"/>
                    <a:pt x="10799" y="10028"/>
                  </a:cubicBezTo>
                  <a:lnTo>
                    <a:pt x="10779" y="9996"/>
                  </a:lnTo>
                  <a:cubicBezTo>
                    <a:pt x="10863" y="9359"/>
                    <a:pt x="10947" y="8780"/>
                    <a:pt x="11039" y="8224"/>
                  </a:cubicBezTo>
                  <a:lnTo>
                    <a:pt x="11052" y="8140"/>
                  </a:lnTo>
                  <a:cubicBezTo>
                    <a:pt x="11172" y="7424"/>
                    <a:pt x="11302" y="6769"/>
                    <a:pt x="11446" y="6140"/>
                  </a:cubicBezTo>
                  <a:lnTo>
                    <a:pt x="11471" y="6028"/>
                  </a:lnTo>
                  <a:cubicBezTo>
                    <a:pt x="11624" y="5376"/>
                    <a:pt x="11795" y="4749"/>
                    <a:pt x="11981" y="4166"/>
                  </a:cubicBezTo>
                  <a:lnTo>
                    <a:pt x="12031" y="4010"/>
                  </a:lnTo>
                  <a:cubicBezTo>
                    <a:pt x="12363" y="2994"/>
                    <a:pt x="12746" y="2076"/>
                    <a:pt x="13190" y="1236"/>
                  </a:cubicBezTo>
                  <a:close/>
                  <a:moveTo>
                    <a:pt x="10787" y="10118"/>
                  </a:moveTo>
                  <a:cubicBezTo>
                    <a:pt x="10784" y="10136"/>
                    <a:pt x="10783" y="10154"/>
                    <a:pt x="10780" y="10170"/>
                  </a:cubicBezTo>
                  <a:lnTo>
                    <a:pt x="10772" y="10226"/>
                  </a:lnTo>
                  <a:lnTo>
                    <a:pt x="10760" y="10313"/>
                  </a:lnTo>
                  <a:cubicBezTo>
                    <a:pt x="10760" y="10319"/>
                    <a:pt x="10759" y="10326"/>
                    <a:pt x="10758" y="10333"/>
                  </a:cubicBezTo>
                  <a:cubicBezTo>
                    <a:pt x="10755" y="10328"/>
                    <a:pt x="10751" y="10326"/>
                    <a:pt x="10746" y="10326"/>
                  </a:cubicBezTo>
                  <a:cubicBezTo>
                    <a:pt x="10743" y="10326"/>
                    <a:pt x="10740" y="10327"/>
                    <a:pt x="10738" y="10329"/>
                  </a:cubicBezTo>
                  <a:cubicBezTo>
                    <a:pt x="10743" y="10282"/>
                    <a:pt x="10748" y="10237"/>
                    <a:pt x="10754" y="10190"/>
                  </a:cubicBezTo>
                  <a:lnTo>
                    <a:pt x="10763" y="10118"/>
                  </a:lnTo>
                  <a:close/>
                  <a:moveTo>
                    <a:pt x="13111" y="4927"/>
                  </a:moveTo>
                  <a:lnTo>
                    <a:pt x="19634" y="10414"/>
                  </a:lnTo>
                  <a:cubicBezTo>
                    <a:pt x="18606" y="9736"/>
                    <a:pt x="17583" y="9052"/>
                    <a:pt x="16600" y="8305"/>
                  </a:cubicBezTo>
                  <a:cubicBezTo>
                    <a:pt x="15861" y="7745"/>
                    <a:pt x="15142" y="7163"/>
                    <a:pt x="14457" y="6538"/>
                  </a:cubicBezTo>
                  <a:cubicBezTo>
                    <a:pt x="13917" y="6048"/>
                    <a:pt x="13519" y="5497"/>
                    <a:pt x="13111" y="4927"/>
                  </a:cubicBezTo>
                  <a:close/>
                  <a:moveTo>
                    <a:pt x="14382" y="8542"/>
                  </a:moveTo>
                  <a:lnTo>
                    <a:pt x="16792" y="10433"/>
                  </a:lnTo>
                  <a:cubicBezTo>
                    <a:pt x="16425" y="10178"/>
                    <a:pt x="16061" y="9922"/>
                    <a:pt x="15703" y="9656"/>
                  </a:cubicBezTo>
                  <a:cubicBezTo>
                    <a:pt x="15241" y="9312"/>
                    <a:pt x="14809" y="8931"/>
                    <a:pt x="14382" y="8542"/>
                  </a:cubicBezTo>
                  <a:close/>
                  <a:moveTo>
                    <a:pt x="5731" y="8538"/>
                  </a:moveTo>
                  <a:lnTo>
                    <a:pt x="1330" y="10530"/>
                  </a:lnTo>
                  <a:cubicBezTo>
                    <a:pt x="1563" y="10385"/>
                    <a:pt x="1796" y="10243"/>
                    <a:pt x="2037" y="10114"/>
                  </a:cubicBezTo>
                  <a:cubicBezTo>
                    <a:pt x="2932" y="9634"/>
                    <a:pt x="3898" y="9264"/>
                    <a:pt x="4838" y="8884"/>
                  </a:cubicBezTo>
                  <a:cubicBezTo>
                    <a:pt x="5134" y="8764"/>
                    <a:pt x="5433" y="8650"/>
                    <a:pt x="5731" y="8538"/>
                  </a:cubicBezTo>
                  <a:close/>
                  <a:moveTo>
                    <a:pt x="13591" y="6490"/>
                  </a:moveTo>
                  <a:lnTo>
                    <a:pt x="13591" y="6490"/>
                  </a:lnTo>
                  <a:cubicBezTo>
                    <a:pt x="15169" y="8293"/>
                    <a:pt x="17623" y="9678"/>
                    <a:pt x="19658" y="10695"/>
                  </a:cubicBezTo>
                  <a:cubicBezTo>
                    <a:pt x="19206" y="10521"/>
                    <a:pt x="18739" y="10378"/>
                    <a:pt x="18292" y="10210"/>
                  </a:cubicBezTo>
                  <a:cubicBezTo>
                    <a:pt x="17444" y="9892"/>
                    <a:pt x="16643" y="9496"/>
                    <a:pt x="15896" y="8983"/>
                  </a:cubicBezTo>
                  <a:cubicBezTo>
                    <a:pt x="15092" y="8428"/>
                    <a:pt x="14430" y="7716"/>
                    <a:pt x="13873" y="6920"/>
                  </a:cubicBezTo>
                  <a:cubicBezTo>
                    <a:pt x="13774" y="6780"/>
                    <a:pt x="13682" y="6636"/>
                    <a:pt x="13591" y="6490"/>
                  </a:cubicBezTo>
                  <a:close/>
                  <a:moveTo>
                    <a:pt x="12378" y="4311"/>
                  </a:moveTo>
                  <a:lnTo>
                    <a:pt x="12843" y="4702"/>
                  </a:lnTo>
                  <a:cubicBezTo>
                    <a:pt x="13764" y="6057"/>
                    <a:pt x="14944" y="7097"/>
                    <a:pt x="16252" y="8095"/>
                  </a:cubicBezTo>
                  <a:cubicBezTo>
                    <a:pt x="17431" y="8995"/>
                    <a:pt x="18640" y="9888"/>
                    <a:pt x="19897" y="10695"/>
                  </a:cubicBezTo>
                  <a:cubicBezTo>
                    <a:pt x="17739" y="9632"/>
                    <a:pt x="14784" y="8017"/>
                    <a:pt x="13198" y="5825"/>
                  </a:cubicBezTo>
                  <a:cubicBezTo>
                    <a:pt x="12998" y="5474"/>
                    <a:pt x="12798" y="5126"/>
                    <a:pt x="12579" y="4789"/>
                  </a:cubicBezTo>
                  <a:cubicBezTo>
                    <a:pt x="12505" y="4631"/>
                    <a:pt x="12437" y="4473"/>
                    <a:pt x="12378" y="4311"/>
                  </a:cubicBezTo>
                  <a:close/>
                  <a:moveTo>
                    <a:pt x="11026" y="6141"/>
                  </a:moveTo>
                  <a:lnTo>
                    <a:pt x="8587" y="7244"/>
                  </a:lnTo>
                  <a:cubicBezTo>
                    <a:pt x="7266" y="7576"/>
                    <a:pt x="5946" y="7908"/>
                    <a:pt x="4675" y="8391"/>
                  </a:cubicBezTo>
                  <a:cubicBezTo>
                    <a:pt x="3804" y="8722"/>
                    <a:pt x="2979" y="9163"/>
                    <a:pt x="2171" y="9620"/>
                  </a:cubicBezTo>
                  <a:cubicBezTo>
                    <a:pt x="1576" y="9956"/>
                    <a:pt x="1045" y="10383"/>
                    <a:pt x="504" y="10793"/>
                  </a:cubicBezTo>
                  <a:cubicBezTo>
                    <a:pt x="773" y="10478"/>
                    <a:pt x="1068" y="10184"/>
                    <a:pt x="1384" y="9916"/>
                  </a:cubicBezTo>
                  <a:cubicBezTo>
                    <a:pt x="3959" y="8272"/>
                    <a:pt x="6933" y="7515"/>
                    <a:pt x="9741" y="6344"/>
                  </a:cubicBezTo>
                  <a:cubicBezTo>
                    <a:pt x="10200" y="6252"/>
                    <a:pt x="10642" y="6181"/>
                    <a:pt x="11026" y="6141"/>
                  </a:cubicBezTo>
                  <a:close/>
                  <a:moveTo>
                    <a:pt x="8088" y="7471"/>
                  </a:moveTo>
                  <a:lnTo>
                    <a:pt x="6649" y="8121"/>
                  </a:lnTo>
                  <a:cubicBezTo>
                    <a:pt x="6034" y="8337"/>
                    <a:pt x="5423" y="8567"/>
                    <a:pt x="4816" y="8808"/>
                  </a:cubicBezTo>
                  <a:cubicBezTo>
                    <a:pt x="3919" y="9167"/>
                    <a:pt x="3032" y="9548"/>
                    <a:pt x="2159" y="9959"/>
                  </a:cubicBezTo>
                  <a:cubicBezTo>
                    <a:pt x="1657" y="10197"/>
                    <a:pt x="1182" y="10495"/>
                    <a:pt x="718" y="10806"/>
                  </a:cubicBezTo>
                  <a:lnTo>
                    <a:pt x="500" y="10906"/>
                  </a:lnTo>
                  <a:cubicBezTo>
                    <a:pt x="1016" y="10538"/>
                    <a:pt x="1498" y="10118"/>
                    <a:pt x="2045" y="9794"/>
                  </a:cubicBezTo>
                  <a:cubicBezTo>
                    <a:pt x="2951" y="9256"/>
                    <a:pt x="3899" y="8779"/>
                    <a:pt x="4884" y="8403"/>
                  </a:cubicBezTo>
                  <a:cubicBezTo>
                    <a:pt x="5843" y="8039"/>
                    <a:pt x="6850" y="7785"/>
                    <a:pt x="7841" y="7529"/>
                  </a:cubicBezTo>
                  <a:cubicBezTo>
                    <a:pt x="7922" y="7509"/>
                    <a:pt x="8005" y="7489"/>
                    <a:pt x="8088" y="7471"/>
                  </a:cubicBezTo>
                  <a:close/>
                  <a:moveTo>
                    <a:pt x="12275" y="6889"/>
                  </a:moveTo>
                  <a:lnTo>
                    <a:pt x="12701" y="7224"/>
                  </a:lnTo>
                  <a:cubicBezTo>
                    <a:pt x="13625" y="8028"/>
                    <a:pt x="14530" y="8859"/>
                    <a:pt x="15495" y="9610"/>
                  </a:cubicBezTo>
                  <a:cubicBezTo>
                    <a:pt x="16268" y="10213"/>
                    <a:pt x="17095" y="10742"/>
                    <a:pt x="17899" y="11302"/>
                  </a:cubicBezTo>
                  <a:lnTo>
                    <a:pt x="18151" y="11498"/>
                  </a:lnTo>
                  <a:cubicBezTo>
                    <a:pt x="16461" y="10653"/>
                    <a:pt x="14870" y="9818"/>
                    <a:pt x="13518" y="8464"/>
                  </a:cubicBezTo>
                  <a:cubicBezTo>
                    <a:pt x="13179" y="8127"/>
                    <a:pt x="12875" y="7709"/>
                    <a:pt x="12582" y="7305"/>
                  </a:cubicBezTo>
                  <a:cubicBezTo>
                    <a:pt x="12482" y="7167"/>
                    <a:pt x="12379" y="7027"/>
                    <a:pt x="12275" y="6889"/>
                  </a:cubicBezTo>
                  <a:close/>
                  <a:moveTo>
                    <a:pt x="6925" y="10099"/>
                  </a:moveTo>
                  <a:lnTo>
                    <a:pt x="3528" y="11806"/>
                  </a:lnTo>
                  <a:cubicBezTo>
                    <a:pt x="4418" y="11189"/>
                    <a:pt x="5399" y="10710"/>
                    <a:pt x="6414" y="10299"/>
                  </a:cubicBezTo>
                  <a:cubicBezTo>
                    <a:pt x="6582" y="10230"/>
                    <a:pt x="6753" y="10164"/>
                    <a:pt x="6925" y="10099"/>
                  </a:cubicBezTo>
                  <a:close/>
                  <a:moveTo>
                    <a:pt x="10510" y="8195"/>
                  </a:moveTo>
                  <a:cubicBezTo>
                    <a:pt x="10575" y="8195"/>
                    <a:pt x="10639" y="8197"/>
                    <a:pt x="10702" y="8201"/>
                  </a:cubicBezTo>
                  <a:lnTo>
                    <a:pt x="7726" y="9698"/>
                  </a:lnTo>
                  <a:cubicBezTo>
                    <a:pt x="7177" y="9910"/>
                    <a:pt x="6630" y="10124"/>
                    <a:pt x="6089" y="10349"/>
                  </a:cubicBezTo>
                  <a:cubicBezTo>
                    <a:pt x="5039" y="10785"/>
                    <a:pt x="4011" y="11306"/>
                    <a:pt x="3121" y="12012"/>
                  </a:cubicBezTo>
                  <a:lnTo>
                    <a:pt x="2780" y="12182"/>
                  </a:lnTo>
                  <a:cubicBezTo>
                    <a:pt x="3727" y="11281"/>
                    <a:pt x="4764" y="10466"/>
                    <a:pt x="5921" y="9854"/>
                  </a:cubicBezTo>
                  <a:cubicBezTo>
                    <a:pt x="7068" y="9244"/>
                    <a:pt x="8357" y="8903"/>
                    <a:pt x="9527" y="8337"/>
                  </a:cubicBezTo>
                  <a:cubicBezTo>
                    <a:pt x="9857" y="8251"/>
                    <a:pt x="10187" y="8195"/>
                    <a:pt x="10510" y="8195"/>
                  </a:cubicBezTo>
                  <a:close/>
                  <a:moveTo>
                    <a:pt x="11307" y="8478"/>
                  </a:moveTo>
                  <a:lnTo>
                    <a:pt x="11307" y="8478"/>
                  </a:lnTo>
                  <a:cubicBezTo>
                    <a:pt x="12478" y="9632"/>
                    <a:pt x="13527" y="10899"/>
                    <a:pt x="14772" y="11980"/>
                  </a:cubicBezTo>
                  <a:cubicBezTo>
                    <a:pt x="15712" y="12796"/>
                    <a:pt x="16687" y="13568"/>
                    <a:pt x="17672" y="14331"/>
                  </a:cubicBezTo>
                  <a:cubicBezTo>
                    <a:pt x="15823" y="13270"/>
                    <a:pt x="14110" y="11913"/>
                    <a:pt x="12751" y="10411"/>
                  </a:cubicBezTo>
                  <a:lnTo>
                    <a:pt x="12751" y="10410"/>
                  </a:lnTo>
                  <a:lnTo>
                    <a:pt x="12639" y="10286"/>
                  </a:lnTo>
                  <a:cubicBezTo>
                    <a:pt x="12175" y="9774"/>
                    <a:pt x="11606" y="9143"/>
                    <a:pt x="11307" y="8478"/>
                  </a:cubicBezTo>
                  <a:close/>
                  <a:moveTo>
                    <a:pt x="11200" y="8227"/>
                  </a:moveTo>
                  <a:lnTo>
                    <a:pt x="18311" y="14685"/>
                  </a:lnTo>
                  <a:cubicBezTo>
                    <a:pt x="18255" y="14656"/>
                    <a:pt x="18200" y="14623"/>
                    <a:pt x="18143" y="14592"/>
                  </a:cubicBezTo>
                  <a:cubicBezTo>
                    <a:pt x="17040" y="13700"/>
                    <a:pt x="15909" y="12844"/>
                    <a:pt x="14829" y="11922"/>
                  </a:cubicBezTo>
                  <a:cubicBezTo>
                    <a:pt x="13527" y="10814"/>
                    <a:pt x="12505" y="9439"/>
                    <a:pt x="11232" y="8307"/>
                  </a:cubicBezTo>
                  <a:lnTo>
                    <a:pt x="11200" y="8227"/>
                  </a:lnTo>
                  <a:close/>
                  <a:moveTo>
                    <a:pt x="10735" y="10366"/>
                  </a:moveTo>
                  <a:cubicBezTo>
                    <a:pt x="10740" y="10374"/>
                    <a:pt x="10747" y="10381"/>
                    <a:pt x="10754" y="10389"/>
                  </a:cubicBezTo>
                  <a:cubicBezTo>
                    <a:pt x="10703" y="10762"/>
                    <a:pt x="10656" y="11135"/>
                    <a:pt x="10615" y="11509"/>
                  </a:cubicBezTo>
                  <a:cubicBezTo>
                    <a:pt x="10590" y="11733"/>
                    <a:pt x="10564" y="11958"/>
                    <a:pt x="10539" y="12185"/>
                  </a:cubicBezTo>
                  <a:lnTo>
                    <a:pt x="10532" y="12238"/>
                  </a:lnTo>
                  <a:lnTo>
                    <a:pt x="10615" y="12314"/>
                  </a:lnTo>
                  <a:lnTo>
                    <a:pt x="10514" y="12404"/>
                  </a:lnTo>
                  <a:lnTo>
                    <a:pt x="10508" y="12445"/>
                  </a:lnTo>
                  <a:cubicBezTo>
                    <a:pt x="10456" y="12912"/>
                    <a:pt x="10403" y="13381"/>
                    <a:pt x="10354" y="13855"/>
                  </a:cubicBezTo>
                  <a:lnTo>
                    <a:pt x="10354" y="13853"/>
                  </a:lnTo>
                  <a:lnTo>
                    <a:pt x="10320" y="14203"/>
                  </a:lnTo>
                  <a:cubicBezTo>
                    <a:pt x="10303" y="14380"/>
                    <a:pt x="10287" y="14551"/>
                    <a:pt x="10272" y="14717"/>
                  </a:cubicBezTo>
                  <a:cubicBezTo>
                    <a:pt x="10274" y="14697"/>
                    <a:pt x="10276" y="14676"/>
                    <a:pt x="10278" y="14655"/>
                  </a:cubicBezTo>
                  <a:lnTo>
                    <a:pt x="10304" y="14309"/>
                  </a:lnTo>
                  <a:cubicBezTo>
                    <a:pt x="10346" y="13828"/>
                    <a:pt x="10396" y="13317"/>
                    <a:pt x="10464" y="12701"/>
                  </a:cubicBezTo>
                  <a:lnTo>
                    <a:pt x="10495" y="12422"/>
                  </a:lnTo>
                  <a:lnTo>
                    <a:pt x="10622" y="11309"/>
                  </a:lnTo>
                  <a:cubicBezTo>
                    <a:pt x="10658" y="10997"/>
                    <a:pt x="10695" y="10682"/>
                    <a:pt x="10735" y="10366"/>
                  </a:cubicBezTo>
                  <a:close/>
                  <a:moveTo>
                    <a:pt x="12503" y="9266"/>
                  </a:moveTo>
                  <a:lnTo>
                    <a:pt x="12503" y="9266"/>
                  </a:lnTo>
                  <a:cubicBezTo>
                    <a:pt x="12734" y="9426"/>
                    <a:pt x="12963" y="9579"/>
                    <a:pt x="13177" y="9735"/>
                  </a:cubicBezTo>
                  <a:lnTo>
                    <a:pt x="13177" y="9734"/>
                  </a:lnTo>
                  <a:cubicBezTo>
                    <a:pt x="13925" y="10277"/>
                    <a:pt x="14666" y="10815"/>
                    <a:pt x="15366" y="11421"/>
                  </a:cubicBezTo>
                  <a:cubicBezTo>
                    <a:pt x="16552" y="12444"/>
                    <a:pt x="17550" y="13623"/>
                    <a:pt x="18586" y="14788"/>
                  </a:cubicBezTo>
                  <a:lnTo>
                    <a:pt x="12503" y="9266"/>
                  </a:lnTo>
                  <a:close/>
                  <a:moveTo>
                    <a:pt x="8809" y="11327"/>
                  </a:moveTo>
                  <a:lnTo>
                    <a:pt x="3180" y="15252"/>
                  </a:lnTo>
                  <a:cubicBezTo>
                    <a:pt x="4011" y="14363"/>
                    <a:pt x="4975" y="13613"/>
                    <a:pt x="5983" y="12930"/>
                  </a:cubicBezTo>
                  <a:cubicBezTo>
                    <a:pt x="6848" y="12346"/>
                    <a:pt x="7790" y="11671"/>
                    <a:pt x="8809" y="11327"/>
                  </a:cubicBezTo>
                  <a:close/>
                  <a:moveTo>
                    <a:pt x="10528" y="10128"/>
                  </a:moveTo>
                  <a:lnTo>
                    <a:pt x="9099" y="11126"/>
                  </a:lnTo>
                  <a:cubicBezTo>
                    <a:pt x="8068" y="11371"/>
                    <a:pt x="7086" y="12101"/>
                    <a:pt x="6247" y="12645"/>
                  </a:cubicBezTo>
                  <a:cubicBezTo>
                    <a:pt x="5047" y="13421"/>
                    <a:pt x="3907" y="14297"/>
                    <a:pt x="2983" y="15391"/>
                  </a:cubicBezTo>
                  <a:lnTo>
                    <a:pt x="2897" y="15450"/>
                  </a:lnTo>
                  <a:cubicBezTo>
                    <a:pt x="3636" y="14475"/>
                    <a:pt x="4383" y="13661"/>
                    <a:pt x="5186" y="12962"/>
                  </a:cubicBezTo>
                  <a:cubicBezTo>
                    <a:pt x="6621" y="11871"/>
                    <a:pt x="8240" y="11070"/>
                    <a:pt x="9939" y="10354"/>
                  </a:cubicBezTo>
                  <a:cubicBezTo>
                    <a:pt x="9945" y="10351"/>
                    <a:pt x="9943" y="10341"/>
                    <a:pt x="9937" y="10341"/>
                  </a:cubicBezTo>
                  <a:cubicBezTo>
                    <a:pt x="9936" y="10341"/>
                    <a:pt x="9936" y="10342"/>
                    <a:pt x="9935" y="10342"/>
                  </a:cubicBezTo>
                  <a:cubicBezTo>
                    <a:pt x="9061" y="10611"/>
                    <a:pt x="8216" y="10961"/>
                    <a:pt x="7408" y="11387"/>
                  </a:cubicBezTo>
                  <a:cubicBezTo>
                    <a:pt x="7570" y="11295"/>
                    <a:pt x="7734" y="11205"/>
                    <a:pt x="7902" y="11115"/>
                  </a:cubicBezTo>
                  <a:lnTo>
                    <a:pt x="8024" y="11051"/>
                  </a:lnTo>
                  <a:cubicBezTo>
                    <a:pt x="8788" y="10647"/>
                    <a:pt x="9649" y="10193"/>
                    <a:pt x="10528" y="10128"/>
                  </a:cubicBezTo>
                  <a:close/>
                  <a:moveTo>
                    <a:pt x="11188" y="10609"/>
                  </a:moveTo>
                  <a:lnTo>
                    <a:pt x="16813" y="15767"/>
                  </a:lnTo>
                  <a:cubicBezTo>
                    <a:pt x="16080" y="15212"/>
                    <a:pt x="15337" y="14668"/>
                    <a:pt x="14632" y="14083"/>
                  </a:cubicBezTo>
                  <a:cubicBezTo>
                    <a:pt x="13921" y="13493"/>
                    <a:pt x="13297" y="12829"/>
                    <a:pt x="12659" y="12164"/>
                  </a:cubicBezTo>
                  <a:cubicBezTo>
                    <a:pt x="12309" y="11798"/>
                    <a:pt x="11928" y="11462"/>
                    <a:pt x="11558" y="11121"/>
                  </a:cubicBezTo>
                  <a:cubicBezTo>
                    <a:pt x="11432" y="10951"/>
                    <a:pt x="11310" y="10781"/>
                    <a:pt x="11188" y="10609"/>
                  </a:cubicBezTo>
                  <a:close/>
                  <a:moveTo>
                    <a:pt x="11828" y="11478"/>
                  </a:moveTo>
                  <a:cubicBezTo>
                    <a:pt x="12094" y="11718"/>
                    <a:pt x="12361" y="11958"/>
                    <a:pt x="12609" y="12213"/>
                  </a:cubicBezTo>
                  <a:cubicBezTo>
                    <a:pt x="13250" y="12876"/>
                    <a:pt x="13872" y="13540"/>
                    <a:pt x="14581" y="14133"/>
                  </a:cubicBezTo>
                  <a:cubicBezTo>
                    <a:pt x="15609" y="14993"/>
                    <a:pt x="16681" y="15802"/>
                    <a:pt x="17744" y="16620"/>
                  </a:cubicBezTo>
                  <a:lnTo>
                    <a:pt x="18035" y="16886"/>
                  </a:lnTo>
                  <a:cubicBezTo>
                    <a:pt x="15444" y="15292"/>
                    <a:pt x="13431" y="13538"/>
                    <a:pt x="11828" y="11478"/>
                  </a:cubicBezTo>
                  <a:close/>
                  <a:moveTo>
                    <a:pt x="9287" y="12700"/>
                  </a:moveTo>
                  <a:lnTo>
                    <a:pt x="9287" y="12701"/>
                  </a:lnTo>
                  <a:cubicBezTo>
                    <a:pt x="8412" y="13513"/>
                    <a:pt x="7558" y="14355"/>
                    <a:pt x="6671" y="15153"/>
                  </a:cubicBezTo>
                  <a:cubicBezTo>
                    <a:pt x="6043" y="15720"/>
                    <a:pt x="5411" y="16299"/>
                    <a:pt x="4860" y="16943"/>
                  </a:cubicBezTo>
                  <a:cubicBezTo>
                    <a:pt x="5907" y="15196"/>
                    <a:pt x="7540" y="13353"/>
                    <a:pt x="9287" y="12700"/>
                  </a:cubicBezTo>
                  <a:close/>
                  <a:moveTo>
                    <a:pt x="9052" y="13709"/>
                  </a:moveTo>
                  <a:lnTo>
                    <a:pt x="5101" y="17229"/>
                  </a:lnTo>
                  <a:cubicBezTo>
                    <a:pt x="5577" y="16687"/>
                    <a:pt x="6067" y="16160"/>
                    <a:pt x="6611" y="15676"/>
                  </a:cubicBezTo>
                  <a:cubicBezTo>
                    <a:pt x="7386" y="14984"/>
                    <a:pt x="8176" y="14275"/>
                    <a:pt x="9052" y="13709"/>
                  </a:cubicBezTo>
                  <a:close/>
                  <a:moveTo>
                    <a:pt x="10859" y="12640"/>
                  </a:moveTo>
                  <a:cubicBezTo>
                    <a:pt x="12059" y="13777"/>
                    <a:pt x="13147" y="15027"/>
                    <a:pt x="14372" y="16140"/>
                  </a:cubicBezTo>
                  <a:cubicBezTo>
                    <a:pt x="15005" y="16715"/>
                    <a:pt x="15668" y="17255"/>
                    <a:pt x="16331" y="17795"/>
                  </a:cubicBezTo>
                  <a:cubicBezTo>
                    <a:pt x="14968" y="16855"/>
                    <a:pt x="13678" y="15942"/>
                    <a:pt x="12510" y="14656"/>
                  </a:cubicBezTo>
                  <a:lnTo>
                    <a:pt x="12510" y="14655"/>
                  </a:lnTo>
                  <a:cubicBezTo>
                    <a:pt x="12415" y="14551"/>
                    <a:pt x="12311" y="14440"/>
                    <a:pt x="12203" y="14325"/>
                  </a:cubicBezTo>
                  <a:cubicBezTo>
                    <a:pt x="11744" y="13835"/>
                    <a:pt x="11188" y="13238"/>
                    <a:pt x="10859" y="12640"/>
                  </a:cubicBezTo>
                  <a:close/>
                  <a:moveTo>
                    <a:pt x="10459" y="12454"/>
                  </a:moveTo>
                  <a:lnTo>
                    <a:pt x="9528" y="13284"/>
                  </a:lnTo>
                  <a:cubicBezTo>
                    <a:pt x="8516" y="13785"/>
                    <a:pt x="7680" y="14656"/>
                    <a:pt x="6818" y="15356"/>
                  </a:cubicBezTo>
                  <a:cubicBezTo>
                    <a:pt x="5947" y="16063"/>
                    <a:pt x="5177" y="16896"/>
                    <a:pt x="4480" y="17781"/>
                  </a:cubicBezTo>
                  <a:lnTo>
                    <a:pt x="4332" y="17913"/>
                  </a:lnTo>
                  <a:cubicBezTo>
                    <a:pt x="4388" y="17798"/>
                    <a:pt x="4448" y="17681"/>
                    <a:pt x="4511" y="17563"/>
                  </a:cubicBezTo>
                  <a:cubicBezTo>
                    <a:pt x="5954" y="15672"/>
                    <a:pt x="8010" y="14357"/>
                    <a:pt x="9600" y="12598"/>
                  </a:cubicBezTo>
                  <a:cubicBezTo>
                    <a:pt x="9860" y="12521"/>
                    <a:pt x="10128" y="12474"/>
                    <a:pt x="10399" y="12458"/>
                  </a:cubicBezTo>
                  <a:lnTo>
                    <a:pt x="10459" y="12454"/>
                  </a:lnTo>
                  <a:close/>
                  <a:moveTo>
                    <a:pt x="10762" y="12452"/>
                  </a:moveTo>
                  <a:lnTo>
                    <a:pt x="16744" y="18015"/>
                  </a:lnTo>
                  <a:cubicBezTo>
                    <a:pt x="15971" y="17373"/>
                    <a:pt x="15173" y="16756"/>
                    <a:pt x="14421" y="16090"/>
                  </a:cubicBezTo>
                  <a:cubicBezTo>
                    <a:pt x="13150" y="14961"/>
                    <a:pt x="12033" y="13672"/>
                    <a:pt x="10792" y="12512"/>
                  </a:cubicBezTo>
                  <a:cubicBezTo>
                    <a:pt x="10782" y="12492"/>
                    <a:pt x="10771" y="12472"/>
                    <a:pt x="10762" y="12452"/>
                  </a:cubicBezTo>
                  <a:close/>
                  <a:moveTo>
                    <a:pt x="11390" y="15347"/>
                  </a:moveTo>
                  <a:lnTo>
                    <a:pt x="15028" y="19286"/>
                  </a:lnTo>
                  <a:cubicBezTo>
                    <a:pt x="14668" y="18981"/>
                    <a:pt x="14305" y="18678"/>
                    <a:pt x="13958" y="18357"/>
                  </a:cubicBezTo>
                  <a:cubicBezTo>
                    <a:pt x="13003" y="17469"/>
                    <a:pt x="12166" y="16414"/>
                    <a:pt x="11390" y="15347"/>
                  </a:cubicBezTo>
                  <a:close/>
                  <a:moveTo>
                    <a:pt x="11415" y="18227"/>
                  </a:moveTo>
                  <a:lnTo>
                    <a:pt x="12777" y="20004"/>
                  </a:lnTo>
                  <a:cubicBezTo>
                    <a:pt x="12591" y="19800"/>
                    <a:pt x="12407" y="19593"/>
                    <a:pt x="12230" y="19382"/>
                  </a:cubicBezTo>
                  <a:cubicBezTo>
                    <a:pt x="11926" y="19021"/>
                    <a:pt x="11672" y="18623"/>
                    <a:pt x="11415" y="18227"/>
                  </a:cubicBezTo>
                  <a:close/>
                  <a:moveTo>
                    <a:pt x="10883" y="14797"/>
                  </a:moveTo>
                  <a:lnTo>
                    <a:pt x="10980" y="14903"/>
                  </a:lnTo>
                  <a:cubicBezTo>
                    <a:pt x="11716" y="16027"/>
                    <a:pt x="12663" y="17044"/>
                    <a:pt x="13559" y="18027"/>
                  </a:cubicBezTo>
                  <a:cubicBezTo>
                    <a:pt x="14188" y="18715"/>
                    <a:pt x="14924" y="19297"/>
                    <a:pt x="15613" y="19921"/>
                  </a:cubicBezTo>
                  <a:lnTo>
                    <a:pt x="15979" y="20317"/>
                  </a:lnTo>
                  <a:cubicBezTo>
                    <a:pt x="14114" y="18846"/>
                    <a:pt x="12286" y="17126"/>
                    <a:pt x="10883" y="14797"/>
                  </a:cubicBezTo>
                  <a:close/>
                  <a:moveTo>
                    <a:pt x="10371" y="16866"/>
                  </a:moveTo>
                  <a:lnTo>
                    <a:pt x="10402" y="16906"/>
                  </a:lnTo>
                  <a:cubicBezTo>
                    <a:pt x="10423" y="16940"/>
                    <a:pt x="10444" y="16975"/>
                    <a:pt x="10467" y="17008"/>
                  </a:cubicBezTo>
                  <a:cubicBezTo>
                    <a:pt x="10458" y="17015"/>
                    <a:pt x="10451" y="17027"/>
                    <a:pt x="10462" y="17038"/>
                  </a:cubicBezTo>
                  <a:cubicBezTo>
                    <a:pt x="11040" y="17755"/>
                    <a:pt x="11494" y="18563"/>
                    <a:pt x="12071" y="19278"/>
                  </a:cubicBezTo>
                  <a:cubicBezTo>
                    <a:pt x="12401" y="19686"/>
                    <a:pt x="12762" y="20066"/>
                    <a:pt x="13118" y="20450"/>
                  </a:cubicBezTo>
                  <a:lnTo>
                    <a:pt x="13814" y="21359"/>
                  </a:lnTo>
                  <a:cubicBezTo>
                    <a:pt x="12498" y="20049"/>
                    <a:pt x="11034" y="18494"/>
                    <a:pt x="10371" y="16866"/>
                  </a:cubicBezTo>
                  <a:close/>
                  <a:moveTo>
                    <a:pt x="10175" y="14425"/>
                  </a:moveTo>
                  <a:lnTo>
                    <a:pt x="9696" y="15239"/>
                  </a:lnTo>
                  <a:cubicBezTo>
                    <a:pt x="9684" y="15255"/>
                    <a:pt x="9673" y="15269"/>
                    <a:pt x="9663" y="15287"/>
                  </a:cubicBezTo>
                  <a:cubicBezTo>
                    <a:pt x="9648" y="15308"/>
                    <a:pt x="9637" y="15335"/>
                    <a:pt x="9624" y="15358"/>
                  </a:cubicBezTo>
                  <a:lnTo>
                    <a:pt x="6015" y="21479"/>
                  </a:lnTo>
                  <a:cubicBezTo>
                    <a:pt x="6134" y="21219"/>
                    <a:pt x="6254" y="20959"/>
                    <a:pt x="6374" y="20699"/>
                  </a:cubicBezTo>
                  <a:cubicBezTo>
                    <a:pt x="6725" y="19940"/>
                    <a:pt x="7029" y="19162"/>
                    <a:pt x="7398" y="18410"/>
                  </a:cubicBezTo>
                  <a:cubicBezTo>
                    <a:pt x="7774" y="17643"/>
                    <a:pt x="8140" y="16871"/>
                    <a:pt x="8565" y="16131"/>
                  </a:cubicBezTo>
                  <a:cubicBezTo>
                    <a:pt x="8832" y="15667"/>
                    <a:pt x="9139" y="15228"/>
                    <a:pt x="9451" y="14795"/>
                  </a:cubicBezTo>
                  <a:cubicBezTo>
                    <a:pt x="9680" y="14649"/>
                    <a:pt x="9923" y="14525"/>
                    <a:pt x="10175" y="14425"/>
                  </a:cubicBezTo>
                  <a:close/>
                  <a:moveTo>
                    <a:pt x="11587" y="18275"/>
                  </a:moveTo>
                  <a:lnTo>
                    <a:pt x="11587" y="18275"/>
                  </a:lnTo>
                  <a:cubicBezTo>
                    <a:pt x="11932" y="18610"/>
                    <a:pt x="12282" y="18937"/>
                    <a:pt x="12575" y="19278"/>
                  </a:cubicBezTo>
                  <a:cubicBezTo>
                    <a:pt x="13163" y="19961"/>
                    <a:pt x="13589" y="20764"/>
                    <a:pt x="14073" y="21519"/>
                  </a:cubicBezTo>
                  <a:lnTo>
                    <a:pt x="11587" y="18275"/>
                  </a:lnTo>
                  <a:close/>
                  <a:moveTo>
                    <a:pt x="9376" y="15992"/>
                  </a:moveTo>
                  <a:lnTo>
                    <a:pt x="9376" y="15992"/>
                  </a:lnTo>
                  <a:cubicBezTo>
                    <a:pt x="9344" y="16102"/>
                    <a:pt x="9315" y="16212"/>
                    <a:pt x="9285" y="16315"/>
                  </a:cubicBezTo>
                  <a:cubicBezTo>
                    <a:pt x="9040" y="17183"/>
                    <a:pt x="8632" y="17967"/>
                    <a:pt x="8169" y="18738"/>
                  </a:cubicBezTo>
                  <a:cubicBezTo>
                    <a:pt x="7736" y="19461"/>
                    <a:pt x="7253" y="20153"/>
                    <a:pt x="6743" y="20824"/>
                  </a:cubicBezTo>
                  <a:cubicBezTo>
                    <a:pt x="6493" y="21152"/>
                    <a:pt x="6207" y="21477"/>
                    <a:pt x="5943" y="21815"/>
                  </a:cubicBezTo>
                  <a:lnTo>
                    <a:pt x="9376" y="15992"/>
                  </a:lnTo>
                  <a:close/>
                  <a:moveTo>
                    <a:pt x="10772" y="19573"/>
                  </a:moveTo>
                  <a:lnTo>
                    <a:pt x="12691" y="22219"/>
                  </a:lnTo>
                  <a:cubicBezTo>
                    <a:pt x="11963" y="21385"/>
                    <a:pt x="11287" y="20552"/>
                    <a:pt x="10772" y="19573"/>
                  </a:cubicBezTo>
                  <a:close/>
                  <a:moveTo>
                    <a:pt x="9216" y="14951"/>
                  </a:moveTo>
                  <a:cubicBezTo>
                    <a:pt x="8491" y="16032"/>
                    <a:pt x="7908" y="17198"/>
                    <a:pt x="7326" y="18369"/>
                  </a:cubicBezTo>
                  <a:cubicBezTo>
                    <a:pt x="6926" y="19176"/>
                    <a:pt x="6599" y="20012"/>
                    <a:pt x="6223" y="20829"/>
                  </a:cubicBezTo>
                  <a:cubicBezTo>
                    <a:pt x="6047" y="21212"/>
                    <a:pt x="5875" y="21593"/>
                    <a:pt x="5721" y="21983"/>
                  </a:cubicBezTo>
                  <a:lnTo>
                    <a:pt x="5465" y="22416"/>
                  </a:lnTo>
                  <a:cubicBezTo>
                    <a:pt x="5781" y="20040"/>
                    <a:pt x="6981" y="16530"/>
                    <a:pt x="9216" y="14951"/>
                  </a:cubicBezTo>
                  <a:close/>
                  <a:moveTo>
                    <a:pt x="11134" y="22519"/>
                  </a:moveTo>
                  <a:lnTo>
                    <a:pt x="11134" y="22519"/>
                  </a:lnTo>
                  <a:cubicBezTo>
                    <a:pt x="11168" y="22626"/>
                    <a:pt x="11202" y="22732"/>
                    <a:pt x="11231" y="22839"/>
                  </a:cubicBezTo>
                  <a:lnTo>
                    <a:pt x="11232" y="22838"/>
                  </a:lnTo>
                  <a:cubicBezTo>
                    <a:pt x="11399" y="23419"/>
                    <a:pt x="11519" y="23990"/>
                    <a:pt x="11619" y="24567"/>
                  </a:cubicBezTo>
                  <a:lnTo>
                    <a:pt x="11134" y="22519"/>
                  </a:lnTo>
                  <a:close/>
                  <a:moveTo>
                    <a:pt x="10057" y="19577"/>
                  </a:moveTo>
                  <a:lnTo>
                    <a:pt x="9828" y="25414"/>
                  </a:lnTo>
                  <a:cubicBezTo>
                    <a:pt x="9728" y="24603"/>
                    <a:pt x="9580" y="23795"/>
                    <a:pt x="9551" y="22983"/>
                  </a:cubicBezTo>
                  <a:cubicBezTo>
                    <a:pt x="9536" y="22542"/>
                    <a:pt x="9545" y="22100"/>
                    <a:pt x="9579" y="21660"/>
                  </a:cubicBezTo>
                  <a:cubicBezTo>
                    <a:pt x="9675" y="20953"/>
                    <a:pt x="9835" y="20256"/>
                    <a:pt x="10057" y="19577"/>
                  </a:cubicBezTo>
                  <a:close/>
                  <a:moveTo>
                    <a:pt x="9472" y="23043"/>
                  </a:moveTo>
                  <a:cubicBezTo>
                    <a:pt x="9493" y="24086"/>
                    <a:pt x="9664" y="25125"/>
                    <a:pt x="9779" y="26165"/>
                  </a:cubicBezTo>
                  <a:cubicBezTo>
                    <a:pt x="9551" y="25102"/>
                    <a:pt x="9448" y="24062"/>
                    <a:pt x="9471" y="23044"/>
                  </a:cubicBezTo>
                  <a:lnTo>
                    <a:pt x="9472" y="23043"/>
                  </a:lnTo>
                  <a:close/>
                  <a:moveTo>
                    <a:pt x="9931" y="19626"/>
                  </a:moveTo>
                  <a:lnTo>
                    <a:pt x="9931" y="19626"/>
                  </a:lnTo>
                  <a:cubicBezTo>
                    <a:pt x="9229" y="21820"/>
                    <a:pt x="9203" y="24079"/>
                    <a:pt x="9704" y="26328"/>
                  </a:cubicBezTo>
                  <a:cubicBezTo>
                    <a:pt x="9400" y="25231"/>
                    <a:pt x="9271" y="24111"/>
                    <a:pt x="9279" y="22964"/>
                  </a:cubicBezTo>
                  <a:lnTo>
                    <a:pt x="9279" y="22963"/>
                  </a:lnTo>
                  <a:cubicBezTo>
                    <a:pt x="9281" y="22250"/>
                    <a:pt x="9357" y="21537"/>
                    <a:pt x="9504" y="20839"/>
                  </a:cubicBezTo>
                  <a:cubicBezTo>
                    <a:pt x="9595" y="20408"/>
                    <a:pt x="9752" y="20014"/>
                    <a:pt x="9931" y="19626"/>
                  </a:cubicBezTo>
                  <a:close/>
                  <a:moveTo>
                    <a:pt x="13823" y="0"/>
                  </a:moveTo>
                  <a:cubicBezTo>
                    <a:pt x="13807" y="0"/>
                    <a:pt x="13791" y="8"/>
                    <a:pt x="13780" y="25"/>
                  </a:cubicBezTo>
                  <a:cubicBezTo>
                    <a:pt x="12979" y="1251"/>
                    <a:pt x="12385" y="2586"/>
                    <a:pt x="11930" y="3978"/>
                  </a:cubicBezTo>
                  <a:cubicBezTo>
                    <a:pt x="11803" y="3953"/>
                    <a:pt x="11676" y="3935"/>
                    <a:pt x="11548" y="3921"/>
                  </a:cubicBezTo>
                  <a:cubicBezTo>
                    <a:pt x="10859" y="3738"/>
                    <a:pt x="10188" y="3578"/>
                    <a:pt x="9467" y="3578"/>
                  </a:cubicBezTo>
                  <a:cubicBezTo>
                    <a:pt x="9384" y="3578"/>
                    <a:pt x="9301" y="3580"/>
                    <a:pt x="9217" y="3585"/>
                  </a:cubicBezTo>
                  <a:cubicBezTo>
                    <a:pt x="8250" y="3637"/>
                    <a:pt x="7264" y="3985"/>
                    <a:pt x="6363" y="4314"/>
                  </a:cubicBezTo>
                  <a:cubicBezTo>
                    <a:pt x="5485" y="4635"/>
                    <a:pt x="4584" y="4967"/>
                    <a:pt x="3754" y="5398"/>
                  </a:cubicBezTo>
                  <a:cubicBezTo>
                    <a:pt x="3071" y="5752"/>
                    <a:pt x="2473" y="6229"/>
                    <a:pt x="1916" y="6749"/>
                  </a:cubicBezTo>
                  <a:cubicBezTo>
                    <a:pt x="1281" y="7236"/>
                    <a:pt x="721" y="7813"/>
                    <a:pt x="277" y="8507"/>
                  </a:cubicBezTo>
                  <a:lnTo>
                    <a:pt x="11880" y="4134"/>
                  </a:lnTo>
                  <a:lnTo>
                    <a:pt x="11880" y="4134"/>
                  </a:lnTo>
                  <a:cubicBezTo>
                    <a:pt x="11684" y="4747"/>
                    <a:pt x="11515" y="5373"/>
                    <a:pt x="11368" y="6004"/>
                  </a:cubicBezTo>
                  <a:cubicBezTo>
                    <a:pt x="10351" y="6064"/>
                    <a:pt x="8803" y="6397"/>
                    <a:pt x="7672" y="6769"/>
                  </a:cubicBezTo>
                  <a:cubicBezTo>
                    <a:pt x="4895" y="7681"/>
                    <a:pt x="1767" y="8786"/>
                    <a:pt x="1" y="11250"/>
                  </a:cubicBezTo>
                  <a:lnTo>
                    <a:pt x="11342" y="6116"/>
                  </a:lnTo>
                  <a:lnTo>
                    <a:pt x="11342" y="6116"/>
                  </a:lnTo>
                  <a:cubicBezTo>
                    <a:pt x="11188" y="6780"/>
                    <a:pt x="11059" y="7451"/>
                    <a:pt x="10947" y="8123"/>
                  </a:cubicBezTo>
                  <a:cubicBezTo>
                    <a:pt x="10804" y="8098"/>
                    <a:pt x="10658" y="8087"/>
                    <a:pt x="10511" y="8087"/>
                  </a:cubicBezTo>
                  <a:cubicBezTo>
                    <a:pt x="9504" y="8087"/>
                    <a:pt x="8427" y="8609"/>
                    <a:pt x="7557" y="8962"/>
                  </a:cubicBezTo>
                  <a:cubicBezTo>
                    <a:pt x="6410" y="9426"/>
                    <a:pt x="5286" y="9932"/>
                    <a:pt x="4282" y="10666"/>
                  </a:cubicBezTo>
                  <a:cubicBezTo>
                    <a:pt x="3422" y="11291"/>
                    <a:pt x="2769" y="12193"/>
                    <a:pt x="1875" y="12758"/>
                  </a:cubicBezTo>
                  <a:lnTo>
                    <a:pt x="10932" y="8207"/>
                  </a:lnTo>
                  <a:lnTo>
                    <a:pt x="10932" y="8207"/>
                  </a:lnTo>
                  <a:cubicBezTo>
                    <a:pt x="10835" y="8802"/>
                    <a:pt x="10750" y="9396"/>
                    <a:pt x="10671" y="9988"/>
                  </a:cubicBezTo>
                  <a:lnTo>
                    <a:pt x="10603" y="9926"/>
                  </a:lnTo>
                  <a:lnTo>
                    <a:pt x="10603" y="9926"/>
                  </a:lnTo>
                  <a:cubicBezTo>
                    <a:pt x="10622" y="9955"/>
                    <a:pt x="10643" y="9984"/>
                    <a:pt x="10662" y="10015"/>
                  </a:cubicBezTo>
                  <a:cubicBezTo>
                    <a:pt x="9665" y="10040"/>
                    <a:pt x="8709" y="10569"/>
                    <a:pt x="7852" y="11021"/>
                  </a:cubicBezTo>
                  <a:cubicBezTo>
                    <a:pt x="5530" y="12242"/>
                    <a:pt x="3944" y="13788"/>
                    <a:pt x="2423" y="15912"/>
                  </a:cubicBezTo>
                  <a:lnTo>
                    <a:pt x="10647" y="10178"/>
                  </a:lnTo>
                  <a:lnTo>
                    <a:pt x="10647" y="10178"/>
                  </a:lnTo>
                  <a:cubicBezTo>
                    <a:pt x="10600" y="10553"/>
                    <a:pt x="10555" y="10927"/>
                    <a:pt x="10514" y="11298"/>
                  </a:cubicBezTo>
                  <a:cubicBezTo>
                    <a:pt x="10474" y="11647"/>
                    <a:pt x="10434" y="11998"/>
                    <a:pt x="10394" y="12350"/>
                  </a:cubicBezTo>
                  <a:cubicBezTo>
                    <a:pt x="7580" y="12502"/>
                    <a:pt x="4964" y="16126"/>
                    <a:pt x="4023" y="18334"/>
                  </a:cubicBezTo>
                  <a:lnTo>
                    <a:pt x="10356" y="12690"/>
                  </a:lnTo>
                  <a:lnTo>
                    <a:pt x="10356" y="12690"/>
                  </a:lnTo>
                  <a:cubicBezTo>
                    <a:pt x="10298" y="13225"/>
                    <a:pt x="10243" y="13763"/>
                    <a:pt x="10196" y="14301"/>
                  </a:cubicBezTo>
                  <a:cubicBezTo>
                    <a:pt x="7192" y="15448"/>
                    <a:pt x="5589" y="19946"/>
                    <a:pt x="5313" y="22800"/>
                  </a:cubicBezTo>
                  <a:lnTo>
                    <a:pt x="5309" y="22808"/>
                  </a:lnTo>
                  <a:cubicBezTo>
                    <a:pt x="5302" y="22822"/>
                    <a:pt x="5302" y="22836"/>
                    <a:pt x="5309" y="22848"/>
                  </a:cubicBezTo>
                  <a:cubicBezTo>
                    <a:pt x="5306" y="22867"/>
                    <a:pt x="5305" y="22886"/>
                    <a:pt x="5302" y="22904"/>
                  </a:cubicBezTo>
                  <a:lnTo>
                    <a:pt x="5325" y="22868"/>
                  </a:lnTo>
                  <a:cubicBezTo>
                    <a:pt x="5332" y="22876"/>
                    <a:pt x="5342" y="22879"/>
                    <a:pt x="5352" y="22879"/>
                  </a:cubicBezTo>
                  <a:cubicBezTo>
                    <a:pt x="5367" y="22879"/>
                    <a:pt x="5382" y="22871"/>
                    <a:pt x="5390" y="22856"/>
                  </a:cubicBezTo>
                  <a:cubicBezTo>
                    <a:pt x="6269" y="21447"/>
                    <a:pt x="7386" y="20212"/>
                    <a:pt x="8254" y="18789"/>
                  </a:cubicBezTo>
                  <a:cubicBezTo>
                    <a:pt x="8660" y="18126"/>
                    <a:pt x="9016" y="17433"/>
                    <a:pt x="9259" y="16695"/>
                  </a:cubicBezTo>
                  <a:cubicBezTo>
                    <a:pt x="9405" y="16250"/>
                    <a:pt x="9532" y="15798"/>
                    <a:pt x="9740" y="15376"/>
                  </a:cubicBezTo>
                  <a:lnTo>
                    <a:pt x="9911" y="15087"/>
                  </a:lnTo>
                  <a:cubicBezTo>
                    <a:pt x="10003" y="14951"/>
                    <a:pt x="10096" y="14817"/>
                    <a:pt x="10168" y="14669"/>
                  </a:cubicBezTo>
                  <a:lnTo>
                    <a:pt x="10168" y="14669"/>
                  </a:lnTo>
                  <a:cubicBezTo>
                    <a:pt x="10127" y="15217"/>
                    <a:pt x="10095" y="15766"/>
                    <a:pt x="10083" y="16314"/>
                  </a:cubicBezTo>
                  <a:lnTo>
                    <a:pt x="10056" y="16279"/>
                  </a:lnTo>
                  <a:lnTo>
                    <a:pt x="10056" y="16279"/>
                  </a:lnTo>
                  <a:cubicBezTo>
                    <a:pt x="10063" y="16307"/>
                    <a:pt x="10072" y="16336"/>
                    <a:pt x="10081" y="16366"/>
                  </a:cubicBezTo>
                  <a:cubicBezTo>
                    <a:pt x="10063" y="17211"/>
                    <a:pt x="10088" y="18055"/>
                    <a:pt x="10177" y="18889"/>
                  </a:cubicBezTo>
                  <a:cubicBezTo>
                    <a:pt x="10175" y="18892"/>
                    <a:pt x="10171" y="18892"/>
                    <a:pt x="10169" y="18896"/>
                  </a:cubicBezTo>
                  <a:cubicBezTo>
                    <a:pt x="9508" y="20148"/>
                    <a:pt x="9219" y="21371"/>
                    <a:pt x="9177" y="22790"/>
                  </a:cubicBezTo>
                  <a:cubicBezTo>
                    <a:pt x="9136" y="24178"/>
                    <a:pt x="9273" y="25654"/>
                    <a:pt x="9828" y="26940"/>
                  </a:cubicBezTo>
                  <a:cubicBezTo>
                    <a:pt x="9831" y="26948"/>
                    <a:pt x="9839" y="26953"/>
                    <a:pt x="9848" y="26953"/>
                  </a:cubicBezTo>
                  <a:cubicBezTo>
                    <a:pt x="9851" y="26953"/>
                    <a:pt x="9853" y="26953"/>
                    <a:pt x="9856" y="26952"/>
                  </a:cubicBezTo>
                  <a:cubicBezTo>
                    <a:pt x="9863" y="26974"/>
                    <a:pt x="9867" y="26996"/>
                    <a:pt x="9873" y="27017"/>
                  </a:cubicBezTo>
                  <a:lnTo>
                    <a:pt x="9876" y="26942"/>
                  </a:lnTo>
                  <a:cubicBezTo>
                    <a:pt x="9883" y="26936"/>
                    <a:pt x="9885" y="26925"/>
                    <a:pt x="9883" y="26916"/>
                  </a:cubicBezTo>
                  <a:cubicBezTo>
                    <a:pt x="9881" y="26910"/>
                    <a:pt x="9879" y="26904"/>
                    <a:pt x="9877" y="26898"/>
                  </a:cubicBezTo>
                  <a:lnTo>
                    <a:pt x="10184" y="19096"/>
                  </a:lnTo>
                  <a:cubicBezTo>
                    <a:pt x="10189" y="19086"/>
                    <a:pt x="10193" y="19076"/>
                    <a:pt x="10199" y="19066"/>
                  </a:cubicBezTo>
                  <a:cubicBezTo>
                    <a:pt x="10322" y="20100"/>
                    <a:pt x="10548" y="21116"/>
                    <a:pt x="10924" y="22101"/>
                  </a:cubicBezTo>
                  <a:lnTo>
                    <a:pt x="12113" y="27109"/>
                  </a:lnTo>
                  <a:cubicBezTo>
                    <a:pt x="11883" y="25652"/>
                    <a:pt x="11747" y="24242"/>
                    <a:pt x="11336" y="22810"/>
                  </a:cubicBezTo>
                  <a:cubicBezTo>
                    <a:pt x="11156" y="22180"/>
                    <a:pt x="10880" y="21552"/>
                    <a:pt x="10668" y="20917"/>
                  </a:cubicBezTo>
                  <a:cubicBezTo>
                    <a:pt x="10500" y="20245"/>
                    <a:pt x="10386" y="19561"/>
                    <a:pt x="10326" y="18872"/>
                  </a:cubicBezTo>
                  <a:lnTo>
                    <a:pt x="10326" y="18872"/>
                  </a:lnTo>
                  <a:cubicBezTo>
                    <a:pt x="11184" y="20981"/>
                    <a:pt x="12799" y="22407"/>
                    <a:pt x="14214" y="24139"/>
                  </a:cubicBezTo>
                  <a:lnTo>
                    <a:pt x="10318" y="18763"/>
                  </a:lnTo>
                  <a:cubicBezTo>
                    <a:pt x="10267" y="18138"/>
                    <a:pt x="10248" y="17509"/>
                    <a:pt x="10260" y="16880"/>
                  </a:cubicBezTo>
                  <a:lnTo>
                    <a:pt x="10260" y="16880"/>
                  </a:lnTo>
                  <a:cubicBezTo>
                    <a:pt x="11090" y="18945"/>
                    <a:pt x="13162" y="20860"/>
                    <a:pt x="14680" y="22367"/>
                  </a:cubicBezTo>
                  <a:cubicBezTo>
                    <a:pt x="14729" y="22426"/>
                    <a:pt x="14774" y="22487"/>
                    <a:pt x="14826" y="22546"/>
                  </a:cubicBezTo>
                  <a:cubicBezTo>
                    <a:pt x="14831" y="22551"/>
                    <a:pt x="14836" y="22553"/>
                    <a:pt x="14841" y="22553"/>
                  </a:cubicBezTo>
                  <a:cubicBezTo>
                    <a:pt x="14859" y="22553"/>
                    <a:pt x="14875" y="22528"/>
                    <a:pt x="14860" y="22510"/>
                  </a:cubicBezTo>
                  <a:cubicBezTo>
                    <a:pt x="14062" y="21536"/>
                    <a:pt x="13551" y="20341"/>
                    <a:pt x="12769" y="19346"/>
                  </a:cubicBezTo>
                  <a:cubicBezTo>
                    <a:pt x="12107" y="18502"/>
                    <a:pt x="11319" y="17689"/>
                    <a:pt x="10552" y="16924"/>
                  </a:cubicBezTo>
                  <a:lnTo>
                    <a:pt x="10268" y="16555"/>
                  </a:lnTo>
                  <a:cubicBezTo>
                    <a:pt x="10292" y="15775"/>
                    <a:pt x="10352" y="14992"/>
                    <a:pt x="10427" y="14216"/>
                  </a:cubicBezTo>
                  <a:cubicBezTo>
                    <a:pt x="12017" y="17145"/>
                    <a:pt x="14253" y="19180"/>
                    <a:pt x="16911" y="21168"/>
                  </a:cubicBezTo>
                  <a:lnTo>
                    <a:pt x="10434" y="14151"/>
                  </a:lnTo>
                  <a:cubicBezTo>
                    <a:pt x="10490" y="13582"/>
                    <a:pt x="10554" y="13017"/>
                    <a:pt x="10618" y="12458"/>
                  </a:cubicBezTo>
                  <a:lnTo>
                    <a:pt x="10639" y="12440"/>
                  </a:lnTo>
                  <a:cubicBezTo>
                    <a:pt x="11006" y="13276"/>
                    <a:pt x="11874" y="14115"/>
                    <a:pt x="12431" y="14728"/>
                  </a:cubicBezTo>
                  <a:cubicBezTo>
                    <a:pt x="14198" y="16672"/>
                    <a:pt x="16276" y="17798"/>
                    <a:pt x="18327" y="19340"/>
                  </a:cubicBezTo>
                  <a:lnTo>
                    <a:pt x="10647" y="12197"/>
                  </a:lnTo>
                  <a:cubicBezTo>
                    <a:pt x="10672" y="11972"/>
                    <a:pt x="10698" y="11746"/>
                    <a:pt x="10723" y="11522"/>
                  </a:cubicBezTo>
                  <a:cubicBezTo>
                    <a:pt x="10767" y="11123"/>
                    <a:pt x="10816" y="10726"/>
                    <a:pt x="10868" y="10329"/>
                  </a:cubicBezTo>
                  <a:cubicBezTo>
                    <a:pt x="12918" y="13406"/>
                    <a:pt x="15641" y="15656"/>
                    <a:pt x="18875" y="17511"/>
                  </a:cubicBezTo>
                  <a:lnTo>
                    <a:pt x="10888" y="10186"/>
                  </a:lnTo>
                  <a:cubicBezTo>
                    <a:pt x="10968" y="9595"/>
                    <a:pt x="11060" y="9007"/>
                    <a:pt x="11163" y="8421"/>
                  </a:cubicBezTo>
                  <a:cubicBezTo>
                    <a:pt x="11476" y="9195"/>
                    <a:pt x="12150" y="9906"/>
                    <a:pt x="12673" y="10483"/>
                  </a:cubicBezTo>
                  <a:cubicBezTo>
                    <a:pt x="14404" y="12397"/>
                    <a:pt x="16640" y="14025"/>
                    <a:pt x="18967" y="15135"/>
                  </a:cubicBezTo>
                  <a:lnTo>
                    <a:pt x="18831" y="15011"/>
                  </a:lnTo>
                  <a:cubicBezTo>
                    <a:pt x="18843" y="15001"/>
                    <a:pt x="18847" y="14984"/>
                    <a:pt x="18838" y="14972"/>
                  </a:cubicBezTo>
                  <a:cubicBezTo>
                    <a:pt x="17896" y="13618"/>
                    <a:pt x="16688" y="12420"/>
                    <a:pt x="15452" y="11337"/>
                  </a:cubicBezTo>
                  <a:cubicBezTo>
                    <a:pt x="14846" y="10809"/>
                    <a:pt x="14213" y="10315"/>
                    <a:pt x="13554" y="9858"/>
                  </a:cubicBezTo>
                  <a:cubicBezTo>
                    <a:pt x="13174" y="9594"/>
                    <a:pt x="12799" y="9323"/>
                    <a:pt x="12431" y="9043"/>
                  </a:cubicBezTo>
                  <a:cubicBezTo>
                    <a:pt x="12133" y="8818"/>
                    <a:pt x="11839" y="8555"/>
                    <a:pt x="11512" y="8364"/>
                  </a:cubicBezTo>
                  <a:lnTo>
                    <a:pt x="11222" y="8101"/>
                  </a:lnTo>
                  <a:cubicBezTo>
                    <a:pt x="11336" y="7485"/>
                    <a:pt x="11466" y="6872"/>
                    <a:pt x="11611" y="6262"/>
                  </a:cubicBezTo>
                  <a:cubicBezTo>
                    <a:pt x="12258" y="6924"/>
                    <a:pt x="12771" y="7869"/>
                    <a:pt x="13443" y="8542"/>
                  </a:cubicBezTo>
                  <a:cubicBezTo>
                    <a:pt x="15062" y="10162"/>
                    <a:pt x="17048" y="11058"/>
                    <a:pt x="19059" y="12073"/>
                  </a:cubicBezTo>
                  <a:lnTo>
                    <a:pt x="11618" y="6236"/>
                  </a:lnTo>
                  <a:cubicBezTo>
                    <a:pt x="11788" y="5525"/>
                    <a:pt x="11983" y="4822"/>
                    <a:pt x="12203" y="4126"/>
                  </a:cubicBezTo>
                  <a:cubicBezTo>
                    <a:pt x="12390" y="4722"/>
                    <a:pt x="12687" y="5285"/>
                    <a:pt x="13061" y="5813"/>
                  </a:cubicBezTo>
                  <a:cubicBezTo>
                    <a:pt x="13706" y="6967"/>
                    <a:pt x="14529" y="8049"/>
                    <a:pt x="15573" y="8835"/>
                  </a:cubicBezTo>
                  <a:cubicBezTo>
                    <a:pt x="17053" y="9948"/>
                    <a:pt x="18880" y="10579"/>
                    <a:pt x="20621" y="11173"/>
                  </a:cubicBezTo>
                  <a:cubicBezTo>
                    <a:pt x="20623" y="11173"/>
                    <a:pt x="20626" y="11171"/>
                    <a:pt x="20627" y="11169"/>
                  </a:cubicBezTo>
                  <a:cubicBezTo>
                    <a:pt x="20684" y="11195"/>
                    <a:pt x="20740" y="11223"/>
                    <a:pt x="20796" y="11250"/>
                  </a:cubicBezTo>
                  <a:lnTo>
                    <a:pt x="12230" y="4045"/>
                  </a:lnTo>
                  <a:cubicBezTo>
                    <a:pt x="12666" y="2688"/>
                    <a:pt x="13202" y="1363"/>
                    <a:pt x="13874" y="81"/>
                  </a:cubicBezTo>
                  <a:cubicBezTo>
                    <a:pt x="13896" y="39"/>
                    <a:pt x="13859" y="0"/>
                    <a:pt x="1382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803" name="Google Shape;803;p14"/>
          <p:cNvSpPr/>
          <p:nvPr/>
        </p:nvSpPr>
        <p:spPr>
          <a:xfrm rot="-1582256">
            <a:off x="7892712" y="1318141"/>
            <a:ext cx="1808367" cy="3406973"/>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804" name="Google Shape;804;p14"/>
          <p:cNvSpPr/>
          <p:nvPr/>
        </p:nvSpPr>
        <p:spPr>
          <a:xfrm rot="-7358727">
            <a:off x="8324850" y="846117"/>
            <a:ext cx="1267940" cy="139365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805" name="Google Shape;805;p14"/>
          <p:cNvGrpSpPr/>
          <p:nvPr/>
        </p:nvGrpSpPr>
        <p:grpSpPr>
          <a:xfrm rot="-10603781">
            <a:off x="7559098" y="-186345"/>
            <a:ext cx="1815549" cy="1809940"/>
            <a:chOff x="6395900" y="3027050"/>
            <a:chExt cx="627325" cy="620850"/>
          </a:xfrm>
        </p:grpSpPr>
        <p:sp>
          <p:nvSpPr>
            <p:cNvPr id="806" name="Google Shape;806;p14"/>
            <p:cNvSpPr/>
            <p:nvPr/>
          </p:nvSpPr>
          <p:spPr>
            <a:xfrm>
              <a:off x="6395900" y="3027050"/>
              <a:ext cx="627300" cy="620425"/>
            </a:xfrm>
            <a:custGeom>
              <a:avLst/>
              <a:gdLst/>
              <a:ahLst/>
              <a:cxnLst/>
              <a:rect l="l" t="t" r="r" b="b"/>
              <a:pathLst>
                <a:path w="25092" h="24817" extrusionOk="0">
                  <a:moveTo>
                    <a:pt x="13506" y="1"/>
                  </a:moveTo>
                  <a:cubicBezTo>
                    <a:pt x="13487" y="1"/>
                    <a:pt x="13468" y="8"/>
                    <a:pt x="13451" y="25"/>
                  </a:cubicBezTo>
                  <a:cubicBezTo>
                    <a:pt x="12171" y="1318"/>
                    <a:pt x="11232" y="2899"/>
                    <a:pt x="10760" y="4634"/>
                  </a:cubicBezTo>
                  <a:cubicBezTo>
                    <a:pt x="10776" y="4420"/>
                    <a:pt x="10793" y="4208"/>
                    <a:pt x="10808" y="3995"/>
                  </a:cubicBezTo>
                  <a:cubicBezTo>
                    <a:pt x="10899" y="2711"/>
                    <a:pt x="10780" y="1393"/>
                    <a:pt x="10960" y="119"/>
                  </a:cubicBezTo>
                  <a:cubicBezTo>
                    <a:pt x="10968" y="65"/>
                    <a:pt x="10921" y="7"/>
                    <a:pt x="10871" y="7"/>
                  </a:cubicBezTo>
                  <a:cubicBezTo>
                    <a:pt x="10852" y="7"/>
                    <a:pt x="10833" y="16"/>
                    <a:pt x="10816" y="35"/>
                  </a:cubicBezTo>
                  <a:cubicBezTo>
                    <a:pt x="9525" y="1517"/>
                    <a:pt x="8672" y="3283"/>
                    <a:pt x="8169" y="5159"/>
                  </a:cubicBezTo>
                  <a:cubicBezTo>
                    <a:pt x="8102" y="4051"/>
                    <a:pt x="7362" y="3111"/>
                    <a:pt x="7306" y="1990"/>
                  </a:cubicBezTo>
                  <a:cubicBezTo>
                    <a:pt x="7304" y="1946"/>
                    <a:pt x="7260" y="1912"/>
                    <a:pt x="7220" y="1912"/>
                  </a:cubicBezTo>
                  <a:cubicBezTo>
                    <a:pt x="7196" y="1912"/>
                    <a:pt x="7174" y="1924"/>
                    <a:pt x="7162" y="1952"/>
                  </a:cubicBezTo>
                  <a:cubicBezTo>
                    <a:pt x="6582" y="3267"/>
                    <a:pt x="6499" y="4590"/>
                    <a:pt x="6758" y="5980"/>
                  </a:cubicBezTo>
                  <a:cubicBezTo>
                    <a:pt x="6384" y="5240"/>
                    <a:pt x="5827" y="4402"/>
                    <a:pt x="5763" y="3583"/>
                  </a:cubicBezTo>
                  <a:cubicBezTo>
                    <a:pt x="5761" y="3526"/>
                    <a:pt x="5716" y="3494"/>
                    <a:pt x="5671" y="3494"/>
                  </a:cubicBezTo>
                  <a:cubicBezTo>
                    <a:pt x="5634" y="3494"/>
                    <a:pt x="5598" y="3515"/>
                    <a:pt x="5584" y="3559"/>
                  </a:cubicBezTo>
                  <a:cubicBezTo>
                    <a:pt x="5033" y="5080"/>
                    <a:pt x="4949" y="6657"/>
                    <a:pt x="5162" y="8213"/>
                  </a:cubicBezTo>
                  <a:cubicBezTo>
                    <a:pt x="4180" y="7090"/>
                    <a:pt x="2673" y="6455"/>
                    <a:pt x="2037" y="5048"/>
                  </a:cubicBezTo>
                  <a:cubicBezTo>
                    <a:pt x="2023" y="5017"/>
                    <a:pt x="1999" y="5004"/>
                    <a:pt x="1975" y="5004"/>
                  </a:cubicBezTo>
                  <a:cubicBezTo>
                    <a:pt x="1927" y="5004"/>
                    <a:pt x="1875" y="5055"/>
                    <a:pt x="1885" y="5112"/>
                  </a:cubicBezTo>
                  <a:cubicBezTo>
                    <a:pt x="2176" y="6959"/>
                    <a:pt x="2812" y="8818"/>
                    <a:pt x="3887" y="10363"/>
                  </a:cubicBezTo>
                  <a:cubicBezTo>
                    <a:pt x="3529" y="10092"/>
                    <a:pt x="3160" y="9833"/>
                    <a:pt x="2781" y="9589"/>
                  </a:cubicBezTo>
                  <a:cubicBezTo>
                    <a:pt x="1946" y="9053"/>
                    <a:pt x="910" y="8693"/>
                    <a:pt x="198" y="7993"/>
                  </a:cubicBezTo>
                  <a:cubicBezTo>
                    <a:pt x="179" y="7974"/>
                    <a:pt x="154" y="7965"/>
                    <a:pt x="129" y="7965"/>
                  </a:cubicBezTo>
                  <a:cubicBezTo>
                    <a:pt x="65" y="7965"/>
                    <a:pt x="1" y="8021"/>
                    <a:pt x="26" y="8094"/>
                  </a:cubicBezTo>
                  <a:cubicBezTo>
                    <a:pt x="658" y="9992"/>
                    <a:pt x="1784" y="11662"/>
                    <a:pt x="3234" y="13031"/>
                  </a:cubicBezTo>
                  <a:cubicBezTo>
                    <a:pt x="3971" y="13727"/>
                    <a:pt x="4780" y="14343"/>
                    <a:pt x="5634" y="14889"/>
                  </a:cubicBezTo>
                  <a:cubicBezTo>
                    <a:pt x="6330" y="15335"/>
                    <a:pt x="7286" y="16084"/>
                    <a:pt x="8160" y="16084"/>
                  </a:cubicBezTo>
                  <a:cubicBezTo>
                    <a:pt x="8182" y="16084"/>
                    <a:pt x="8203" y="16083"/>
                    <a:pt x="8225" y="16082"/>
                  </a:cubicBezTo>
                  <a:cubicBezTo>
                    <a:pt x="8227" y="16104"/>
                    <a:pt x="8237" y="16124"/>
                    <a:pt x="8251" y="16137"/>
                  </a:cubicBezTo>
                  <a:lnTo>
                    <a:pt x="8249" y="16141"/>
                  </a:lnTo>
                  <a:cubicBezTo>
                    <a:pt x="8187" y="16141"/>
                    <a:pt x="8137" y="16186"/>
                    <a:pt x="8129" y="16246"/>
                  </a:cubicBezTo>
                  <a:cubicBezTo>
                    <a:pt x="5795" y="18288"/>
                    <a:pt x="4084" y="21197"/>
                    <a:pt x="3144" y="24121"/>
                  </a:cubicBezTo>
                  <a:cubicBezTo>
                    <a:pt x="3128" y="24159"/>
                    <a:pt x="3145" y="24201"/>
                    <a:pt x="3182" y="24219"/>
                  </a:cubicBezTo>
                  <a:cubicBezTo>
                    <a:pt x="3185" y="24300"/>
                    <a:pt x="3222" y="24399"/>
                    <a:pt x="3249" y="24452"/>
                  </a:cubicBezTo>
                  <a:cubicBezTo>
                    <a:pt x="3321" y="24597"/>
                    <a:pt x="3443" y="24713"/>
                    <a:pt x="3589" y="24781"/>
                  </a:cubicBezTo>
                  <a:cubicBezTo>
                    <a:pt x="3603" y="24787"/>
                    <a:pt x="3617" y="24789"/>
                    <a:pt x="3632" y="24789"/>
                  </a:cubicBezTo>
                  <a:cubicBezTo>
                    <a:pt x="3650" y="24807"/>
                    <a:pt x="3677" y="24817"/>
                    <a:pt x="3704" y="24817"/>
                  </a:cubicBezTo>
                  <a:cubicBezTo>
                    <a:pt x="3741" y="24817"/>
                    <a:pt x="3780" y="24798"/>
                    <a:pt x="3796" y="24753"/>
                  </a:cubicBezTo>
                  <a:cubicBezTo>
                    <a:pt x="4391" y="23172"/>
                    <a:pt x="5099" y="21638"/>
                    <a:pt x="5934" y="20169"/>
                  </a:cubicBezTo>
                  <a:cubicBezTo>
                    <a:pt x="6647" y="18915"/>
                    <a:pt x="7541" y="17761"/>
                    <a:pt x="8231" y="16496"/>
                  </a:cubicBezTo>
                  <a:cubicBezTo>
                    <a:pt x="8637" y="17304"/>
                    <a:pt x="9304" y="17887"/>
                    <a:pt x="10030" y="18423"/>
                  </a:cubicBezTo>
                  <a:cubicBezTo>
                    <a:pt x="11007" y="19142"/>
                    <a:pt x="12034" y="19787"/>
                    <a:pt x="13106" y="20353"/>
                  </a:cubicBezTo>
                  <a:cubicBezTo>
                    <a:pt x="15182" y="21455"/>
                    <a:pt x="17400" y="22252"/>
                    <a:pt x="19696" y="22749"/>
                  </a:cubicBezTo>
                  <a:cubicBezTo>
                    <a:pt x="19703" y="22750"/>
                    <a:pt x="19709" y="22751"/>
                    <a:pt x="19716" y="22751"/>
                  </a:cubicBezTo>
                  <a:cubicBezTo>
                    <a:pt x="19796" y="22751"/>
                    <a:pt x="19861" y="22649"/>
                    <a:pt x="19791" y="22586"/>
                  </a:cubicBezTo>
                  <a:cubicBezTo>
                    <a:pt x="18659" y="21581"/>
                    <a:pt x="17459" y="20657"/>
                    <a:pt x="16198" y="19818"/>
                  </a:cubicBezTo>
                  <a:lnTo>
                    <a:pt x="16198" y="19818"/>
                  </a:lnTo>
                  <a:cubicBezTo>
                    <a:pt x="17971" y="20465"/>
                    <a:pt x="19858" y="20823"/>
                    <a:pt x="21725" y="21025"/>
                  </a:cubicBezTo>
                  <a:cubicBezTo>
                    <a:pt x="21728" y="21025"/>
                    <a:pt x="21730" y="21025"/>
                    <a:pt x="21733" y="21025"/>
                  </a:cubicBezTo>
                  <a:cubicBezTo>
                    <a:pt x="21815" y="21025"/>
                    <a:pt x="21828" y="20909"/>
                    <a:pt x="21767" y="20870"/>
                  </a:cubicBezTo>
                  <a:cubicBezTo>
                    <a:pt x="20604" y="20107"/>
                    <a:pt x="19376" y="19470"/>
                    <a:pt x="18079" y="18976"/>
                  </a:cubicBezTo>
                  <a:lnTo>
                    <a:pt x="18079" y="18976"/>
                  </a:lnTo>
                  <a:cubicBezTo>
                    <a:pt x="18575" y="19008"/>
                    <a:pt x="19071" y="19024"/>
                    <a:pt x="19568" y="19024"/>
                  </a:cubicBezTo>
                  <a:cubicBezTo>
                    <a:pt x="20907" y="19024"/>
                    <a:pt x="22245" y="18909"/>
                    <a:pt x="23566" y="18679"/>
                  </a:cubicBezTo>
                  <a:cubicBezTo>
                    <a:pt x="23658" y="18663"/>
                    <a:pt x="23649" y="18526"/>
                    <a:pt x="23566" y="18503"/>
                  </a:cubicBezTo>
                  <a:cubicBezTo>
                    <a:pt x="22242" y="18150"/>
                    <a:pt x="20937" y="17725"/>
                    <a:pt x="19658" y="17229"/>
                  </a:cubicBezTo>
                  <a:cubicBezTo>
                    <a:pt x="19639" y="17221"/>
                    <a:pt x="19619" y="17212"/>
                    <a:pt x="19600" y="17205"/>
                  </a:cubicBezTo>
                  <a:lnTo>
                    <a:pt x="19600" y="17205"/>
                  </a:lnTo>
                  <a:cubicBezTo>
                    <a:pt x="19780" y="17224"/>
                    <a:pt x="19960" y="17233"/>
                    <a:pt x="20141" y="17233"/>
                  </a:cubicBezTo>
                  <a:cubicBezTo>
                    <a:pt x="21582" y="17233"/>
                    <a:pt x="23034" y="16678"/>
                    <a:pt x="24397" y="16309"/>
                  </a:cubicBezTo>
                  <a:cubicBezTo>
                    <a:pt x="24477" y="16284"/>
                    <a:pt x="24477" y="16170"/>
                    <a:pt x="24397" y="16146"/>
                  </a:cubicBezTo>
                  <a:cubicBezTo>
                    <a:pt x="22853" y="15730"/>
                    <a:pt x="21271" y="15464"/>
                    <a:pt x="19676" y="15350"/>
                  </a:cubicBezTo>
                  <a:cubicBezTo>
                    <a:pt x="21301" y="14800"/>
                    <a:pt x="22905" y="14182"/>
                    <a:pt x="24561" y="13735"/>
                  </a:cubicBezTo>
                  <a:cubicBezTo>
                    <a:pt x="24672" y="13705"/>
                    <a:pt x="24636" y="13562"/>
                    <a:pt x="24536" y="13550"/>
                  </a:cubicBezTo>
                  <a:cubicBezTo>
                    <a:pt x="23506" y="13430"/>
                    <a:pt x="22470" y="13369"/>
                    <a:pt x="21434" y="13366"/>
                  </a:cubicBezTo>
                  <a:cubicBezTo>
                    <a:pt x="22774" y="12918"/>
                    <a:pt x="23968" y="12116"/>
                    <a:pt x="24891" y="11047"/>
                  </a:cubicBezTo>
                  <a:cubicBezTo>
                    <a:pt x="24929" y="11002"/>
                    <a:pt x="24909" y="10910"/>
                    <a:pt x="24842" y="10910"/>
                  </a:cubicBezTo>
                  <a:cubicBezTo>
                    <a:pt x="24839" y="10910"/>
                    <a:pt x="24837" y="10911"/>
                    <a:pt x="24835" y="10911"/>
                  </a:cubicBezTo>
                  <a:cubicBezTo>
                    <a:pt x="23608" y="11029"/>
                    <a:pt x="22365" y="11207"/>
                    <a:pt x="21175" y="11547"/>
                  </a:cubicBezTo>
                  <a:cubicBezTo>
                    <a:pt x="22490" y="10743"/>
                    <a:pt x="23769" y="9884"/>
                    <a:pt x="25013" y="8970"/>
                  </a:cubicBezTo>
                  <a:cubicBezTo>
                    <a:pt x="25091" y="8913"/>
                    <a:pt x="25050" y="8808"/>
                    <a:pt x="24963" y="8808"/>
                  </a:cubicBezTo>
                  <a:cubicBezTo>
                    <a:pt x="24958" y="8808"/>
                    <a:pt x="24952" y="8808"/>
                    <a:pt x="24947" y="8809"/>
                  </a:cubicBezTo>
                  <a:cubicBezTo>
                    <a:pt x="23485" y="9021"/>
                    <a:pt x="22039" y="9332"/>
                    <a:pt x="20619" y="9739"/>
                  </a:cubicBezTo>
                  <a:cubicBezTo>
                    <a:pt x="21783" y="8825"/>
                    <a:pt x="22877" y="7825"/>
                    <a:pt x="23892" y="6747"/>
                  </a:cubicBezTo>
                  <a:cubicBezTo>
                    <a:pt x="23940" y="6696"/>
                    <a:pt x="23902" y="6617"/>
                    <a:pt x="23838" y="6617"/>
                  </a:cubicBezTo>
                  <a:cubicBezTo>
                    <a:pt x="23832" y="6617"/>
                    <a:pt x="23825" y="6618"/>
                    <a:pt x="23818" y="6619"/>
                  </a:cubicBezTo>
                  <a:cubicBezTo>
                    <a:pt x="22042" y="7083"/>
                    <a:pt x="20244" y="7731"/>
                    <a:pt x="18665" y="8690"/>
                  </a:cubicBezTo>
                  <a:cubicBezTo>
                    <a:pt x="19054" y="8298"/>
                    <a:pt x="19442" y="7908"/>
                    <a:pt x="19828" y="7514"/>
                  </a:cubicBezTo>
                  <a:cubicBezTo>
                    <a:pt x="20315" y="7022"/>
                    <a:pt x="20797" y="6525"/>
                    <a:pt x="21222" y="5975"/>
                  </a:cubicBezTo>
                  <a:cubicBezTo>
                    <a:pt x="21774" y="5262"/>
                    <a:pt x="22255" y="4512"/>
                    <a:pt x="23010" y="3991"/>
                  </a:cubicBezTo>
                  <a:cubicBezTo>
                    <a:pt x="23069" y="3949"/>
                    <a:pt x="23046" y="3844"/>
                    <a:pt x="22978" y="3844"/>
                  </a:cubicBezTo>
                  <a:cubicBezTo>
                    <a:pt x="22970" y="3844"/>
                    <a:pt x="22960" y="3846"/>
                    <a:pt x="22950" y="3849"/>
                  </a:cubicBezTo>
                  <a:cubicBezTo>
                    <a:pt x="20987" y="4599"/>
                    <a:pt x="19083" y="5396"/>
                    <a:pt x="17296" y="6418"/>
                  </a:cubicBezTo>
                  <a:cubicBezTo>
                    <a:pt x="18208" y="5282"/>
                    <a:pt x="18489" y="3775"/>
                    <a:pt x="19456" y="2669"/>
                  </a:cubicBezTo>
                  <a:cubicBezTo>
                    <a:pt x="19507" y="2615"/>
                    <a:pt x="19462" y="2536"/>
                    <a:pt x="19401" y="2536"/>
                  </a:cubicBezTo>
                  <a:cubicBezTo>
                    <a:pt x="19389" y="2536"/>
                    <a:pt x="19376" y="2539"/>
                    <a:pt x="19363" y="2546"/>
                  </a:cubicBezTo>
                  <a:cubicBezTo>
                    <a:pt x="17645" y="3409"/>
                    <a:pt x="16117" y="4574"/>
                    <a:pt x="14862" y="6019"/>
                  </a:cubicBezTo>
                  <a:cubicBezTo>
                    <a:pt x="14990" y="5759"/>
                    <a:pt x="15118" y="5499"/>
                    <a:pt x="15245" y="5238"/>
                  </a:cubicBezTo>
                  <a:cubicBezTo>
                    <a:pt x="15913" y="3864"/>
                    <a:pt x="16240" y="2274"/>
                    <a:pt x="17200" y="1064"/>
                  </a:cubicBezTo>
                  <a:cubicBezTo>
                    <a:pt x="17241" y="1012"/>
                    <a:pt x="17205" y="927"/>
                    <a:pt x="17147" y="927"/>
                  </a:cubicBezTo>
                  <a:cubicBezTo>
                    <a:pt x="17135" y="927"/>
                    <a:pt x="17121" y="931"/>
                    <a:pt x="17106" y="941"/>
                  </a:cubicBezTo>
                  <a:cubicBezTo>
                    <a:pt x="15310" y="2198"/>
                    <a:pt x="13664" y="3796"/>
                    <a:pt x="12360" y="5623"/>
                  </a:cubicBezTo>
                  <a:cubicBezTo>
                    <a:pt x="12827" y="3797"/>
                    <a:pt x="13202" y="1949"/>
                    <a:pt x="13587" y="106"/>
                  </a:cubicBezTo>
                  <a:cubicBezTo>
                    <a:pt x="13599" y="49"/>
                    <a:pt x="13554" y="1"/>
                    <a:pt x="1350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7" name="Google Shape;807;p14"/>
            <p:cNvSpPr/>
            <p:nvPr/>
          </p:nvSpPr>
          <p:spPr>
            <a:xfrm>
              <a:off x="6403900" y="3236200"/>
              <a:ext cx="198900" cy="190725"/>
            </a:xfrm>
            <a:custGeom>
              <a:avLst/>
              <a:gdLst/>
              <a:ahLst/>
              <a:cxnLst/>
              <a:rect l="l" t="t" r="r" b="b"/>
              <a:pathLst>
                <a:path w="7956" h="7629" extrusionOk="0">
                  <a:moveTo>
                    <a:pt x="245" y="267"/>
                  </a:moveTo>
                  <a:lnTo>
                    <a:pt x="278" y="295"/>
                  </a:lnTo>
                  <a:cubicBezTo>
                    <a:pt x="2640" y="2829"/>
                    <a:pt x="5462" y="4887"/>
                    <a:pt x="7765" y="7482"/>
                  </a:cubicBezTo>
                  <a:lnTo>
                    <a:pt x="7685" y="7450"/>
                  </a:lnTo>
                  <a:cubicBezTo>
                    <a:pt x="6320" y="6490"/>
                    <a:pt x="5054" y="5320"/>
                    <a:pt x="3819" y="4206"/>
                  </a:cubicBezTo>
                  <a:cubicBezTo>
                    <a:pt x="3219" y="3665"/>
                    <a:pt x="2633" y="3109"/>
                    <a:pt x="2070" y="2529"/>
                  </a:cubicBezTo>
                  <a:cubicBezTo>
                    <a:pt x="1422" y="1859"/>
                    <a:pt x="627" y="1130"/>
                    <a:pt x="245" y="267"/>
                  </a:cubicBezTo>
                  <a:close/>
                  <a:moveTo>
                    <a:pt x="44" y="0"/>
                  </a:moveTo>
                  <a:cubicBezTo>
                    <a:pt x="32" y="0"/>
                    <a:pt x="20" y="17"/>
                    <a:pt x="31" y="30"/>
                  </a:cubicBezTo>
                  <a:cubicBezTo>
                    <a:pt x="39" y="38"/>
                    <a:pt x="47" y="46"/>
                    <a:pt x="55" y="55"/>
                  </a:cubicBezTo>
                  <a:cubicBezTo>
                    <a:pt x="35" y="60"/>
                    <a:pt x="21" y="84"/>
                    <a:pt x="41" y="102"/>
                  </a:cubicBezTo>
                  <a:cubicBezTo>
                    <a:pt x="74" y="128"/>
                    <a:pt x="107" y="155"/>
                    <a:pt x="141" y="183"/>
                  </a:cubicBezTo>
                  <a:cubicBezTo>
                    <a:pt x="134" y="191"/>
                    <a:pt x="133" y="203"/>
                    <a:pt x="138" y="214"/>
                  </a:cubicBezTo>
                  <a:cubicBezTo>
                    <a:pt x="417" y="904"/>
                    <a:pt x="959" y="1458"/>
                    <a:pt x="1456" y="2001"/>
                  </a:cubicBezTo>
                  <a:cubicBezTo>
                    <a:pt x="2121" y="2730"/>
                    <a:pt x="2830" y="3418"/>
                    <a:pt x="3561" y="4081"/>
                  </a:cubicBezTo>
                  <a:cubicBezTo>
                    <a:pt x="4808" y="5215"/>
                    <a:pt x="6102" y="6451"/>
                    <a:pt x="7522" y="7387"/>
                  </a:cubicBezTo>
                  <a:cubicBezTo>
                    <a:pt x="5908" y="6726"/>
                    <a:pt x="4652" y="5508"/>
                    <a:pt x="3389" y="4325"/>
                  </a:cubicBezTo>
                  <a:cubicBezTo>
                    <a:pt x="2096" y="3113"/>
                    <a:pt x="911" y="1798"/>
                    <a:pt x="86" y="218"/>
                  </a:cubicBezTo>
                  <a:cubicBezTo>
                    <a:pt x="78" y="204"/>
                    <a:pt x="67" y="198"/>
                    <a:pt x="55" y="198"/>
                  </a:cubicBezTo>
                  <a:cubicBezTo>
                    <a:pt x="28" y="198"/>
                    <a:pt x="1" y="226"/>
                    <a:pt x="17" y="258"/>
                  </a:cubicBezTo>
                  <a:cubicBezTo>
                    <a:pt x="877" y="1921"/>
                    <a:pt x="2156" y="3282"/>
                    <a:pt x="3521" y="4544"/>
                  </a:cubicBezTo>
                  <a:cubicBezTo>
                    <a:pt x="4792" y="5716"/>
                    <a:pt x="6035" y="6902"/>
                    <a:pt x="7683" y="7491"/>
                  </a:cubicBezTo>
                  <a:cubicBezTo>
                    <a:pt x="7741" y="7527"/>
                    <a:pt x="7798" y="7564"/>
                    <a:pt x="7855" y="7600"/>
                  </a:cubicBezTo>
                  <a:cubicBezTo>
                    <a:pt x="7857" y="7601"/>
                    <a:pt x="7859" y="7602"/>
                    <a:pt x="7861" y="7602"/>
                  </a:cubicBezTo>
                  <a:cubicBezTo>
                    <a:pt x="7865" y="7602"/>
                    <a:pt x="7868" y="7600"/>
                    <a:pt x="7870" y="7596"/>
                  </a:cubicBezTo>
                  <a:lnTo>
                    <a:pt x="7890" y="7618"/>
                  </a:lnTo>
                  <a:cubicBezTo>
                    <a:pt x="7897" y="7625"/>
                    <a:pt x="7905" y="7629"/>
                    <a:pt x="7912" y="7629"/>
                  </a:cubicBezTo>
                  <a:cubicBezTo>
                    <a:pt x="7935" y="7629"/>
                    <a:pt x="7956" y="7597"/>
                    <a:pt x="7935" y="7574"/>
                  </a:cubicBezTo>
                  <a:cubicBezTo>
                    <a:pt x="5706" y="4985"/>
                    <a:pt x="2948" y="2930"/>
                    <a:pt x="546" y="511"/>
                  </a:cubicBezTo>
                  <a:lnTo>
                    <a:pt x="546" y="511"/>
                  </a:lnTo>
                  <a:cubicBezTo>
                    <a:pt x="1852" y="1569"/>
                    <a:pt x="3173" y="2607"/>
                    <a:pt x="4485" y="3658"/>
                  </a:cubicBezTo>
                  <a:cubicBezTo>
                    <a:pt x="5782" y="4696"/>
                    <a:pt x="7015" y="5772"/>
                    <a:pt x="7771" y="7280"/>
                  </a:cubicBezTo>
                  <a:cubicBezTo>
                    <a:pt x="7777" y="7291"/>
                    <a:pt x="7785" y="7295"/>
                    <a:pt x="7794" y="7295"/>
                  </a:cubicBezTo>
                  <a:cubicBezTo>
                    <a:pt x="7813" y="7295"/>
                    <a:pt x="7832" y="7274"/>
                    <a:pt x="7822" y="7251"/>
                  </a:cubicBezTo>
                  <a:cubicBezTo>
                    <a:pt x="7170" y="5792"/>
                    <a:pt x="5948" y="4739"/>
                    <a:pt x="4728" y="3756"/>
                  </a:cubicBezTo>
                  <a:cubicBezTo>
                    <a:pt x="3220" y="2543"/>
                    <a:pt x="1712" y="1330"/>
                    <a:pt x="185" y="139"/>
                  </a:cubicBezTo>
                  <a:cubicBezTo>
                    <a:pt x="142" y="94"/>
                    <a:pt x="98" y="51"/>
                    <a:pt x="55" y="6"/>
                  </a:cubicBezTo>
                  <a:cubicBezTo>
                    <a:pt x="52" y="2"/>
                    <a:pt x="48"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8" name="Google Shape;808;p14"/>
            <p:cNvSpPr/>
            <p:nvPr/>
          </p:nvSpPr>
          <p:spPr>
            <a:xfrm>
              <a:off x="6450400" y="3168500"/>
              <a:ext cx="112300" cy="174300"/>
            </a:xfrm>
            <a:custGeom>
              <a:avLst/>
              <a:gdLst/>
              <a:ahLst/>
              <a:cxnLst/>
              <a:rect l="l" t="t" r="r" b="b"/>
              <a:pathLst>
                <a:path w="4492" h="6972" extrusionOk="0">
                  <a:moveTo>
                    <a:pt x="164" y="457"/>
                  </a:moveTo>
                  <a:cubicBezTo>
                    <a:pt x="1371" y="2534"/>
                    <a:pt x="2653" y="4561"/>
                    <a:pt x="4014" y="6541"/>
                  </a:cubicBezTo>
                  <a:cubicBezTo>
                    <a:pt x="2152" y="4933"/>
                    <a:pt x="834" y="2826"/>
                    <a:pt x="164" y="457"/>
                  </a:cubicBezTo>
                  <a:close/>
                  <a:moveTo>
                    <a:pt x="26" y="1"/>
                  </a:moveTo>
                  <a:cubicBezTo>
                    <a:pt x="14" y="1"/>
                    <a:pt x="1" y="11"/>
                    <a:pt x="5" y="26"/>
                  </a:cubicBezTo>
                  <a:cubicBezTo>
                    <a:pt x="20" y="94"/>
                    <a:pt x="38" y="162"/>
                    <a:pt x="54" y="229"/>
                  </a:cubicBezTo>
                  <a:cubicBezTo>
                    <a:pt x="46" y="242"/>
                    <a:pt x="46" y="260"/>
                    <a:pt x="54" y="273"/>
                  </a:cubicBezTo>
                  <a:lnTo>
                    <a:pt x="72" y="302"/>
                  </a:lnTo>
                  <a:cubicBezTo>
                    <a:pt x="698" y="2847"/>
                    <a:pt x="2148" y="5103"/>
                    <a:pt x="4168" y="6766"/>
                  </a:cubicBezTo>
                  <a:cubicBezTo>
                    <a:pt x="4178" y="6781"/>
                    <a:pt x="4187" y="6794"/>
                    <a:pt x="4196" y="6809"/>
                  </a:cubicBezTo>
                  <a:cubicBezTo>
                    <a:pt x="4201" y="6815"/>
                    <a:pt x="4207" y="6818"/>
                    <a:pt x="4214" y="6818"/>
                  </a:cubicBezTo>
                  <a:cubicBezTo>
                    <a:pt x="4218" y="6818"/>
                    <a:pt x="4222" y="6817"/>
                    <a:pt x="4226" y="6814"/>
                  </a:cubicBezTo>
                  <a:cubicBezTo>
                    <a:pt x="4287" y="6865"/>
                    <a:pt x="4347" y="6914"/>
                    <a:pt x="4408" y="6964"/>
                  </a:cubicBezTo>
                  <a:cubicBezTo>
                    <a:pt x="4416" y="6970"/>
                    <a:pt x="4425" y="6972"/>
                    <a:pt x="4433" y="6972"/>
                  </a:cubicBezTo>
                  <a:cubicBezTo>
                    <a:pt x="4465" y="6972"/>
                    <a:pt x="4492" y="6935"/>
                    <a:pt x="4462" y="6912"/>
                  </a:cubicBezTo>
                  <a:cubicBezTo>
                    <a:pt x="4354" y="6826"/>
                    <a:pt x="4247" y="6738"/>
                    <a:pt x="4142" y="6649"/>
                  </a:cubicBezTo>
                  <a:cubicBezTo>
                    <a:pt x="3482" y="5664"/>
                    <a:pt x="2832" y="4671"/>
                    <a:pt x="2201" y="3667"/>
                  </a:cubicBezTo>
                  <a:cubicBezTo>
                    <a:pt x="1675" y="2828"/>
                    <a:pt x="1220" y="1891"/>
                    <a:pt x="668" y="1056"/>
                  </a:cubicBezTo>
                  <a:lnTo>
                    <a:pt x="668" y="1056"/>
                  </a:lnTo>
                  <a:cubicBezTo>
                    <a:pt x="720" y="1115"/>
                    <a:pt x="770" y="1172"/>
                    <a:pt x="818" y="1229"/>
                  </a:cubicBezTo>
                  <a:cubicBezTo>
                    <a:pt x="1130" y="1601"/>
                    <a:pt x="1452" y="1967"/>
                    <a:pt x="1765" y="2339"/>
                  </a:cubicBezTo>
                  <a:cubicBezTo>
                    <a:pt x="2489" y="3200"/>
                    <a:pt x="3160" y="4090"/>
                    <a:pt x="3635" y="5114"/>
                  </a:cubicBezTo>
                  <a:cubicBezTo>
                    <a:pt x="3642" y="5129"/>
                    <a:pt x="3653" y="5135"/>
                    <a:pt x="3665" y="5135"/>
                  </a:cubicBezTo>
                  <a:cubicBezTo>
                    <a:pt x="3690" y="5135"/>
                    <a:pt x="3718" y="5106"/>
                    <a:pt x="3703" y="5075"/>
                  </a:cubicBezTo>
                  <a:cubicBezTo>
                    <a:pt x="2856" y="3222"/>
                    <a:pt x="1351" y="1828"/>
                    <a:pt x="134" y="228"/>
                  </a:cubicBezTo>
                  <a:cubicBezTo>
                    <a:pt x="125" y="214"/>
                    <a:pt x="112" y="208"/>
                    <a:pt x="96" y="208"/>
                  </a:cubicBezTo>
                  <a:cubicBezTo>
                    <a:pt x="80" y="144"/>
                    <a:pt x="61" y="80"/>
                    <a:pt x="45" y="16"/>
                  </a:cubicBezTo>
                  <a:cubicBezTo>
                    <a:pt x="42" y="5"/>
                    <a:pt x="34"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9" name="Google Shape;809;p14"/>
            <p:cNvSpPr/>
            <p:nvPr/>
          </p:nvSpPr>
          <p:spPr>
            <a:xfrm>
              <a:off x="6522150" y="3124825"/>
              <a:ext cx="72800" cy="276725"/>
            </a:xfrm>
            <a:custGeom>
              <a:avLst/>
              <a:gdLst/>
              <a:ahLst/>
              <a:cxnLst/>
              <a:rect l="l" t="t" r="r" b="b"/>
              <a:pathLst>
                <a:path w="2912" h="11069" extrusionOk="0">
                  <a:moveTo>
                    <a:pt x="486" y="643"/>
                  </a:moveTo>
                  <a:cubicBezTo>
                    <a:pt x="489" y="1671"/>
                    <a:pt x="537" y="2699"/>
                    <a:pt x="789" y="3702"/>
                  </a:cubicBezTo>
                  <a:cubicBezTo>
                    <a:pt x="1088" y="4885"/>
                    <a:pt x="1601" y="6004"/>
                    <a:pt x="1964" y="7166"/>
                  </a:cubicBezTo>
                  <a:cubicBezTo>
                    <a:pt x="2312" y="8281"/>
                    <a:pt x="2544" y="9468"/>
                    <a:pt x="2685" y="10624"/>
                  </a:cubicBezTo>
                  <a:cubicBezTo>
                    <a:pt x="2699" y="10733"/>
                    <a:pt x="2759" y="10851"/>
                    <a:pt x="2758" y="10851"/>
                  </a:cubicBezTo>
                  <a:cubicBezTo>
                    <a:pt x="2757" y="10851"/>
                    <a:pt x="2721" y="10783"/>
                    <a:pt x="2603" y="10590"/>
                  </a:cubicBezTo>
                  <a:cubicBezTo>
                    <a:pt x="2463" y="10360"/>
                    <a:pt x="2327" y="10130"/>
                    <a:pt x="2205" y="9890"/>
                  </a:cubicBezTo>
                  <a:cubicBezTo>
                    <a:pt x="1877" y="9242"/>
                    <a:pt x="1652" y="8551"/>
                    <a:pt x="1418" y="7867"/>
                  </a:cubicBezTo>
                  <a:cubicBezTo>
                    <a:pt x="1005" y="6653"/>
                    <a:pt x="602" y="5427"/>
                    <a:pt x="400" y="4159"/>
                  </a:cubicBezTo>
                  <a:cubicBezTo>
                    <a:pt x="284" y="3436"/>
                    <a:pt x="233" y="2704"/>
                    <a:pt x="278" y="1973"/>
                  </a:cubicBezTo>
                  <a:cubicBezTo>
                    <a:pt x="304" y="1569"/>
                    <a:pt x="344" y="1155"/>
                    <a:pt x="452" y="764"/>
                  </a:cubicBezTo>
                  <a:cubicBezTo>
                    <a:pt x="465" y="716"/>
                    <a:pt x="476" y="677"/>
                    <a:pt x="486" y="643"/>
                  </a:cubicBezTo>
                  <a:close/>
                  <a:moveTo>
                    <a:pt x="507" y="1"/>
                  </a:moveTo>
                  <a:cubicBezTo>
                    <a:pt x="497" y="1"/>
                    <a:pt x="488" y="7"/>
                    <a:pt x="488" y="20"/>
                  </a:cubicBezTo>
                  <a:cubicBezTo>
                    <a:pt x="488" y="133"/>
                    <a:pt x="486" y="246"/>
                    <a:pt x="486" y="361"/>
                  </a:cubicBezTo>
                  <a:cubicBezTo>
                    <a:pt x="484" y="370"/>
                    <a:pt x="482" y="381"/>
                    <a:pt x="478" y="392"/>
                  </a:cubicBezTo>
                  <a:cubicBezTo>
                    <a:pt x="469" y="365"/>
                    <a:pt x="458" y="340"/>
                    <a:pt x="449" y="313"/>
                  </a:cubicBezTo>
                  <a:cubicBezTo>
                    <a:pt x="446" y="306"/>
                    <a:pt x="440" y="303"/>
                    <a:pt x="435" y="303"/>
                  </a:cubicBezTo>
                  <a:cubicBezTo>
                    <a:pt x="426" y="303"/>
                    <a:pt x="418" y="310"/>
                    <a:pt x="421" y="321"/>
                  </a:cubicBezTo>
                  <a:cubicBezTo>
                    <a:pt x="434" y="364"/>
                    <a:pt x="450" y="406"/>
                    <a:pt x="464" y="450"/>
                  </a:cubicBezTo>
                  <a:cubicBezTo>
                    <a:pt x="1" y="2219"/>
                    <a:pt x="208" y="4037"/>
                    <a:pt x="689" y="5786"/>
                  </a:cubicBezTo>
                  <a:cubicBezTo>
                    <a:pt x="1186" y="7601"/>
                    <a:pt x="1769" y="9508"/>
                    <a:pt x="2861" y="11061"/>
                  </a:cubicBezTo>
                  <a:cubicBezTo>
                    <a:pt x="2867" y="11066"/>
                    <a:pt x="2873" y="11069"/>
                    <a:pt x="2880" y="11069"/>
                  </a:cubicBezTo>
                  <a:cubicBezTo>
                    <a:pt x="2896" y="11069"/>
                    <a:pt x="2911" y="11053"/>
                    <a:pt x="2905" y="11034"/>
                  </a:cubicBezTo>
                  <a:cubicBezTo>
                    <a:pt x="2535" y="10219"/>
                    <a:pt x="2551" y="9304"/>
                    <a:pt x="2368" y="8440"/>
                  </a:cubicBezTo>
                  <a:cubicBezTo>
                    <a:pt x="2175" y="7523"/>
                    <a:pt x="1873" y="6634"/>
                    <a:pt x="1554" y="5756"/>
                  </a:cubicBezTo>
                  <a:cubicBezTo>
                    <a:pt x="1260" y="4946"/>
                    <a:pt x="945" y="4141"/>
                    <a:pt x="770" y="3294"/>
                  </a:cubicBezTo>
                  <a:cubicBezTo>
                    <a:pt x="593" y="2430"/>
                    <a:pt x="554" y="1548"/>
                    <a:pt x="537" y="668"/>
                  </a:cubicBezTo>
                  <a:lnTo>
                    <a:pt x="537" y="668"/>
                  </a:lnTo>
                  <a:cubicBezTo>
                    <a:pt x="557" y="724"/>
                    <a:pt x="577" y="779"/>
                    <a:pt x="598" y="833"/>
                  </a:cubicBezTo>
                  <a:cubicBezTo>
                    <a:pt x="856" y="2819"/>
                    <a:pt x="1337" y="4834"/>
                    <a:pt x="2663" y="6394"/>
                  </a:cubicBezTo>
                  <a:cubicBezTo>
                    <a:pt x="2670" y="6402"/>
                    <a:pt x="2678" y="6406"/>
                    <a:pt x="2685" y="6406"/>
                  </a:cubicBezTo>
                  <a:cubicBezTo>
                    <a:pt x="2710" y="6406"/>
                    <a:pt x="2732" y="6372"/>
                    <a:pt x="2711" y="6346"/>
                  </a:cubicBezTo>
                  <a:cubicBezTo>
                    <a:pt x="1488" y="4849"/>
                    <a:pt x="993" y="3014"/>
                    <a:pt x="718" y="1144"/>
                  </a:cubicBezTo>
                  <a:lnTo>
                    <a:pt x="718" y="1144"/>
                  </a:lnTo>
                  <a:cubicBezTo>
                    <a:pt x="1265" y="2487"/>
                    <a:pt x="2039" y="3734"/>
                    <a:pt x="2531" y="5103"/>
                  </a:cubicBezTo>
                  <a:cubicBezTo>
                    <a:pt x="2537" y="5122"/>
                    <a:pt x="2552" y="5130"/>
                    <a:pt x="2568" y="5130"/>
                  </a:cubicBezTo>
                  <a:cubicBezTo>
                    <a:pt x="2590" y="5130"/>
                    <a:pt x="2612" y="5112"/>
                    <a:pt x="2604" y="5083"/>
                  </a:cubicBezTo>
                  <a:cubicBezTo>
                    <a:pt x="2156" y="3614"/>
                    <a:pt x="1292" y="2316"/>
                    <a:pt x="685" y="908"/>
                  </a:cubicBezTo>
                  <a:cubicBezTo>
                    <a:pt x="654" y="681"/>
                    <a:pt x="626" y="453"/>
                    <a:pt x="600" y="225"/>
                  </a:cubicBezTo>
                  <a:cubicBezTo>
                    <a:pt x="599" y="203"/>
                    <a:pt x="581" y="189"/>
                    <a:pt x="562" y="189"/>
                  </a:cubicBezTo>
                  <a:cubicBezTo>
                    <a:pt x="549" y="189"/>
                    <a:pt x="536" y="196"/>
                    <a:pt x="529" y="210"/>
                  </a:cubicBezTo>
                  <a:cubicBezTo>
                    <a:pt x="529" y="146"/>
                    <a:pt x="528" y="84"/>
                    <a:pt x="526" y="20"/>
                  </a:cubicBezTo>
                  <a:cubicBezTo>
                    <a:pt x="526" y="7"/>
                    <a:pt x="517" y="1"/>
                    <a:pt x="5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0" name="Google Shape;810;p14"/>
            <p:cNvSpPr/>
            <p:nvPr/>
          </p:nvSpPr>
          <p:spPr>
            <a:xfrm>
              <a:off x="6595075" y="3031050"/>
              <a:ext cx="364550" cy="396175"/>
            </a:xfrm>
            <a:custGeom>
              <a:avLst/>
              <a:gdLst/>
              <a:ahLst/>
              <a:cxnLst/>
              <a:rect l="l" t="t" r="r" b="b"/>
              <a:pathLst>
                <a:path w="14582" h="15847" extrusionOk="0">
                  <a:moveTo>
                    <a:pt x="13686" y="4750"/>
                  </a:moveTo>
                  <a:lnTo>
                    <a:pt x="13686" y="4750"/>
                  </a:lnTo>
                  <a:cubicBezTo>
                    <a:pt x="11776" y="6749"/>
                    <a:pt x="9572" y="8468"/>
                    <a:pt x="7553" y="10353"/>
                  </a:cubicBezTo>
                  <a:cubicBezTo>
                    <a:pt x="5595" y="12182"/>
                    <a:pt x="3610" y="13967"/>
                    <a:pt x="1273" y="15284"/>
                  </a:cubicBezTo>
                  <a:cubicBezTo>
                    <a:pt x="1517" y="15098"/>
                    <a:pt x="1751" y="14897"/>
                    <a:pt x="1985" y="14710"/>
                  </a:cubicBezTo>
                  <a:cubicBezTo>
                    <a:pt x="2613" y="14209"/>
                    <a:pt x="3230" y="13693"/>
                    <a:pt x="3841" y="13169"/>
                  </a:cubicBezTo>
                  <a:cubicBezTo>
                    <a:pt x="5028" y="12152"/>
                    <a:pt x="6188" y="11106"/>
                    <a:pt x="7346" y="10056"/>
                  </a:cubicBezTo>
                  <a:cubicBezTo>
                    <a:pt x="9388" y="8201"/>
                    <a:pt x="11400" y="6298"/>
                    <a:pt x="13686" y="4750"/>
                  </a:cubicBezTo>
                  <a:close/>
                  <a:moveTo>
                    <a:pt x="2689" y="483"/>
                  </a:moveTo>
                  <a:lnTo>
                    <a:pt x="2689" y="483"/>
                  </a:lnTo>
                  <a:cubicBezTo>
                    <a:pt x="2085" y="3099"/>
                    <a:pt x="2273" y="5764"/>
                    <a:pt x="1786" y="8389"/>
                  </a:cubicBezTo>
                  <a:cubicBezTo>
                    <a:pt x="1350" y="10739"/>
                    <a:pt x="470" y="12995"/>
                    <a:pt x="398" y="15400"/>
                  </a:cubicBezTo>
                  <a:cubicBezTo>
                    <a:pt x="252" y="14809"/>
                    <a:pt x="324" y="14167"/>
                    <a:pt x="352" y="13567"/>
                  </a:cubicBezTo>
                  <a:cubicBezTo>
                    <a:pt x="383" y="12895"/>
                    <a:pt x="428" y="12224"/>
                    <a:pt x="482" y="11554"/>
                  </a:cubicBezTo>
                  <a:cubicBezTo>
                    <a:pt x="582" y="10308"/>
                    <a:pt x="717" y="9065"/>
                    <a:pt x="866" y="7825"/>
                  </a:cubicBezTo>
                  <a:cubicBezTo>
                    <a:pt x="1022" y="6513"/>
                    <a:pt x="1130" y="5172"/>
                    <a:pt x="1405" y="3880"/>
                  </a:cubicBezTo>
                  <a:cubicBezTo>
                    <a:pt x="1658" y="2685"/>
                    <a:pt x="2165" y="1580"/>
                    <a:pt x="2689" y="483"/>
                  </a:cubicBezTo>
                  <a:close/>
                  <a:moveTo>
                    <a:pt x="2878" y="1"/>
                  </a:moveTo>
                  <a:cubicBezTo>
                    <a:pt x="2870" y="1"/>
                    <a:pt x="2863" y="5"/>
                    <a:pt x="2858" y="14"/>
                  </a:cubicBezTo>
                  <a:cubicBezTo>
                    <a:pt x="2233" y="1245"/>
                    <a:pt x="1629" y="2503"/>
                    <a:pt x="1337" y="3861"/>
                  </a:cubicBezTo>
                  <a:cubicBezTo>
                    <a:pt x="1058" y="5160"/>
                    <a:pt x="951" y="6507"/>
                    <a:pt x="793" y="7825"/>
                  </a:cubicBezTo>
                  <a:cubicBezTo>
                    <a:pt x="622" y="9257"/>
                    <a:pt x="464" y="10691"/>
                    <a:pt x="359" y="12128"/>
                  </a:cubicBezTo>
                  <a:cubicBezTo>
                    <a:pt x="280" y="13214"/>
                    <a:pt x="0" y="14589"/>
                    <a:pt x="390" y="15652"/>
                  </a:cubicBezTo>
                  <a:lnTo>
                    <a:pt x="390" y="15681"/>
                  </a:lnTo>
                  <a:cubicBezTo>
                    <a:pt x="390" y="15698"/>
                    <a:pt x="400" y="15713"/>
                    <a:pt x="418" y="15717"/>
                  </a:cubicBezTo>
                  <a:cubicBezTo>
                    <a:pt x="432" y="15754"/>
                    <a:pt x="444" y="15790"/>
                    <a:pt x="460" y="15826"/>
                  </a:cubicBezTo>
                  <a:cubicBezTo>
                    <a:pt x="467" y="15841"/>
                    <a:pt x="478" y="15846"/>
                    <a:pt x="490" y="15846"/>
                  </a:cubicBezTo>
                  <a:cubicBezTo>
                    <a:pt x="515" y="15846"/>
                    <a:pt x="542" y="15818"/>
                    <a:pt x="529" y="15786"/>
                  </a:cubicBezTo>
                  <a:cubicBezTo>
                    <a:pt x="525" y="15777"/>
                    <a:pt x="522" y="15769"/>
                    <a:pt x="518" y="15760"/>
                  </a:cubicBezTo>
                  <a:cubicBezTo>
                    <a:pt x="701" y="15672"/>
                    <a:pt x="875" y="15569"/>
                    <a:pt x="1042" y="15452"/>
                  </a:cubicBezTo>
                  <a:cubicBezTo>
                    <a:pt x="3442" y="14229"/>
                    <a:pt x="5455" y="12399"/>
                    <a:pt x="7412" y="10576"/>
                  </a:cubicBezTo>
                  <a:cubicBezTo>
                    <a:pt x="9564" y="8573"/>
                    <a:pt x="11921" y="6747"/>
                    <a:pt x="13931" y="4600"/>
                  </a:cubicBezTo>
                  <a:cubicBezTo>
                    <a:pt x="13936" y="4594"/>
                    <a:pt x="13938" y="4587"/>
                    <a:pt x="13938" y="4580"/>
                  </a:cubicBezTo>
                  <a:cubicBezTo>
                    <a:pt x="14139" y="4447"/>
                    <a:pt x="14342" y="4318"/>
                    <a:pt x="14549" y="4189"/>
                  </a:cubicBezTo>
                  <a:cubicBezTo>
                    <a:pt x="14581" y="4170"/>
                    <a:pt x="14561" y="4124"/>
                    <a:pt x="14530" y="4124"/>
                  </a:cubicBezTo>
                  <a:cubicBezTo>
                    <a:pt x="14525" y="4124"/>
                    <a:pt x="14519" y="4126"/>
                    <a:pt x="14513" y="4129"/>
                  </a:cubicBezTo>
                  <a:cubicBezTo>
                    <a:pt x="12004" y="5632"/>
                    <a:pt x="9865" y="7661"/>
                    <a:pt x="7711" y="9619"/>
                  </a:cubicBezTo>
                  <a:cubicBezTo>
                    <a:pt x="6590" y="10636"/>
                    <a:pt x="5468" y="11656"/>
                    <a:pt x="4325" y="12650"/>
                  </a:cubicBezTo>
                  <a:cubicBezTo>
                    <a:pt x="3718" y="13178"/>
                    <a:pt x="3104" y="13698"/>
                    <a:pt x="2484" y="14210"/>
                  </a:cubicBezTo>
                  <a:cubicBezTo>
                    <a:pt x="1883" y="14702"/>
                    <a:pt x="1271" y="15293"/>
                    <a:pt x="583" y="15664"/>
                  </a:cubicBezTo>
                  <a:cubicBezTo>
                    <a:pt x="4644" y="11187"/>
                    <a:pt x="9314" y="7302"/>
                    <a:pt x="14454" y="4123"/>
                  </a:cubicBezTo>
                  <a:cubicBezTo>
                    <a:pt x="14484" y="4104"/>
                    <a:pt x="14466" y="4062"/>
                    <a:pt x="14438" y="4062"/>
                  </a:cubicBezTo>
                  <a:cubicBezTo>
                    <a:pt x="14432" y="4062"/>
                    <a:pt x="14426" y="4063"/>
                    <a:pt x="14421" y="4067"/>
                  </a:cubicBezTo>
                  <a:cubicBezTo>
                    <a:pt x="9250" y="7270"/>
                    <a:pt x="4537" y="11144"/>
                    <a:pt x="504" y="15704"/>
                  </a:cubicBezTo>
                  <a:cubicBezTo>
                    <a:pt x="503" y="15705"/>
                    <a:pt x="504" y="15706"/>
                    <a:pt x="503" y="15706"/>
                  </a:cubicBezTo>
                  <a:lnTo>
                    <a:pt x="496" y="15710"/>
                  </a:lnTo>
                  <a:cubicBezTo>
                    <a:pt x="490" y="15694"/>
                    <a:pt x="484" y="15678"/>
                    <a:pt x="479" y="15662"/>
                  </a:cubicBezTo>
                  <a:cubicBezTo>
                    <a:pt x="496" y="13077"/>
                    <a:pt x="1494" y="10673"/>
                    <a:pt x="1922" y="8152"/>
                  </a:cubicBezTo>
                  <a:cubicBezTo>
                    <a:pt x="2129" y="6935"/>
                    <a:pt x="2147" y="5703"/>
                    <a:pt x="2209" y="4472"/>
                  </a:cubicBezTo>
                  <a:cubicBezTo>
                    <a:pt x="2278" y="3065"/>
                    <a:pt x="2472" y="1668"/>
                    <a:pt x="2784" y="294"/>
                  </a:cubicBezTo>
                  <a:cubicBezTo>
                    <a:pt x="2784" y="291"/>
                    <a:pt x="2782" y="290"/>
                    <a:pt x="2782" y="287"/>
                  </a:cubicBezTo>
                  <a:lnTo>
                    <a:pt x="2902" y="38"/>
                  </a:lnTo>
                  <a:cubicBezTo>
                    <a:pt x="2911" y="19"/>
                    <a:pt x="2894" y="1"/>
                    <a:pt x="28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1" name="Google Shape;811;p14"/>
            <p:cNvSpPr/>
            <p:nvPr/>
          </p:nvSpPr>
          <p:spPr>
            <a:xfrm>
              <a:off x="6617100" y="3254225"/>
              <a:ext cx="392675" cy="172975"/>
            </a:xfrm>
            <a:custGeom>
              <a:avLst/>
              <a:gdLst/>
              <a:ahLst/>
              <a:cxnLst/>
              <a:rect l="l" t="t" r="r" b="b"/>
              <a:pathLst>
                <a:path w="15707" h="6919" extrusionOk="0">
                  <a:moveTo>
                    <a:pt x="15367" y="171"/>
                  </a:moveTo>
                  <a:lnTo>
                    <a:pt x="15367" y="171"/>
                  </a:lnTo>
                  <a:cubicBezTo>
                    <a:pt x="11130" y="2272"/>
                    <a:pt x="6817" y="4180"/>
                    <a:pt x="2431" y="5935"/>
                  </a:cubicBezTo>
                  <a:cubicBezTo>
                    <a:pt x="6545" y="3597"/>
                    <a:pt x="10876" y="1668"/>
                    <a:pt x="15367" y="171"/>
                  </a:cubicBezTo>
                  <a:close/>
                  <a:moveTo>
                    <a:pt x="15669" y="0"/>
                  </a:moveTo>
                  <a:cubicBezTo>
                    <a:pt x="15666" y="0"/>
                    <a:pt x="15662" y="1"/>
                    <a:pt x="15659" y="2"/>
                  </a:cubicBezTo>
                  <a:cubicBezTo>
                    <a:pt x="10984" y="1493"/>
                    <a:pt x="6494" y="3504"/>
                    <a:pt x="2271" y="6001"/>
                  </a:cubicBezTo>
                  <a:cubicBezTo>
                    <a:pt x="1521" y="6299"/>
                    <a:pt x="770" y="6594"/>
                    <a:pt x="18" y="6885"/>
                  </a:cubicBezTo>
                  <a:cubicBezTo>
                    <a:pt x="0" y="6892"/>
                    <a:pt x="5" y="6918"/>
                    <a:pt x="20" y="6918"/>
                  </a:cubicBezTo>
                  <a:cubicBezTo>
                    <a:pt x="22" y="6918"/>
                    <a:pt x="24" y="6918"/>
                    <a:pt x="26" y="6917"/>
                  </a:cubicBezTo>
                  <a:cubicBezTo>
                    <a:pt x="5370" y="4971"/>
                    <a:pt x="10602" y="2672"/>
                    <a:pt x="15673" y="102"/>
                  </a:cubicBezTo>
                  <a:cubicBezTo>
                    <a:pt x="15689" y="94"/>
                    <a:pt x="15696" y="74"/>
                    <a:pt x="15687" y="58"/>
                  </a:cubicBezTo>
                  <a:cubicBezTo>
                    <a:pt x="15707" y="39"/>
                    <a:pt x="15697" y="0"/>
                    <a:pt x="156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2" name="Google Shape;812;p14"/>
            <p:cNvSpPr/>
            <p:nvPr/>
          </p:nvSpPr>
          <p:spPr>
            <a:xfrm>
              <a:off x="6613725" y="3369525"/>
              <a:ext cx="388375" cy="66150"/>
            </a:xfrm>
            <a:custGeom>
              <a:avLst/>
              <a:gdLst/>
              <a:ahLst/>
              <a:cxnLst/>
              <a:rect l="l" t="t" r="r" b="b"/>
              <a:pathLst>
                <a:path w="15535" h="2646" extrusionOk="0">
                  <a:moveTo>
                    <a:pt x="13869" y="302"/>
                  </a:moveTo>
                  <a:lnTo>
                    <a:pt x="13869" y="302"/>
                  </a:lnTo>
                  <a:cubicBezTo>
                    <a:pt x="12024" y="695"/>
                    <a:pt x="10251" y="1365"/>
                    <a:pt x="8427" y="1861"/>
                  </a:cubicBezTo>
                  <a:cubicBezTo>
                    <a:pt x="6731" y="2322"/>
                    <a:pt x="5024" y="2535"/>
                    <a:pt x="3302" y="2535"/>
                  </a:cubicBezTo>
                  <a:cubicBezTo>
                    <a:pt x="2470" y="2535"/>
                    <a:pt x="1635" y="2485"/>
                    <a:pt x="796" y="2390"/>
                  </a:cubicBezTo>
                  <a:cubicBezTo>
                    <a:pt x="5152" y="1666"/>
                    <a:pt x="9503" y="951"/>
                    <a:pt x="13869" y="302"/>
                  </a:cubicBezTo>
                  <a:close/>
                  <a:moveTo>
                    <a:pt x="15424" y="0"/>
                  </a:moveTo>
                  <a:cubicBezTo>
                    <a:pt x="15423" y="0"/>
                    <a:pt x="15422" y="0"/>
                    <a:pt x="15420" y="0"/>
                  </a:cubicBezTo>
                  <a:cubicBezTo>
                    <a:pt x="15231" y="24"/>
                    <a:pt x="15043" y="51"/>
                    <a:pt x="14853" y="76"/>
                  </a:cubicBezTo>
                  <a:cubicBezTo>
                    <a:pt x="14680" y="74"/>
                    <a:pt x="14507" y="72"/>
                    <a:pt x="14333" y="72"/>
                  </a:cubicBezTo>
                  <a:cubicBezTo>
                    <a:pt x="9494" y="72"/>
                    <a:pt x="4661" y="1152"/>
                    <a:pt x="17" y="2417"/>
                  </a:cubicBezTo>
                  <a:cubicBezTo>
                    <a:pt x="0" y="2422"/>
                    <a:pt x="5" y="2445"/>
                    <a:pt x="21" y="2445"/>
                  </a:cubicBezTo>
                  <a:cubicBezTo>
                    <a:pt x="22" y="2445"/>
                    <a:pt x="24" y="2445"/>
                    <a:pt x="25" y="2445"/>
                  </a:cubicBezTo>
                  <a:cubicBezTo>
                    <a:pt x="4733" y="1395"/>
                    <a:pt x="9387" y="183"/>
                    <a:pt x="14224" y="162"/>
                  </a:cubicBezTo>
                  <a:lnTo>
                    <a:pt x="14224" y="162"/>
                  </a:lnTo>
                  <a:cubicBezTo>
                    <a:pt x="9674" y="780"/>
                    <a:pt x="5120" y="1497"/>
                    <a:pt x="611" y="2369"/>
                  </a:cubicBezTo>
                  <a:cubicBezTo>
                    <a:pt x="595" y="2367"/>
                    <a:pt x="580" y="2366"/>
                    <a:pt x="564" y="2363"/>
                  </a:cubicBezTo>
                  <a:cubicBezTo>
                    <a:pt x="553" y="2363"/>
                    <a:pt x="544" y="2371"/>
                    <a:pt x="543" y="2382"/>
                  </a:cubicBezTo>
                  <a:cubicBezTo>
                    <a:pt x="423" y="2405"/>
                    <a:pt x="303" y="2427"/>
                    <a:pt x="181" y="2451"/>
                  </a:cubicBezTo>
                  <a:cubicBezTo>
                    <a:pt x="157" y="2455"/>
                    <a:pt x="166" y="2490"/>
                    <a:pt x="189" y="2490"/>
                  </a:cubicBezTo>
                  <a:cubicBezTo>
                    <a:pt x="191" y="2490"/>
                    <a:pt x="192" y="2490"/>
                    <a:pt x="193" y="2490"/>
                  </a:cubicBezTo>
                  <a:lnTo>
                    <a:pt x="623" y="2419"/>
                  </a:lnTo>
                  <a:cubicBezTo>
                    <a:pt x="1545" y="2571"/>
                    <a:pt x="2480" y="2645"/>
                    <a:pt x="3415" y="2645"/>
                  </a:cubicBezTo>
                  <a:cubicBezTo>
                    <a:pt x="4891" y="2645"/>
                    <a:pt x="6369" y="2461"/>
                    <a:pt x="7801" y="2113"/>
                  </a:cubicBezTo>
                  <a:cubicBezTo>
                    <a:pt x="10250" y="1517"/>
                    <a:pt x="12584" y="507"/>
                    <a:pt x="15093" y="170"/>
                  </a:cubicBezTo>
                  <a:cubicBezTo>
                    <a:pt x="15220" y="174"/>
                    <a:pt x="15348" y="176"/>
                    <a:pt x="15475" y="182"/>
                  </a:cubicBezTo>
                  <a:cubicBezTo>
                    <a:pt x="15476" y="182"/>
                    <a:pt x="15477" y="182"/>
                    <a:pt x="15477" y="182"/>
                  </a:cubicBezTo>
                  <a:cubicBezTo>
                    <a:pt x="15535" y="182"/>
                    <a:pt x="15534" y="91"/>
                    <a:pt x="15475" y="90"/>
                  </a:cubicBezTo>
                  <a:cubicBezTo>
                    <a:pt x="15430" y="87"/>
                    <a:pt x="15383" y="88"/>
                    <a:pt x="15336" y="87"/>
                  </a:cubicBezTo>
                  <a:lnTo>
                    <a:pt x="15430" y="72"/>
                  </a:lnTo>
                  <a:cubicBezTo>
                    <a:pt x="15469" y="67"/>
                    <a:pt x="15462" y="0"/>
                    <a:pt x="154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3" name="Google Shape;813;p14"/>
            <p:cNvSpPr/>
            <p:nvPr/>
          </p:nvSpPr>
          <p:spPr>
            <a:xfrm>
              <a:off x="6604875" y="3430450"/>
              <a:ext cx="274800" cy="164425"/>
            </a:xfrm>
            <a:custGeom>
              <a:avLst/>
              <a:gdLst/>
              <a:ahLst/>
              <a:cxnLst/>
              <a:rect l="l" t="t" r="r" b="b"/>
              <a:pathLst>
                <a:path w="10992" h="6577" extrusionOk="0">
                  <a:moveTo>
                    <a:pt x="39" y="1"/>
                  </a:moveTo>
                  <a:cubicBezTo>
                    <a:pt x="28" y="1"/>
                    <a:pt x="19" y="15"/>
                    <a:pt x="28" y="25"/>
                  </a:cubicBezTo>
                  <a:cubicBezTo>
                    <a:pt x="56" y="56"/>
                    <a:pt x="87" y="85"/>
                    <a:pt x="115" y="116"/>
                  </a:cubicBezTo>
                  <a:cubicBezTo>
                    <a:pt x="106" y="122"/>
                    <a:pt x="106" y="136"/>
                    <a:pt x="115" y="142"/>
                  </a:cubicBezTo>
                  <a:lnTo>
                    <a:pt x="175" y="178"/>
                  </a:lnTo>
                  <a:cubicBezTo>
                    <a:pt x="1518" y="1560"/>
                    <a:pt x="3429" y="2434"/>
                    <a:pt x="5071" y="3390"/>
                  </a:cubicBezTo>
                  <a:cubicBezTo>
                    <a:pt x="6475" y="4207"/>
                    <a:pt x="7889" y="5023"/>
                    <a:pt x="9333" y="5778"/>
                  </a:cubicBezTo>
                  <a:cubicBezTo>
                    <a:pt x="8553" y="5484"/>
                    <a:pt x="7771" y="5189"/>
                    <a:pt x="7008" y="4857"/>
                  </a:cubicBezTo>
                  <a:cubicBezTo>
                    <a:pt x="6166" y="4489"/>
                    <a:pt x="5380" y="4013"/>
                    <a:pt x="4556" y="3607"/>
                  </a:cubicBezTo>
                  <a:cubicBezTo>
                    <a:pt x="3733" y="3202"/>
                    <a:pt x="2806" y="2974"/>
                    <a:pt x="2056" y="2432"/>
                  </a:cubicBezTo>
                  <a:cubicBezTo>
                    <a:pt x="1218" y="1829"/>
                    <a:pt x="634" y="957"/>
                    <a:pt x="43" y="128"/>
                  </a:cubicBezTo>
                  <a:cubicBezTo>
                    <a:pt x="39" y="122"/>
                    <a:pt x="33" y="119"/>
                    <a:pt x="27" y="119"/>
                  </a:cubicBezTo>
                  <a:cubicBezTo>
                    <a:pt x="13" y="119"/>
                    <a:pt x="1" y="133"/>
                    <a:pt x="10" y="146"/>
                  </a:cubicBezTo>
                  <a:cubicBezTo>
                    <a:pt x="486" y="875"/>
                    <a:pt x="991" y="1612"/>
                    <a:pt x="1647" y="2192"/>
                  </a:cubicBezTo>
                  <a:cubicBezTo>
                    <a:pt x="2424" y="2878"/>
                    <a:pt x="3368" y="3130"/>
                    <a:pt x="4288" y="3559"/>
                  </a:cubicBezTo>
                  <a:cubicBezTo>
                    <a:pt x="5241" y="4003"/>
                    <a:pt x="6132" y="4562"/>
                    <a:pt x="7101" y="4975"/>
                  </a:cubicBezTo>
                  <a:cubicBezTo>
                    <a:pt x="8042" y="5378"/>
                    <a:pt x="9005" y="5734"/>
                    <a:pt x="9961" y="6101"/>
                  </a:cubicBezTo>
                  <a:cubicBezTo>
                    <a:pt x="10277" y="6262"/>
                    <a:pt x="10596" y="6420"/>
                    <a:pt x="10916" y="6573"/>
                  </a:cubicBezTo>
                  <a:cubicBezTo>
                    <a:pt x="10922" y="6576"/>
                    <a:pt x="10928" y="6577"/>
                    <a:pt x="10933" y="6577"/>
                  </a:cubicBezTo>
                  <a:cubicBezTo>
                    <a:pt x="10969" y="6577"/>
                    <a:pt x="10992" y="6527"/>
                    <a:pt x="10955" y="6508"/>
                  </a:cubicBezTo>
                  <a:cubicBezTo>
                    <a:pt x="10721" y="6388"/>
                    <a:pt x="10490" y="6266"/>
                    <a:pt x="10258" y="6146"/>
                  </a:cubicBezTo>
                  <a:cubicBezTo>
                    <a:pt x="10254" y="6134"/>
                    <a:pt x="10246" y="6126"/>
                    <a:pt x="10234" y="6122"/>
                  </a:cubicBezTo>
                  <a:cubicBezTo>
                    <a:pt x="10206" y="6110"/>
                    <a:pt x="10178" y="6101"/>
                    <a:pt x="10150" y="6089"/>
                  </a:cubicBezTo>
                  <a:cubicBezTo>
                    <a:pt x="8533" y="5247"/>
                    <a:pt x="6932" y="4382"/>
                    <a:pt x="5354" y="3468"/>
                  </a:cubicBezTo>
                  <a:cubicBezTo>
                    <a:pt x="3676" y="2498"/>
                    <a:pt x="1733" y="1604"/>
                    <a:pt x="306" y="259"/>
                  </a:cubicBezTo>
                  <a:lnTo>
                    <a:pt x="306" y="259"/>
                  </a:lnTo>
                  <a:cubicBezTo>
                    <a:pt x="3757" y="2380"/>
                    <a:pt x="7423" y="4126"/>
                    <a:pt x="10781" y="6406"/>
                  </a:cubicBezTo>
                  <a:cubicBezTo>
                    <a:pt x="10789" y="6412"/>
                    <a:pt x="10798" y="6415"/>
                    <a:pt x="10805" y="6415"/>
                  </a:cubicBezTo>
                  <a:cubicBezTo>
                    <a:pt x="10842" y="6415"/>
                    <a:pt x="10865" y="6357"/>
                    <a:pt x="10827" y="6330"/>
                  </a:cubicBezTo>
                  <a:cubicBezTo>
                    <a:pt x="7435" y="4030"/>
                    <a:pt x="3767" y="2142"/>
                    <a:pt x="193" y="146"/>
                  </a:cubicBezTo>
                  <a:cubicBezTo>
                    <a:pt x="145" y="100"/>
                    <a:pt x="95" y="53"/>
                    <a:pt x="48" y="5"/>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4" name="Google Shape;814;p14"/>
            <p:cNvSpPr/>
            <p:nvPr/>
          </p:nvSpPr>
          <p:spPr>
            <a:xfrm>
              <a:off x="6634750" y="3438175"/>
              <a:ext cx="344150" cy="58575"/>
            </a:xfrm>
            <a:custGeom>
              <a:avLst/>
              <a:gdLst/>
              <a:ahLst/>
              <a:cxnLst/>
              <a:rect l="l" t="t" r="r" b="b"/>
              <a:pathLst>
                <a:path w="13766" h="2343" extrusionOk="0">
                  <a:moveTo>
                    <a:pt x="1027" y="268"/>
                  </a:moveTo>
                  <a:lnTo>
                    <a:pt x="1027" y="268"/>
                  </a:lnTo>
                  <a:cubicBezTo>
                    <a:pt x="2990" y="488"/>
                    <a:pt x="4953" y="715"/>
                    <a:pt x="6907" y="999"/>
                  </a:cubicBezTo>
                  <a:cubicBezTo>
                    <a:pt x="7466" y="1080"/>
                    <a:pt x="13438" y="2095"/>
                    <a:pt x="13411" y="2222"/>
                  </a:cubicBezTo>
                  <a:cubicBezTo>
                    <a:pt x="13410" y="2229"/>
                    <a:pt x="13380" y="2232"/>
                    <a:pt x="13328" y="2232"/>
                  </a:cubicBezTo>
                  <a:cubicBezTo>
                    <a:pt x="12855" y="2232"/>
                    <a:pt x="10513" y="1986"/>
                    <a:pt x="10262" y="1959"/>
                  </a:cubicBezTo>
                  <a:lnTo>
                    <a:pt x="10262" y="1958"/>
                  </a:lnTo>
                  <a:cubicBezTo>
                    <a:pt x="9075" y="1835"/>
                    <a:pt x="7894" y="1678"/>
                    <a:pt x="6716" y="1486"/>
                  </a:cubicBezTo>
                  <a:cubicBezTo>
                    <a:pt x="4799" y="1172"/>
                    <a:pt x="2906" y="755"/>
                    <a:pt x="1027" y="268"/>
                  </a:cubicBezTo>
                  <a:close/>
                  <a:moveTo>
                    <a:pt x="1041" y="331"/>
                  </a:moveTo>
                  <a:lnTo>
                    <a:pt x="1041" y="331"/>
                  </a:lnTo>
                  <a:cubicBezTo>
                    <a:pt x="4797" y="1359"/>
                    <a:pt x="8679" y="2011"/>
                    <a:pt x="12568" y="2249"/>
                  </a:cubicBezTo>
                  <a:cubicBezTo>
                    <a:pt x="10518" y="2241"/>
                    <a:pt x="8471" y="2113"/>
                    <a:pt x="6440" y="1837"/>
                  </a:cubicBezTo>
                  <a:cubicBezTo>
                    <a:pt x="4567" y="1582"/>
                    <a:pt x="2733" y="1183"/>
                    <a:pt x="1041" y="331"/>
                  </a:cubicBezTo>
                  <a:close/>
                  <a:moveTo>
                    <a:pt x="5391" y="0"/>
                  </a:moveTo>
                  <a:cubicBezTo>
                    <a:pt x="5156" y="0"/>
                    <a:pt x="4926" y="16"/>
                    <a:pt x="4703" y="50"/>
                  </a:cubicBezTo>
                  <a:cubicBezTo>
                    <a:pt x="4673" y="53"/>
                    <a:pt x="4678" y="103"/>
                    <a:pt x="4707" y="103"/>
                  </a:cubicBezTo>
                  <a:cubicBezTo>
                    <a:pt x="4708" y="103"/>
                    <a:pt x="4709" y="103"/>
                    <a:pt x="4709" y="103"/>
                  </a:cubicBezTo>
                  <a:cubicBezTo>
                    <a:pt x="4872" y="88"/>
                    <a:pt x="5037" y="82"/>
                    <a:pt x="5203" y="82"/>
                  </a:cubicBezTo>
                  <a:cubicBezTo>
                    <a:pt x="6573" y="82"/>
                    <a:pt x="8031" y="543"/>
                    <a:pt x="9314" y="908"/>
                  </a:cubicBezTo>
                  <a:cubicBezTo>
                    <a:pt x="9681" y="1012"/>
                    <a:pt x="12996" y="1937"/>
                    <a:pt x="13586" y="2138"/>
                  </a:cubicBezTo>
                  <a:cubicBezTo>
                    <a:pt x="13584" y="2141"/>
                    <a:pt x="13583" y="2145"/>
                    <a:pt x="13582" y="2149"/>
                  </a:cubicBezTo>
                  <a:lnTo>
                    <a:pt x="13575" y="2182"/>
                  </a:lnTo>
                  <a:cubicBezTo>
                    <a:pt x="13575" y="2186"/>
                    <a:pt x="13576" y="2189"/>
                    <a:pt x="13576" y="2193"/>
                  </a:cubicBezTo>
                  <a:cubicBezTo>
                    <a:pt x="9271" y="1127"/>
                    <a:pt x="4869" y="603"/>
                    <a:pt x="468" y="120"/>
                  </a:cubicBezTo>
                  <a:cubicBezTo>
                    <a:pt x="355" y="90"/>
                    <a:pt x="240" y="60"/>
                    <a:pt x="127" y="30"/>
                  </a:cubicBezTo>
                  <a:cubicBezTo>
                    <a:pt x="125" y="29"/>
                    <a:pt x="124" y="29"/>
                    <a:pt x="122" y="29"/>
                  </a:cubicBezTo>
                  <a:cubicBezTo>
                    <a:pt x="98" y="29"/>
                    <a:pt x="90" y="63"/>
                    <a:pt x="115" y="72"/>
                  </a:cubicBezTo>
                  <a:lnTo>
                    <a:pt x="164" y="87"/>
                  </a:lnTo>
                  <a:lnTo>
                    <a:pt x="54" y="75"/>
                  </a:lnTo>
                  <a:cubicBezTo>
                    <a:pt x="52" y="75"/>
                    <a:pt x="50" y="75"/>
                    <a:pt x="49" y="75"/>
                  </a:cubicBezTo>
                  <a:cubicBezTo>
                    <a:pt x="0" y="75"/>
                    <a:pt x="2" y="154"/>
                    <a:pt x="54" y="159"/>
                  </a:cubicBezTo>
                  <a:lnTo>
                    <a:pt x="656" y="226"/>
                  </a:lnTo>
                  <a:cubicBezTo>
                    <a:pt x="722" y="244"/>
                    <a:pt x="787" y="262"/>
                    <a:pt x="851" y="279"/>
                  </a:cubicBezTo>
                  <a:cubicBezTo>
                    <a:pt x="2525" y="1202"/>
                    <a:pt x="4403" y="1614"/>
                    <a:pt x="6280" y="1883"/>
                  </a:cubicBezTo>
                  <a:cubicBezTo>
                    <a:pt x="8423" y="2189"/>
                    <a:pt x="10584" y="2342"/>
                    <a:pt x="12748" y="2342"/>
                  </a:cubicBezTo>
                  <a:cubicBezTo>
                    <a:pt x="12785" y="2342"/>
                    <a:pt x="12822" y="2342"/>
                    <a:pt x="12859" y="2342"/>
                  </a:cubicBezTo>
                  <a:cubicBezTo>
                    <a:pt x="12902" y="2342"/>
                    <a:pt x="12914" y="2295"/>
                    <a:pt x="12895" y="2269"/>
                  </a:cubicBezTo>
                  <a:lnTo>
                    <a:pt x="12895" y="2269"/>
                  </a:lnTo>
                  <a:cubicBezTo>
                    <a:pt x="13163" y="2283"/>
                    <a:pt x="13431" y="2295"/>
                    <a:pt x="13700" y="2307"/>
                  </a:cubicBezTo>
                  <a:cubicBezTo>
                    <a:pt x="13701" y="2307"/>
                    <a:pt x="13701" y="2307"/>
                    <a:pt x="13702" y="2307"/>
                  </a:cubicBezTo>
                  <a:cubicBezTo>
                    <a:pt x="13741" y="2307"/>
                    <a:pt x="13751" y="2256"/>
                    <a:pt x="13724" y="2234"/>
                  </a:cubicBezTo>
                  <a:cubicBezTo>
                    <a:pt x="13731" y="2229"/>
                    <a:pt x="13738" y="2223"/>
                    <a:pt x="13747" y="2215"/>
                  </a:cubicBezTo>
                  <a:cubicBezTo>
                    <a:pt x="13763" y="2199"/>
                    <a:pt x="13766" y="2175"/>
                    <a:pt x="13755" y="2155"/>
                  </a:cubicBezTo>
                  <a:cubicBezTo>
                    <a:pt x="13548" y="1801"/>
                    <a:pt x="12629" y="1774"/>
                    <a:pt x="12249" y="1667"/>
                  </a:cubicBezTo>
                  <a:cubicBezTo>
                    <a:pt x="11321" y="1407"/>
                    <a:pt x="10400" y="1119"/>
                    <a:pt x="9472" y="856"/>
                  </a:cubicBezTo>
                  <a:cubicBezTo>
                    <a:pt x="8246" y="507"/>
                    <a:pt x="6745" y="0"/>
                    <a:pt x="53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5" name="Google Shape;815;p14"/>
            <p:cNvSpPr/>
            <p:nvPr/>
          </p:nvSpPr>
          <p:spPr>
            <a:xfrm>
              <a:off x="6722425" y="3476200"/>
              <a:ext cx="208950" cy="72025"/>
            </a:xfrm>
            <a:custGeom>
              <a:avLst/>
              <a:gdLst/>
              <a:ahLst/>
              <a:cxnLst/>
              <a:rect l="l" t="t" r="r" b="b"/>
              <a:pathLst>
                <a:path w="8358" h="2881" extrusionOk="0">
                  <a:moveTo>
                    <a:pt x="1973" y="834"/>
                  </a:moveTo>
                  <a:lnTo>
                    <a:pt x="1973" y="834"/>
                  </a:lnTo>
                  <a:cubicBezTo>
                    <a:pt x="2545" y="1052"/>
                    <a:pt x="3123" y="1253"/>
                    <a:pt x="3705" y="1438"/>
                  </a:cubicBezTo>
                  <a:cubicBezTo>
                    <a:pt x="4672" y="1744"/>
                    <a:pt x="5686" y="1941"/>
                    <a:pt x="6662" y="2233"/>
                  </a:cubicBezTo>
                  <a:cubicBezTo>
                    <a:pt x="6985" y="2357"/>
                    <a:pt x="7306" y="2484"/>
                    <a:pt x="7628" y="2612"/>
                  </a:cubicBezTo>
                  <a:cubicBezTo>
                    <a:pt x="7632" y="2614"/>
                    <a:pt x="7637" y="2615"/>
                    <a:pt x="7642" y="2615"/>
                  </a:cubicBezTo>
                  <a:cubicBezTo>
                    <a:pt x="7658" y="2615"/>
                    <a:pt x="7673" y="2603"/>
                    <a:pt x="7676" y="2585"/>
                  </a:cubicBezTo>
                  <a:cubicBezTo>
                    <a:pt x="8001" y="2716"/>
                    <a:pt x="8095" y="2759"/>
                    <a:pt x="8073" y="2759"/>
                  </a:cubicBezTo>
                  <a:cubicBezTo>
                    <a:pt x="8033" y="2759"/>
                    <a:pt x="7637" y="2626"/>
                    <a:pt x="7485" y="2587"/>
                  </a:cubicBezTo>
                  <a:lnTo>
                    <a:pt x="7485" y="2585"/>
                  </a:lnTo>
                  <a:lnTo>
                    <a:pt x="6661" y="2373"/>
                  </a:lnTo>
                  <a:cubicBezTo>
                    <a:pt x="5939" y="2187"/>
                    <a:pt x="5215" y="2004"/>
                    <a:pt x="4494" y="1813"/>
                  </a:cubicBezTo>
                  <a:cubicBezTo>
                    <a:pt x="3601" y="1577"/>
                    <a:pt x="2777" y="1238"/>
                    <a:pt x="1973" y="834"/>
                  </a:cubicBezTo>
                  <a:close/>
                  <a:moveTo>
                    <a:pt x="28" y="1"/>
                  </a:moveTo>
                  <a:cubicBezTo>
                    <a:pt x="12" y="1"/>
                    <a:pt x="1" y="25"/>
                    <a:pt x="19" y="33"/>
                  </a:cubicBezTo>
                  <a:cubicBezTo>
                    <a:pt x="439" y="220"/>
                    <a:pt x="865" y="397"/>
                    <a:pt x="1293" y="569"/>
                  </a:cubicBezTo>
                  <a:cubicBezTo>
                    <a:pt x="2188" y="1073"/>
                    <a:pt x="3097" y="1514"/>
                    <a:pt x="4104" y="1794"/>
                  </a:cubicBezTo>
                  <a:cubicBezTo>
                    <a:pt x="5491" y="2180"/>
                    <a:pt x="6894" y="2515"/>
                    <a:pt x="8286" y="2879"/>
                  </a:cubicBezTo>
                  <a:cubicBezTo>
                    <a:pt x="8290" y="2880"/>
                    <a:pt x="8294" y="2880"/>
                    <a:pt x="8297" y="2880"/>
                  </a:cubicBezTo>
                  <a:cubicBezTo>
                    <a:pt x="8336" y="2880"/>
                    <a:pt x="8357" y="2823"/>
                    <a:pt x="8318" y="2803"/>
                  </a:cubicBezTo>
                  <a:cubicBezTo>
                    <a:pt x="7844" y="2547"/>
                    <a:pt x="7342" y="2361"/>
                    <a:pt x="6829" y="2207"/>
                  </a:cubicBezTo>
                  <a:cubicBezTo>
                    <a:pt x="5072" y="1520"/>
                    <a:pt x="3287" y="888"/>
                    <a:pt x="1473" y="377"/>
                  </a:cubicBezTo>
                  <a:cubicBezTo>
                    <a:pt x="1472" y="377"/>
                    <a:pt x="1470" y="377"/>
                    <a:pt x="1469" y="377"/>
                  </a:cubicBezTo>
                  <a:cubicBezTo>
                    <a:pt x="1447" y="377"/>
                    <a:pt x="1440" y="408"/>
                    <a:pt x="1461" y="417"/>
                  </a:cubicBezTo>
                  <a:cubicBezTo>
                    <a:pt x="2976" y="912"/>
                    <a:pt x="4482" y="1418"/>
                    <a:pt x="5973" y="1973"/>
                  </a:cubicBezTo>
                  <a:cubicBezTo>
                    <a:pt x="5492" y="1852"/>
                    <a:pt x="5010" y="1740"/>
                    <a:pt x="4535" y="1605"/>
                  </a:cubicBezTo>
                  <a:cubicBezTo>
                    <a:pt x="3517" y="1316"/>
                    <a:pt x="2515" y="980"/>
                    <a:pt x="1526" y="604"/>
                  </a:cubicBezTo>
                  <a:cubicBezTo>
                    <a:pt x="1222" y="440"/>
                    <a:pt x="920" y="269"/>
                    <a:pt x="617" y="90"/>
                  </a:cubicBezTo>
                  <a:cubicBezTo>
                    <a:pt x="610" y="86"/>
                    <a:pt x="604" y="84"/>
                    <a:pt x="598" y="84"/>
                  </a:cubicBezTo>
                  <a:cubicBezTo>
                    <a:pt x="566" y="84"/>
                    <a:pt x="545" y="134"/>
                    <a:pt x="579" y="154"/>
                  </a:cubicBezTo>
                  <a:cubicBezTo>
                    <a:pt x="713" y="234"/>
                    <a:pt x="848" y="314"/>
                    <a:pt x="981" y="392"/>
                  </a:cubicBezTo>
                  <a:cubicBezTo>
                    <a:pt x="665" y="266"/>
                    <a:pt x="350" y="136"/>
                    <a:pt x="35" y="2"/>
                  </a:cubicBezTo>
                  <a:cubicBezTo>
                    <a:pt x="33" y="1"/>
                    <a:pt x="31"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6" name="Google Shape;816;p14"/>
            <p:cNvSpPr/>
            <p:nvPr/>
          </p:nvSpPr>
          <p:spPr>
            <a:xfrm>
              <a:off x="6819300" y="3418700"/>
              <a:ext cx="179175" cy="21375"/>
            </a:xfrm>
            <a:custGeom>
              <a:avLst/>
              <a:gdLst/>
              <a:ahLst/>
              <a:cxnLst/>
              <a:rect l="l" t="t" r="r" b="b"/>
              <a:pathLst>
                <a:path w="7167" h="855" extrusionOk="0">
                  <a:moveTo>
                    <a:pt x="2677" y="1"/>
                  </a:moveTo>
                  <a:cubicBezTo>
                    <a:pt x="2192" y="1"/>
                    <a:pt x="1706" y="21"/>
                    <a:pt x="1220" y="60"/>
                  </a:cubicBezTo>
                  <a:cubicBezTo>
                    <a:pt x="1167" y="66"/>
                    <a:pt x="1165" y="146"/>
                    <a:pt x="1216" y="146"/>
                  </a:cubicBezTo>
                  <a:cubicBezTo>
                    <a:pt x="1218" y="146"/>
                    <a:pt x="1219" y="146"/>
                    <a:pt x="1220" y="146"/>
                  </a:cubicBezTo>
                  <a:cubicBezTo>
                    <a:pt x="1733" y="109"/>
                    <a:pt x="2246" y="88"/>
                    <a:pt x="2759" y="88"/>
                  </a:cubicBezTo>
                  <a:cubicBezTo>
                    <a:pt x="3280" y="88"/>
                    <a:pt x="3801" y="109"/>
                    <a:pt x="4322" y="156"/>
                  </a:cubicBezTo>
                  <a:cubicBezTo>
                    <a:pt x="4927" y="211"/>
                    <a:pt x="5529" y="298"/>
                    <a:pt x="6126" y="415"/>
                  </a:cubicBezTo>
                  <a:cubicBezTo>
                    <a:pt x="6180" y="426"/>
                    <a:pt x="6661" y="571"/>
                    <a:pt x="6787" y="571"/>
                  </a:cubicBezTo>
                  <a:cubicBezTo>
                    <a:pt x="6802" y="571"/>
                    <a:pt x="6812" y="569"/>
                    <a:pt x="6816" y="564"/>
                  </a:cubicBezTo>
                  <a:lnTo>
                    <a:pt x="6816" y="564"/>
                  </a:lnTo>
                  <a:cubicBezTo>
                    <a:pt x="6806" y="576"/>
                    <a:pt x="6780" y="587"/>
                    <a:pt x="6742" y="595"/>
                  </a:cubicBezTo>
                  <a:cubicBezTo>
                    <a:pt x="6267" y="618"/>
                    <a:pt x="5793" y="630"/>
                    <a:pt x="5319" y="630"/>
                  </a:cubicBezTo>
                  <a:cubicBezTo>
                    <a:pt x="3788" y="630"/>
                    <a:pt x="2266" y="511"/>
                    <a:pt x="741" y="295"/>
                  </a:cubicBezTo>
                  <a:cubicBezTo>
                    <a:pt x="740" y="295"/>
                    <a:pt x="739" y="295"/>
                    <a:pt x="738" y="295"/>
                  </a:cubicBezTo>
                  <a:cubicBezTo>
                    <a:pt x="716" y="295"/>
                    <a:pt x="708" y="329"/>
                    <a:pt x="731" y="332"/>
                  </a:cubicBezTo>
                  <a:cubicBezTo>
                    <a:pt x="2227" y="596"/>
                    <a:pt x="3742" y="717"/>
                    <a:pt x="5260" y="717"/>
                  </a:cubicBezTo>
                  <a:cubicBezTo>
                    <a:pt x="5268" y="717"/>
                    <a:pt x="5276" y="717"/>
                    <a:pt x="5285" y="717"/>
                  </a:cubicBezTo>
                  <a:lnTo>
                    <a:pt x="5285" y="717"/>
                  </a:lnTo>
                  <a:cubicBezTo>
                    <a:pt x="4871" y="738"/>
                    <a:pt x="4457" y="749"/>
                    <a:pt x="4045" y="749"/>
                  </a:cubicBezTo>
                  <a:cubicBezTo>
                    <a:pt x="2705" y="749"/>
                    <a:pt x="1369" y="640"/>
                    <a:pt x="28" y="471"/>
                  </a:cubicBezTo>
                  <a:cubicBezTo>
                    <a:pt x="27" y="471"/>
                    <a:pt x="26" y="471"/>
                    <a:pt x="26" y="471"/>
                  </a:cubicBezTo>
                  <a:cubicBezTo>
                    <a:pt x="5" y="471"/>
                    <a:pt x="1" y="509"/>
                    <a:pt x="22" y="512"/>
                  </a:cubicBezTo>
                  <a:cubicBezTo>
                    <a:pt x="1269" y="749"/>
                    <a:pt x="2540" y="855"/>
                    <a:pt x="3811" y="855"/>
                  </a:cubicBezTo>
                  <a:cubicBezTo>
                    <a:pt x="4794" y="855"/>
                    <a:pt x="5778" y="792"/>
                    <a:pt x="6750" y="678"/>
                  </a:cubicBezTo>
                  <a:cubicBezTo>
                    <a:pt x="6761" y="678"/>
                    <a:pt x="6772" y="678"/>
                    <a:pt x="6782" y="676"/>
                  </a:cubicBezTo>
                  <a:cubicBezTo>
                    <a:pt x="6785" y="676"/>
                    <a:pt x="6786" y="674"/>
                    <a:pt x="6789" y="672"/>
                  </a:cubicBezTo>
                  <a:cubicBezTo>
                    <a:pt x="6893" y="660"/>
                    <a:pt x="6997" y="647"/>
                    <a:pt x="7101" y="634"/>
                  </a:cubicBezTo>
                  <a:cubicBezTo>
                    <a:pt x="7148" y="627"/>
                    <a:pt x="7166" y="559"/>
                    <a:pt x="7113" y="547"/>
                  </a:cubicBezTo>
                  <a:cubicBezTo>
                    <a:pt x="5654" y="188"/>
                    <a:pt x="4170" y="1"/>
                    <a:pt x="26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7" name="Google Shape;817;p14"/>
            <p:cNvSpPr/>
            <p:nvPr/>
          </p:nvSpPr>
          <p:spPr>
            <a:xfrm>
              <a:off x="6857650" y="3439825"/>
              <a:ext cx="121375" cy="7675"/>
            </a:xfrm>
            <a:custGeom>
              <a:avLst/>
              <a:gdLst/>
              <a:ahLst/>
              <a:cxnLst/>
              <a:rect l="l" t="t" r="r" b="b"/>
              <a:pathLst>
                <a:path w="4855" h="307" extrusionOk="0">
                  <a:moveTo>
                    <a:pt x="4802" y="1"/>
                  </a:moveTo>
                  <a:cubicBezTo>
                    <a:pt x="4801" y="1"/>
                    <a:pt x="4801" y="1"/>
                    <a:pt x="4800" y="1"/>
                  </a:cubicBezTo>
                  <a:cubicBezTo>
                    <a:pt x="3205" y="49"/>
                    <a:pt x="1610" y="126"/>
                    <a:pt x="21" y="276"/>
                  </a:cubicBezTo>
                  <a:cubicBezTo>
                    <a:pt x="2" y="277"/>
                    <a:pt x="1" y="306"/>
                    <a:pt x="20" y="306"/>
                  </a:cubicBezTo>
                  <a:cubicBezTo>
                    <a:pt x="20" y="306"/>
                    <a:pt x="20" y="306"/>
                    <a:pt x="21" y="306"/>
                  </a:cubicBezTo>
                  <a:cubicBezTo>
                    <a:pt x="1613" y="213"/>
                    <a:pt x="3205" y="125"/>
                    <a:pt x="4800" y="85"/>
                  </a:cubicBezTo>
                  <a:cubicBezTo>
                    <a:pt x="4855" y="84"/>
                    <a:pt x="4855" y="1"/>
                    <a:pt x="48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8" name="Google Shape;818;p14"/>
            <p:cNvSpPr/>
            <p:nvPr/>
          </p:nvSpPr>
          <p:spPr>
            <a:xfrm>
              <a:off x="6828425" y="3305825"/>
              <a:ext cx="185225" cy="61775"/>
            </a:xfrm>
            <a:custGeom>
              <a:avLst/>
              <a:gdLst/>
              <a:ahLst/>
              <a:cxnLst/>
              <a:rect l="l" t="t" r="r" b="b"/>
              <a:pathLst>
                <a:path w="7409" h="2471" extrusionOk="0">
                  <a:moveTo>
                    <a:pt x="7024" y="124"/>
                  </a:moveTo>
                  <a:cubicBezTo>
                    <a:pt x="7082" y="124"/>
                    <a:pt x="7024" y="171"/>
                    <a:pt x="6747" y="303"/>
                  </a:cubicBezTo>
                  <a:cubicBezTo>
                    <a:pt x="5329" y="979"/>
                    <a:pt x="3830" y="1429"/>
                    <a:pt x="2313" y="1812"/>
                  </a:cubicBezTo>
                  <a:cubicBezTo>
                    <a:pt x="3058" y="1529"/>
                    <a:pt x="3793" y="1221"/>
                    <a:pt x="4536" y="933"/>
                  </a:cubicBezTo>
                  <a:cubicBezTo>
                    <a:pt x="5038" y="737"/>
                    <a:pt x="5545" y="552"/>
                    <a:pt x="6061" y="393"/>
                  </a:cubicBezTo>
                  <a:cubicBezTo>
                    <a:pt x="6143" y="369"/>
                    <a:pt x="6393" y="287"/>
                    <a:pt x="6621" y="220"/>
                  </a:cubicBezTo>
                  <a:cubicBezTo>
                    <a:pt x="6737" y="189"/>
                    <a:pt x="6856" y="159"/>
                    <a:pt x="6975" y="129"/>
                  </a:cubicBezTo>
                  <a:cubicBezTo>
                    <a:pt x="6995" y="126"/>
                    <a:pt x="7012" y="124"/>
                    <a:pt x="7024" y="124"/>
                  </a:cubicBezTo>
                  <a:close/>
                  <a:moveTo>
                    <a:pt x="4984" y="696"/>
                  </a:moveTo>
                  <a:lnTo>
                    <a:pt x="4984" y="696"/>
                  </a:lnTo>
                  <a:cubicBezTo>
                    <a:pt x="3896" y="1096"/>
                    <a:pt x="2827" y="1563"/>
                    <a:pt x="1734" y="1955"/>
                  </a:cubicBezTo>
                  <a:cubicBezTo>
                    <a:pt x="1657" y="1975"/>
                    <a:pt x="1578" y="1992"/>
                    <a:pt x="1500" y="2011"/>
                  </a:cubicBezTo>
                  <a:cubicBezTo>
                    <a:pt x="2638" y="1515"/>
                    <a:pt x="3801" y="1076"/>
                    <a:pt x="4984" y="696"/>
                  </a:cubicBezTo>
                  <a:close/>
                  <a:moveTo>
                    <a:pt x="7356" y="0"/>
                  </a:moveTo>
                  <a:cubicBezTo>
                    <a:pt x="7353" y="0"/>
                    <a:pt x="7351" y="1"/>
                    <a:pt x="7348" y="1"/>
                  </a:cubicBezTo>
                  <a:cubicBezTo>
                    <a:pt x="7296" y="12"/>
                    <a:pt x="7244" y="24"/>
                    <a:pt x="7192" y="34"/>
                  </a:cubicBezTo>
                  <a:cubicBezTo>
                    <a:pt x="7189" y="20"/>
                    <a:pt x="7175" y="10"/>
                    <a:pt x="7160" y="10"/>
                  </a:cubicBezTo>
                  <a:cubicBezTo>
                    <a:pt x="7157" y="10"/>
                    <a:pt x="7155" y="10"/>
                    <a:pt x="7152" y="10"/>
                  </a:cubicBezTo>
                  <a:cubicBezTo>
                    <a:pt x="5104" y="481"/>
                    <a:pt x="3074" y="1165"/>
                    <a:pt x="1178" y="2087"/>
                  </a:cubicBezTo>
                  <a:cubicBezTo>
                    <a:pt x="792" y="2178"/>
                    <a:pt x="406" y="2267"/>
                    <a:pt x="20" y="2356"/>
                  </a:cubicBezTo>
                  <a:cubicBezTo>
                    <a:pt x="0" y="2361"/>
                    <a:pt x="7" y="2390"/>
                    <a:pt x="26" y="2390"/>
                  </a:cubicBezTo>
                  <a:cubicBezTo>
                    <a:pt x="27" y="2390"/>
                    <a:pt x="28" y="2390"/>
                    <a:pt x="30" y="2390"/>
                  </a:cubicBezTo>
                  <a:cubicBezTo>
                    <a:pt x="352" y="2320"/>
                    <a:pt x="675" y="2250"/>
                    <a:pt x="998" y="2178"/>
                  </a:cubicBezTo>
                  <a:lnTo>
                    <a:pt x="998" y="2178"/>
                  </a:lnTo>
                  <a:cubicBezTo>
                    <a:pt x="818" y="2267"/>
                    <a:pt x="638" y="2355"/>
                    <a:pt x="460" y="2448"/>
                  </a:cubicBezTo>
                  <a:cubicBezTo>
                    <a:pt x="449" y="2455"/>
                    <a:pt x="456" y="2471"/>
                    <a:pt x="467" y="2471"/>
                  </a:cubicBezTo>
                  <a:cubicBezTo>
                    <a:pt x="469" y="2471"/>
                    <a:pt x="470" y="2471"/>
                    <a:pt x="472" y="2470"/>
                  </a:cubicBezTo>
                  <a:cubicBezTo>
                    <a:pt x="726" y="2352"/>
                    <a:pt x="978" y="2238"/>
                    <a:pt x="1231" y="2127"/>
                  </a:cubicBezTo>
                  <a:lnTo>
                    <a:pt x="1256" y="2122"/>
                  </a:lnTo>
                  <a:lnTo>
                    <a:pt x="1256" y="2122"/>
                  </a:lnTo>
                  <a:lnTo>
                    <a:pt x="1234" y="2128"/>
                  </a:lnTo>
                  <a:cubicBezTo>
                    <a:pt x="1200" y="2140"/>
                    <a:pt x="1210" y="2191"/>
                    <a:pt x="1241" y="2191"/>
                  </a:cubicBezTo>
                  <a:cubicBezTo>
                    <a:pt x="1244" y="2191"/>
                    <a:pt x="1248" y="2191"/>
                    <a:pt x="1251" y="2190"/>
                  </a:cubicBezTo>
                  <a:cubicBezTo>
                    <a:pt x="1448" y="2124"/>
                    <a:pt x="1645" y="2056"/>
                    <a:pt x="1841" y="1986"/>
                  </a:cubicBezTo>
                  <a:cubicBezTo>
                    <a:pt x="3601" y="1568"/>
                    <a:pt x="5336" y="1055"/>
                    <a:pt x="6968" y="263"/>
                  </a:cubicBezTo>
                  <a:lnTo>
                    <a:pt x="6968" y="263"/>
                  </a:lnTo>
                  <a:cubicBezTo>
                    <a:pt x="5575" y="1125"/>
                    <a:pt x="4101" y="1760"/>
                    <a:pt x="2530" y="2244"/>
                  </a:cubicBezTo>
                  <a:cubicBezTo>
                    <a:pt x="2498" y="2255"/>
                    <a:pt x="2508" y="2300"/>
                    <a:pt x="2537" y="2300"/>
                  </a:cubicBezTo>
                  <a:cubicBezTo>
                    <a:pt x="2540" y="2300"/>
                    <a:pt x="2542" y="2300"/>
                    <a:pt x="2545" y="2299"/>
                  </a:cubicBezTo>
                  <a:cubicBezTo>
                    <a:pt x="4224" y="1854"/>
                    <a:pt x="5812" y="1088"/>
                    <a:pt x="7251" y="124"/>
                  </a:cubicBezTo>
                  <a:cubicBezTo>
                    <a:pt x="7292" y="103"/>
                    <a:pt x="7335" y="84"/>
                    <a:pt x="7375" y="63"/>
                  </a:cubicBezTo>
                  <a:cubicBezTo>
                    <a:pt x="7408" y="46"/>
                    <a:pt x="7388" y="0"/>
                    <a:pt x="7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9" name="Google Shape;819;p14"/>
            <p:cNvSpPr/>
            <p:nvPr/>
          </p:nvSpPr>
          <p:spPr>
            <a:xfrm>
              <a:off x="6768875" y="3260800"/>
              <a:ext cx="238225" cy="122200"/>
            </a:xfrm>
            <a:custGeom>
              <a:avLst/>
              <a:gdLst/>
              <a:ahLst/>
              <a:cxnLst/>
              <a:rect l="l" t="t" r="r" b="b"/>
              <a:pathLst>
                <a:path w="9529" h="4888" extrusionOk="0">
                  <a:moveTo>
                    <a:pt x="9472" y="0"/>
                  </a:moveTo>
                  <a:cubicBezTo>
                    <a:pt x="9467" y="0"/>
                    <a:pt x="9461" y="1"/>
                    <a:pt x="9456" y="4"/>
                  </a:cubicBezTo>
                  <a:cubicBezTo>
                    <a:pt x="7831" y="803"/>
                    <a:pt x="6210" y="1606"/>
                    <a:pt x="4589" y="2413"/>
                  </a:cubicBezTo>
                  <a:cubicBezTo>
                    <a:pt x="3045" y="3180"/>
                    <a:pt x="1445" y="3896"/>
                    <a:pt x="11" y="4864"/>
                  </a:cubicBezTo>
                  <a:cubicBezTo>
                    <a:pt x="0" y="4872"/>
                    <a:pt x="6" y="4888"/>
                    <a:pt x="17" y="4888"/>
                  </a:cubicBezTo>
                  <a:cubicBezTo>
                    <a:pt x="19" y="4888"/>
                    <a:pt x="22" y="4887"/>
                    <a:pt x="24" y="4885"/>
                  </a:cubicBezTo>
                  <a:cubicBezTo>
                    <a:pt x="3034" y="3045"/>
                    <a:pt x="6335" y="1637"/>
                    <a:pt x="9493" y="67"/>
                  </a:cubicBezTo>
                  <a:cubicBezTo>
                    <a:pt x="9528" y="50"/>
                    <a:pt x="9506" y="0"/>
                    <a:pt x="94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0" name="Google Shape;820;p14"/>
            <p:cNvSpPr/>
            <p:nvPr/>
          </p:nvSpPr>
          <p:spPr>
            <a:xfrm>
              <a:off x="6781075" y="3193550"/>
              <a:ext cx="208600" cy="128050"/>
            </a:xfrm>
            <a:custGeom>
              <a:avLst/>
              <a:gdLst/>
              <a:ahLst/>
              <a:cxnLst/>
              <a:rect l="l" t="t" r="r" b="b"/>
              <a:pathLst>
                <a:path w="8344" h="5122" extrusionOk="0">
                  <a:moveTo>
                    <a:pt x="8302" y="0"/>
                  </a:moveTo>
                  <a:cubicBezTo>
                    <a:pt x="8299" y="0"/>
                    <a:pt x="8295" y="1"/>
                    <a:pt x="8291" y="2"/>
                  </a:cubicBezTo>
                  <a:cubicBezTo>
                    <a:pt x="6032" y="726"/>
                    <a:pt x="3896" y="1790"/>
                    <a:pt x="1956" y="3156"/>
                  </a:cubicBezTo>
                  <a:cubicBezTo>
                    <a:pt x="1929" y="3175"/>
                    <a:pt x="1946" y="3215"/>
                    <a:pt x="1971" y="3215"/>
                  </a:cubicBezTo>
                  <a:cubicBezTo>
                    <a:pt x="1976" y="3215"/>
                    <a:pt x="1982" y="3213"/>
                    <a:pt x="1988" y="3209"/>
                  </a:cubicBezTo>
                  <a:cubicBezTo>
                    <a:pt x="3064" y="2452"/>
                    <a:pt x="4193" y="1778"/>
                    <a:pt x="5383" y="1213"/>
                  </a:cubicBezTo>
                  <a:cubicBezTo>
                    <a:pt x="6014" y="913"/>
                    <a:pt x="6656" y="643"/>
                    <a:pt x="7313" y="402"/>
                  </a:cubicBezTo>
                  <a:cubicBezTo>
                    <a:pt x="7418" y="363"/>
                    <a:pt x="7999" y="252"/>
                    <a:pt x="8058" y="144"/>
                  </a:cubicBezTo>
                  <a:lnTo>
                    <a:pt x="8058" y="144"/>
                  </a:lnTo>
                  <a:cubicBezTo>
                    <a:pt x="7974" y="301"/>
                    <a:pt x="7438" y="524"/>
                    <a:pt x="7281" y="619"/>
                  </a:cubicBezTo>
                  <a:cubicBezTo>
                    <a:pt x="4855" y="2105"/>
                    <a:pt x="2414" y="3572"/>
                    <a:pt x="11" y="5094"/>
                  </a:cubicBezTo>
                  <a:cubicBezTo>
                    <a:pt x="1" y="5104"/>
                    <a:pt x="9" y="5121"/>
                    <a:pt x="23" y="5121"/>
                  </a:cubicBezTo>
                  <a:cubicBezTo>
                    <a:pt x="25" y="5121"/>
                    <a:pt x="27" y="5121"/>
                    <a:pt x="29" y="5120"/>
                  </a:cubicBezTo>
                  <a:cubicBezTo>
                    <a:pt x="2640" y="3572"/>
                    <a:pt x="5219" y="1966"/>
                    <a:pt x="7805" y="375"/>
                  </a:cubicBezTo>
                  <a:lnTo>
                    <a:pt x="7805" y="375"/>
                  </a:lnTo>
                  <a:cubicBezTo>
                    <a:pt x="6360" y="1514"/>
                    <a:pt x="4876" y="2596"/>
                    <a:pt x="3369" y="3651"/>
                  </a:cubicBezTo>
                  <a:cubicBezTo>
                    <a:pt x="3357" y="3658"/>
                    <a:pt x="3364" y="3676"/>
                    <a:pt x="3375" y="3676"/>
                  </a:cubicBezTo>
                  <a:cubicBezTo>
                    <a:pt x="3377" y="3676"/>
                    <a:pt x="3380" y="3675"/>
                    <a:pt x="3382" y="3673"/>
                  </a:cubicBezTo>
                  <a:cubicBezTo>
                    <a:pt x="4967" y="2632"/>
                    <a:pt x="6490" y="1502"/>
                    <a:pt x="7975" y="326"/>
                  </a:cubicBezTo>
                  <a:cubicBezTo>
                    <a:pt x="7997" y="309"/>
                    <a:pt x="7985" y="286"/>
                    <a:pt x="7965" y="277"/>
                  </a:cubicBezTo>
                  <a:cubicBezTo>
                    <a:pt x="8082" y="205"/>
                    <a:pt x="8199" y="133"/>
                    <a:pt x="8317" y="61"/>
                  </a:cubicBezTo>
                  <a:cubicBezTo>
                    <a:pt x="8343" y="44"/>
                    <a:pt x="8331" y="0"/>
                    <a:pt x="83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1" name="Google Shape;821;p14"/>
            <p:cNvSpPr/>
            <p:nvPr/>
          </p:nvSpPr>
          <p:spPr>
            <a:xfrm>
              <a:off x="6609825" y="3133700"/>
              <a:ext cx="342500" cy="286100"/>
            </a:xfrm>
            <a:custGeom>
              <a:avLst/>
              <a:gdLst/>
              <a:ahLst/>
              <a:cxnLst/>
              <a:rect l="l" t="t" r="r" b="b"/>
              <a:pathLst>
                <a:path w="13700" h="11444" extrusionOk="0">
                  <a:moveTo>
                    <a:pt x="13661" y="0"/>
                  </a:moveTo>
                  <a:cubicBezTo>
                    <a:pt x="13657" y="0"/>
                    <a:pt x="13653" y="1"/>
                    <a:pt x="13649" y="3"/>
                  </a:cubicBezTo>
                  <a:cubicBezTo>
                    <a:pt x="10915" y="1601"/>
                    <a:pt x="8108" y="3131"/>
                    <a:pt x="5637" y="5126"/>
                  </a:cubicBezTo>
                  <a:cubicBezTo>
                    <a:pt x="3439" y="6899"/>
                    <a:pt x="1472" y="9001"/>
                    <a:pt x="7" y="11422"/>
                  </a:cubicBezTo>
                  <a:cubicBezTo>
                    <a:pt x="0" y="11433"/>
                    <a:pt x="10" y="11443"/>
                    <a:pt x="19" y="11443"/>
                  </a:cubicBezTo>
                  <a:cubicBezTo>
                    <a:pt x="23" y="11443"/>
                    <a:pt x="28" y="11441"/>
                    <a:pt x="31" y="11436"/>
                  </a:cubicBezTo>
                  <a:cubicBezTo>
                    <a:pt x="1573" y="9049"/>
                    <a:pt x="3469" y="6954"/>
                    <a:pt x="5681" y="5170"/>
                  </a:cubicBezTo>
                  <a:cubicBezTo>
                    <a:pt x="8151" y="3177"/>
                    <a:pt x="10955" y="1664"/>
                    <a:pt x="13676" y="50"/>
                  </a:cubicBezTo>
                  <a:cubicBezTo>
                    <a:pt x="13700" y="34"/>
                    <a:pt x="13685" y="0"/>
                    <a:pt x="1366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2" name="Google Shape;822;p14"/>
            <p:cNvSpPr/>
            <p:nvPr/>
          </p:nvSpPr>
          <p:spPr>
            <a:xfrm>
              <a:off x="6584025" y="3046700"/>
              <a:ext cx="71675" cy="370000"/>
            </a:xfrm>
            <a:custGeom>
              <a:avLst/>
              <a:gdLst/>
              <a:ahLst/>
              <a:cxnLst/>
              <a:rect l="l" t="t" r="r" b="b"/>
              <a:pathLst>
                <a:path w="2867" h="14800" extrusionOk="0">
                  <a:moveTo>
                    <a:pt x="2810" y="1"/>
                  </a:moveTo>
                  <a:cubicBezTo>
                    <a:pt x="2798" y="1"/>
                    <a:pt x="2786" y="6"/>
                    <a:pt x="2778" y="17"/>
                  </a:cubicBezTo>
                  <a:cubicBezTo>
                    <a:pt x="1391" y="1965"/>
                    <a:pt x="1280" y="4480"/>
                    <a:pt x="975" y="6773"/>
                  </a:cubicBezTo>
                  <a:cubicBezTo>
                    <a:pt x="626" y="9383"/>
                    <a:pt x="1" y="12197"/>
                    <a:pt x="728" y="14794"/>
                  </a:cubicBezTo>
                  <a:cubicBezTo>
                    <a:pt x="729" y="14798"/>
                    <a:pt x="732" y="14800"/>
                    <a:pt x="736" y="14800"/>
                  </a:cubicBezTo>
                  <a:cubicBezTo>
                    <a:pt x="741" y="14800"/>
                    <a:pt x="747" y="14796"/>
                    <a:pt x="745" y="14790"/>
                  </a:cubicBezTo>
                  <a:cubicBezTo>
                    <a:pt x="189" y="12205"/>
                    <a:pt x="661" y="9630"/>
                    <a:pt x="1007" y="7051"/>
                  </a:cubicBezTo>
                  <a:cubicBezTo>
                    <a:pt x="1321" y="4697"/>
                    <a:pt x="1415" y="2058"/>
                    <a:pt x="2846" y="57"/>
                  </a:cubicBezTo>
                  <a:cubicBezTo>
                    <a:pt x="2866" y="28"/>
                    <a:pt x="2839" y="1"/>
                    <a:pt x="2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3" name="Google Shape;823;p14"/>
            <p:cNvSpPr/>
            <p:nvPr/>
          </p:nvSpPr>
          <p:spPr>
            <a:xfrm>
              <a:off x="6568500" y="3081050"/>
              <a:ext cx="13800" cy="127975"/>
            </a:xfrm>
            <a:custGeom>
              <a:avLst/>
              <a:gdLst/>
              <a:ahLst/>
              <a:cxnLst/>
              <a:rect l="l" t="t" r="r" b="b"/>
              <a:pathLst>
                <a:path w="552" h="5119" extrusionOk="0">
                  <a:moveTo>
                    <a:pt x="256" y="0"/>
                  </a:moveTo>
                  <a:cubicBezTo>
                    <a:pt x="247" y="0"/>
                    <a:pt x="238" y="6"/>
                    <a:pt x="238" y="17"/>
                  </a:cubicBezTo>
                  <a:cubicBezTo>
                    <a:pt x="238" y="96"/>
                    <a:pt x="242" y="174"/>
                    <a:pt x="242" y="253"/>
                  </a:cubicBezTo>
                  <a:cubicBezTo>
                    <a:pt x="1" y="1868"/>
                    <a:pt x="51" y="3499"/>
                    <a:pt x="355" y="5102"/>
                  </a:cubicBezTo>
                  <a:cubicBezTo>
                    <a:pt x="357" y="5114"/>
                    <a:pt x="366" y="5119"/>
                    <a:pt x="375" y="5119"/>
                  </a:cubicBezTo>
                  <a:cubicBezTo>
                    <a:pt x="389" y="5119"/>
                    <a:pt x="404" y="5107"/>
                    <a:pt x="401" y="5090"/>
                  </a:cubicBezTo>
                  <a:cubicBezTo>
                    <a:pt x="134" y="3578"/>
                    <a:pt x="97" y="2080"/>
                    <a:pt x="247" y="561"/>
                  </a:cubicBezTo>
                  <a:lnTo>
                    <a:pt x="247" y="561"/>
                  </a:lnTo>
                  <a:cubicBezTo>
                    <a:pt x="266" y="1536"/>
                    <a:pt x="319" y="2510"/>
                    <a:pt x="410" y="3482"/>
                  </a:cubicBezTo>
                  <a:cubicBezTo>
                    <a:pt x="450" y="3900"/>
                    <a:pt x="498" y="4318"/>
                    <a:pt x="551" y="4735"/>
                  </a:cubicBezTo>
                  <a:cubicBezTo>
                    <a:pt x="530" y="4399"/>
                    <a:pt x="530" y="4051"/>
                    <a:pt x="515" y="3912"/>
                  </a:cubicBezTo>
                  <a:cubicBezTo>
                    <a:pt x="470" y="3482"/>
                    <a:pt x="430" y="3050"/>
                    <a:pt x="398" y="2618"/>
                  </a:cubicBezTo>
                  <a:cubicBezTo>
                    <a:pt x="338" y="1824"/>
                    <a:pt x="303" y="1029"/>
                    <a:pt x="281" y="234"/>
                  </a:cubicBezTo>
                  <a:cubicBezTo>
                    <a:pt x="282" y="225"/>
                    <a:pt x="282" y="216"/>
                    <a:pt x="283" y="206"/>
                  </a:cubicBezTo>
                  <a:cubicBezTo>
                    <a:pt x="285" y="202"/>
                    <a:pt x="283" y="198"/>
                    <a:pt x="279" y="196"/>
                  </a:cubicBezTo>
                  <a:cubicBezTo>
                    <a:pt x="278" y="136"/>
                    <a:pt x="275" y="77"/>
                    <a:pt x="274" y="17"/>
                  </a:cubicBezTo>
                  <a:cubicBezTo>
                    <a:pt x="274" y="6"/>
                    <a:pt x="265" y="0"/>
                    <a:pt x="2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4" name="Google Shape;824;p14"/>
            <p:cNvSpPr/>
            <p:nvPr/>
          </p:nvSpPr>
          <p:spPr>
            <a:xfrm>
              <a:off x="6582275" y="3199425"/>
              <a:ext cx="825" cy="8900"/>
            </a:xfrm>
            <a:custGeom>
              <a:avLst/>
              <a:gdLst/>
              <a:ahLst/>
              <a:cxnLst/>
              <a:rect l="l" t="t" r="r" b="b"/>
              <a:pathLst>
                <a:path w="33" h="356" extrusionOk="0">
                  <a:moveTo>
                    <a:pt x="0" y="0"/>
                  </a:moveTo>
                  <a:cubicBezTo>
                    <a:pt x="7" y="124"/>
                    <a:pt x="18" y="246"/>
                    <a:pt x="32" y="355"/>
                  </a:cubicBezTo>
                  <a:cubicBezTo>
                    <a:pt x="32" y="300"/>
                    <a:pt x="30" y="246"/>
                    <a:pt x="23" y="191"/>
                  </a:cubicBezTo>
                  <a:cubicBezTo>
                    <a:pt x="15" y="127"/>
                    <a:pt x="8" y="64"/>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5" name="Google Shape;825;p14"/>
            <p:cNvSpPr/>
            <p:nvPr/>
          </p:nvSpPr>
          <p:spPr>
            <a:xfrm>
              <a:off x="6575825" y="3086225"/>
              <a:ext cx="17600" cy="136475"/>
            </a:xfrm>
            <a:custGeom>
              <a:avLst/>
              <a:gdLst/>
              <a:ahLst/>
              <a:cxnLst/>
              <a:rect l="l" t="t" r="r" b="b"/>
              <a:pathLst>
                <a:path w="704" h="5459" extrusionOk="0">
                  <a:moveTo>
                    <a:pt x="54" y="1"/>
                  </a:moveTo>
                  <a:cubicBezTo>
                    <a:pt x="38" y="1"/>
                    <a:pt x="21" y="11"/>
                    <a:pt x="20" y="33"/>
                  </a:cubicBezTo>
                  <a:cubicBezTo>
                    <a:pt x="1" y="953"/>
                    <a:pt x="512" y="1790"/>
                    <a:pt x="582" y="2715"/>
                  </a:cubicBezTo>
                  <a:cubicBezTo>
                    <a:pt x="648" y="3563"/>
                    <a:pt x="525" y="4403"/>
                    <a:pt x="429" y="5243"/>
                  </a:cubicBezTo>
                  <a:cubicBezTo>
                    <a:pt x="411" y="5246"/>
                    <a:pt x="396" y="5268"/>
                    <a:pt x="414" y="5284"/>
                  </a:cubicBezTo>
                  <a:lnTo>
                    <a:pt x="414" y="5284"/>
                  </a:lnTo>
                  <a:cubicBezTo>
                    <a:pt x="353" y="5230"/>
                    <a:pt x="314" y="5076"/>
                    <a:pt x="289" y="4883"/>
                  </a:cubicBezTo>
                  <a:lnTo>
                    <a:pt x="289" y="4883"/>
                  </a:lnTo>
                  <a:cubicBezTo>
                    <a:pt x="292" y="5052"/>
                    <a:pt x="293" y="5243"/>
                    <a:pt x="418" y="5332"/>
                  </a:cubicBezTo>
                  <a:cubicBezTo>
                    <a:pt x="414" y="5370"/>
                    <a:pt x="409" y="5407"/>
                    <a:pt x="405" y="5443"/>
                  </a:cubicBezTo>
                  <a:cubicBezTo>
                    <a:pt x="404" y="5453"/>
                    <a:pt x="413" y="5458"/>
                    <a:pt x="422" y="5458"/>
                  </a:cubicBezTo>
                  <a:cubicBezTo>
                    <a:pt x="428" y="5458"/>
                    <a:pt x="435" y="5455"/>
                    <a:pt x="437" y="5447"/>
                  </a:cubicBezTo>
                  <a:cubicBezTo>
                    <a:pt x="442" y="5414"/>
                    <a:pt x="449" y="5379"/>
                    <a:pt x="454" y="5344"/>
                  </a:cubicBezTo>
                  <a:cubicBezTo>
                    <a:pt x="462" y="5340"/>
                    <a:pt x="468" y="5335"/>
                    <a:pt x="470" y="5327"/>
                  </a:cubicBezTo>
                  <a:lnTo>
                    <a:pt x="482" y="5294"/>
                  </a:lnTo>
                  <a:cubicBezTo>
                    <a:pt x="485" y="5284"/>
                    <a:pt x="482" y="5275"/>
                    <a:pt x="476" y="5268"/>
                  </a:cubicBezTo>
                  <a:lnTo>
                    <a:pt x="469" y="5263"/>
                  </a:lnTo>
                  <a:cubicBezTo>
                    <a:pt x="608" y="4467"/>
                    <a:pt x="704" y="3649"/>
                    <a:pt x="661" y="2843"/>
                  </a:cubicBezTo>
                  <a:cubicBezTo>
                    <a:pt x="609" y="1873"/>
                    <a:pt x="77" y="992"/>
                    <a:pt x="86" y="33"/>
                  </a:cubicBezTo>
                  <a:cubicBezTo>
                    <a:pt x="86" y="11"/>
                    <a:pt x="70"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6" name="Google Shape;826;p14"/>
            <p:cNvSpPr/>
            <p:nvPr/>
          </p:nvSpPr>
          <p:spPr>
            <a:xfrm>
              <a:off x="6635900" y="3062775"/>
              <a:ext cx="178425" cy="312800"/>
            </a:xfrm>
            <a:custGeom>
              <a:avLst/>
              <a:gdLst/>
              <a:ahLst/>
              <a:cxnLst/>
              <a:rect l="l" t="t" r="r" b="b"/>
              <a:pathLst>
                <a:path w="7137" h="12512" extrusionOk="0">
                  <a:moveTo>
                    <a:pt x="7084" y="0"/>
                  </a:moveTo>
                  <a:cubicBezTo>
                    <a:pt x="7082" y="0"/>
                    <a:pt x="7079" y="1"/>
                    <a:pt x="7077" y="3"/>
                  </a:cubicBezTo>
                  <a:cubicBezTo>
                    <a:pt x="5155" y="1464"/>
                    <a:pt x="3684" y="3698"/>
                    <a:pt x="2463" y="5752"/>
                  </a:cubicBezTo>
                  <a:cubicBezTo>
                    <a:pt x="1268" y="7760"/>
                    <a:pt x="358" y="9939"/>
                    <a:pt x="77" y="12269"/>
                  </a:cubicBezTo>
                  <a:cubicBezTo>
                    <a:pt x="53" y="12322"/>
                    <a:pt x="30" y="12376"/>
                    <a:pt x="8" y="12428"/>
                  </a:cubicBezTo>
                  <a:cubicBezTo>
                    <a:pt x="0" y="12444"/>
                    <a:pt x="15" y="12460"/>
                    <a:pt x="28" y="12460"/>
                  </a:cubicBezTo>
                  <a:cubicBezTo>
                    <a:pt x="34" y="12460"/>
                    <a:pt x="40" y="12456"/>
                    <a:pt x="44" y="12449"/>
                  </a:cubicBezTo>
                  <a:cubicBezTo>
                    <a:pt x="49" y="12437"/>
                    <a:pt x="53" y="12426"/>
                    <a:pt x="58" y="12414"/>
                  </a:cubicBezTo>
                  <a:lnTo>
                    <a:pt x="58" y="12414"/>
                  </a:lnTo>
                  <a:cubicBezTo>
                    <a:pt x="57" y="12436"/>
                    <a:pt x="53" y="12456"/>
                    <a:pt x="52" y="12476"/>
                  </a:cubicBezTo>
                  <a:cubicBezTo>
                    <a:pt x="49" y="12500"/>
                    <a:pt x="66" y="12511"/>
                    <a:pt x="84" y="12511"/>
                  </a:cubicBezTo>
                  <a:cubicBezTo>
                    <a:pt x="102" y="12511"/>
                    <a:pt x="122" y="12499"/>
                    <a:pt x="125" y="12476"/>
                  </a:cubicBezTo>
                  <a:cubicBezTo>
                    <a:pt x="136" y="12376"/>
                    <a:pt x="150" y="12277"/>
                    <a:pt x="165" y="12178"/>
                  </a:cubicBezTo>
                  <a:cubicBezTo>
                    <a:pt x="1133" y="10027"/>
                    <a:pt x="2001" y="7795"/>
                    <a:pt x="3164" y="5745"/>
                  </a:cubicBezTo>
                  <a:cubicBezTo>
                    <a:pt x="4290" y="3759"/>
                    <a:pt x="5998" y="2188"/>
                    <a:pt x="7128" y="211"/>
                  </a:cubicBezTo>
                  <a:cubicBezTo>
                    <a:pt x="7136" y="195"/>
                    <a:pt x="7123" y="181"/>
                    <a:pt x="7110" y="181"/>
                  </a:cubicBezTo>
                  <a:cubicBezTo>
                    <a:pt x="7104" y="181"/>
                    <a:pt x="7099" y="184"/>
                    <a:pt x="7094" y="191"/>
                  </a:cubicBezTo>
                  <a:cubicBezTo>
                    <a:pt x="5892" y="2123"/>
                    <a:pt x="4231" y="3727"/>
                    <a:pt x="3110" y="5713"/>
                  </a:cubicBezTo>
                  <a:cubicBezTo>
                    <a:pt x="1976" y="7719"/>
                    <a:pt x="1107" y="9901"/>
                    <a:pt x="186" y="12017"/>
                  </a:cubicBezTo>
                  <a:cubicBezTo>
                    <a:pt x="529" y="9754"/>
                    <a:pt x="1421" y="7644"/>
                    <a:pt x="2600" y="5684"/>
                  </a:cubicBezTo>
                  <a:cubicBezTo>
                    <a:pt x="3827" y="3642"/>
                    <a:pt x="5255" y="1562"/>
                    <a:pt x="7096" y="27"/>
                  </a:cubicBezTo>
                  <a:cubicBezTo>
                    <a:pt x="7107" y="18"/>
                    <a:pt x="7097" y="0"/>
                    <a:pt x="70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7" name="Google Shape;827;p14"/>
            <p:cNvSpPr/>
            <p:nvPr/>
          </p:nvSpPr>
          <p:spPr>
            <a:xfrm>
              <a:off x="6662475" y="3097825"/>
              <a:ext cx="137200" cy="239675"/>
            </a:xfrm>
            <a:custGeom>
              <a:avLst/>
              <a:gdLst/>
              <a:ahLst/>
              <a:cxnLst/>
              <a:rect l="l" t="t" r="r" b="b"/>
              <a:pathLst>
                <a:path w="5488" h="9587" extrusionOk="0">
                  <a:moveTo>
                    <a:pt x="5432" y="1"/>
                  </a:moveTo>
                  <a:cubicBezTo>
                    <a:pt x="5421" y="1"/>
                    <a:pt x="5409" y="6"/>
                    <a:pt x="5401" y="18"/>
                  </a:cubicBezTo>
                  <a:cubicBezTo>
                    <a:pt x="4400" y="1583"/>
                    <a:pt x="3415" y="3151"/>
                    <a:pt x="2629" y="4836"/>
                  </a:cubicBezTo>
                  <a:cubicBezTo>
                    <a:pt x="1859" y="6490"/>
                    <a:pt x="1049" y="8062"/>
                    <a:pt x="8" y="9565"/>
                  </a:cubicBezTo>
                  <a:cubicBezTo>
                    <a:pt x="0" y="9577"/>
                    <a:pt x="10" y="9586"/>
                    <a:pt x="20" y="9586"/>
                  </a:cubicBezTo>
                  <a:cubicBezTo>
                    <a:pt x="24" y="9586"/>
                    <a:pt x="28" y="9585"/>
                    <a:pt x="32" y="9580"/>
                  </a:cubicBezTo>
                  <a:cubicBezTo>
                    <a:pt x="1129" y="8120"/>
                    <a:pt x="1921" y="6521"/>
                    <a:pt x="2693" y="4874"/>
                  </a:cubicBezTo>
                  <a:cubicBezTo>
                    <a:pt x="3483" y="3191"/>
                    <a:pt x="4468" y="1621"/>
                    <a:pt x="5469" y="58"/>
                  </a:cubicBezTo>
                  <a:cubicBezTo>
                    <a:pt x="5487" y="29"/>
                    <a:pt x="5460" y="1"/>
                    <a:pt x="54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8" name="Google Shape;828;p14"/>
            <p:cNvSpPr/>
            <p:nvPr/>
          </p:nvSpPr>
          <p:spPr>
            <a:xfrm>
              <a:off x="6651350" y="3035900"/>
              <a:ext cx="78100" cy="225750"/>
            </a:xfrm>
            <a:custGeom>
              <a:avLst/>
              <a:gdLst/>
              <a:ahLst/>
              <a:cxnLst/>
              <a:rect l="l" t="t" r="r" b="b"/>
              <a:pathLst>
                <a:path w="3124" h="9030" extrusionOk="0">
                  <a:moveTo>
                    <a:pt x="3079" y="0"/>
                  </a:moveTo>
                  <a:cubicBezTo>
                    <a:pt x="3071" y="0"/>
                    <a:pt x="3062" y="4"/>
                    <a:pt x="3054" y="13"/>
                  </a:cubicBezTo>
                  <a:cubicBezTo>
                    <a:pt x="1395" y="2002"/>
                    <a:pt x="663" y="4681"/>
                    <a:pt x="317" y="7200"/>
                  </a:cubicBezTo>
                  <a:cubicBezTo>
                    <a:pt x="314" y="7224"/>
                    <a:pt x="334" y="7239"/>
                    <a:pt x="352" y="7239"/>
                  </a:cubicBezTo>
                  <a:cubicBezTo>
                    <a:pt x="363" y="7239"/>
                    <a:pt x="374" y="7232"/>
                    <a:pt x="377" y="7217"/>
                  </a:cubicBezTo>
                  <a:cubicBezTo>
                    <a:pt x="577" y="5827"/>
                    <a:pt x="897" y="4456"/>
                    <a:pt x="1386" y="3138"/>
                  </a:cubicBezTo>
                  <a:cubicBezTo>
                    <a:pt x="1650" y="2426"/>
                    <a:pt x="1965" y="1730"/>
                    <a:pt x="2366" y="1082"/>
                  </a:cubicBezTo>
                  <a:cubicBezTo>
                    <a:pt x="2448" y="949"/>
                    <a:pt x="2886" y="276"/>
                    <a:pt x="2933" y="276"/>
                  </a:cubicBezTo>
                  <a:cubicBezTo>
                    <a:pt x="2933" y="276"/>
                    <a:pt x="2934" y="276"/>
                    <a:pt x="2934" y="276"/>
                  </a:cubicBezTo>
                  <a:cubicBezTo>
                    <a:pt x="2942" y="280"/>
                    <a:pt x="2622" y="998"/>
                    <a:pt x="2601" y="1050"/>
                  </a:cubicBezTo>
                  <a:cubicBezTo>
                    <a:pt x="1517" y="3621"/>
                    <a:pt x="627" y="6285"/>
                    <a:pt x="5" y="9007"/>
                  </a:cubicBezTo>
                  <a:cubicBezTo>
                    <a:pt x="1" y="9021"/>
                    <a:pt x="11" y="9030"/>
                    <a:pt x="22" y="9030"/>
                  </a:cubicBezTo>
                  <a:cubicBezTo>
                    <a:pt x="30" y="9030"/>
                    <a:pt x="37" y="9026"/>
                    <a:pt x="41" y="9016"/>
                  </a:cubicBezTo>
                  <a:cubicBezTo>
                    <a:pt x="831" y="5948"/>
                    <a:pt x="1824" y="2955"/>
                    <a:pt x="3113" y="59"/>
                  </a:cubicBezTo>
                  <a:cubicBezTo>
                    <a:pt x="3124" y="32"/>
                    <a:pt x="3103" y="0"/>
                    <a:pt x="30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9" name="Google Shape;829;p14"/>
            <p:cNvSpPr/>
            <p:nvPr/>
          </p:nvSpPr>
          <p:spPr>
            <a:xfrm>
              <a:off x="6689825" y="3037275"/>
              <a:ext cx="40775" cy="151675"/>
            </a:xfrm>
            <a:custGeom>
              <a:avLst/>
              <a:gdLst/>
              <a:ahLst/>
              <a:cxnLst/>
              <a:rect l="l" t="t" r="r" b="b"/>
              <a:pathLst>
                <a:path w="1631" h="6067" extrusionOk="0">
                  <a:moveTo>
                    <a:pt x="1604" y="0"/>
                  </a:moveTo>
                  <a:cubicBezTo>
                    <a:pt x="1598" y="0"/>
                    <a:pt x="1592" y="3"/>
                    <a:pt x="1589" y="10"/>
                  </a:cubicBezTo>
                  <a:cubicBezTo>
                    <a:pt x="762" y="1921"/>
                    <a:pt x="0" y="3915"/>
                    <a:pt x="62" y="6029"/>
                  </a:cubicBezTo>
                  <a:cubicBezTo>
                    <a:pt x="62" y="6054"/>
                    <a:pt x="82" y="6066"/>
                    <a:pt x="101" y="6066"/>
                  </a:cubicBezTo>
                  <a:cubicBezTo>
                    <a:pt x="120" y="6066"/>
                    <a:pt x="138" y="6054"/>
                    <a:pt x="138" y="6029"/>
                  </a:cubicBezTo>
                  <a:cubicBezTo>
                    <a:pt x="76" y="3900"/>
                    <a:pt x="862" y="1969"/>
                    <a:pt x="1625" y="25"/>
                  </a:cubicBezTo>
                  <a:cubicBezTo>
                    <a:pt x="1630" y="12"/>
                    <a:pt x="1617" y="0"/>
                    <a:pt x="16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14"/>
            <p:cNvSpPr/>
            <p:nvPr/>
          </p:nvSpPr>
          <p:spPr>
            <a:xfrm>
              <a:off x="6719725" y="3095100"/>
              <a:ext cx="159100" cy="174100"/>
            </a:xfrm>
            <a:custGeom>
              <a:avLst/>
              <a:gdLst/>
              <a:ahLst/>
              <a:cxnLst/>
              <a:rect l="l" t="t" r="r" b="b"/>
              <a:pathLst>
                <a:path w="6364" h="6964" extrusionOk="0">
                  <a:moveTo>
                    <a:pt x="6320" y="0"/>
                  </a:moveTo>
                  <a:cubicBezTo>
                    <a:pt x="6315" y="0"/>
                    <a:pt x="6310" y="2"/>
                    <a:pt x="6305" y="6"/>
                  </a:cubicBezTo>
                  <a:cubicBezTo>
                    <a:pt x="4342" y="1451"/>
                    <a:pt x="2549" y="3106"/>
                    <a:pt x="977" y="4971"/>
                  </a:cubicBezTo>
                  <a:cubicBezTo>
                    <a:pt x="960" y="4992"/>
                    <a:pt x="979" y="5020"/>
                    <a:pt x="999" y="5020"/>
                  </a:cubicBezTo>
                  <a:cubicBezTo>
                    <a:pt x="1005" y="5020"/>
                    <a:pt x="1011" y="5018"/>
                    <a:pt x="1017" y="5011"/>
                  </a:cubicBezTo>
                  <a:cubicBezTo>
                    <a:pt x="1869" y="4025"/>
                    <a:pt x="2765" y="3081"/>
                    <a:pt x="3727" y="2201"/>
                  </a:cubicBezTo>
                  <a:cubicBezTo>
                    <a:pt x="4175" y="1790"/>
                    <a:pt x="4635" y="1393"/>
                    <a:pt x="5106" y="1009"/>
                  </a:cubicBezTo>
                  <a:cubicBezTo>
                    <a:pt x="5402" y="769"/>
                    <a:pt x="5726" y="413"/>
                    <a:pt x="6067" y="242"/>
                  </a:cubicBezTo>
                  <a:lnTo>
                    <a:pt x="6067" y="242"/>
                  </a:lnTo>
                  <a:cubicBezTo>
                    <a:pt x="5997" y="286"/>
                    <a:pt x="5928" y="334"/>
                    <a:pt x="5864" y="386"/>
                  </a:cubicBezTo>
                  <a:cubicBezTo>
                    <a:pt x="5863" y="386"/>
                    <a:pt x="5862" y="386"/>
                    <a:pt x="5861" y="386"/>
                  </a:cubicBezTo>
                  <a:cubicBezTo>
                    <a:pt x="5850" y="386"/>
                    <a:pt x="5839" y="391"/>
                    <a:pt x="5834" y="401"/>
                  </a:cubicBezTo>
                  <a:cubicBezTo>
                    <a:pt x="5830" y="407"/>
                    <a:pt x="5826" y="414"/>
                    <a:pt x="5822" y="419"/>
                  </a:cubicBezTo>
                  <a:cubicBezTo>
                    <a:pt x="5743" y="485"/>
                    <a:pt x="5664" y="555"/>
                    <a:pt x="5596" y="619"/>
                  </a:cubicBezTo>
                  <a:cubicBezTo>
                    <a:pt x="3565" y="2520"/>
                    <a:pt x="1813" y="4809"/>
                    <a:pt x="14" y="6927"/>
                  </a:cubicBezTo>
                  <a:cubicBezTo>
                    <a:pt x="1" y="6942"/>
                    <a:pt x="14" y="6963"/>
                    <a:pt x="29" y="6963"/>
                  </a:cubicBezTo>
                  <a:cubicBezTo>
                    <a:pt x="34" y="6963"/>
                    <a:pt x="39" y="6961"/>
                    <a:pt x="43" y="6957"/>
                  </a:cubicBezTo>
                  <a:cubicBezTo>
                    <a:pt x="1121" y="5744"/>
                    <a:pt x="2184" y="4519"/>
                    <a:pt x="3249" y="3296"/>
                  </a:cubicBezTo>
                  <a:cubicBezTo>
                    <a:pt x="4044" y="2382"/>
                    <a:pt x="4822" y="1445"/>
                    <a:pt x="5706" y="615"/>
                  </a:cubicBezTo>
                  <a:lnTo>
                    <a:pt x="5706" y="615"/>
                  </a:lnTo>
                  <a:cubicBezTo>
                    <a:pt x="4832" y="2090"/>
                    <a:pt x="3848" y="3489"/>
                    <a:pt x="2773" y="4827"/>
                  </a:cubicBezTo>
                  <a:cubicBezTo>
                    <a:pt x="2759" y="4845"/>
                    <a:pt x="2775" y="4870"/>
                    <a:pt x="2792" y="4870"/>
                  </a:cubicBezTo>
                  <a:cubicBezTo>
                    <a:pt x="2798" y="4870"/>
                    <a:pt x="2803" y="4867"/>
                    <a:pt x="2808" y="4861"/>
                  </a:cubicBezTo>
                  <a:cubicBezTo>
                    <a:pt x="3952" y="3472"/>
                    <a:pt x="4968" y="1992"/>
                    <a:pt x="5887" y="446"/>
                  </a:cubicBezTo>
                  <a:cubicBezTo>
                    <a:pt x="6035" y="313"/>
                    <a:pt x="6187" y="181"/>
                    <a:pt x="6342" y="53"/>
                  </a:cubicBezTo>
                  <a:cubicBezTo>
                    <a:pt x="6364" y="35"/>
                    <a:pt x="6343" y="0"/>
                    <a:pt x="63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14"/>
            <p:cNvSpPr/>
            <p:nvPr/>
          </p:nvSpPr>
          <p:spPr>
            <a:xfrm>
              <a:off x="6395925" y="3027475"/>
              <a:ext cx="627300" cy="620425"/>
            </a:xfrm>
            <a:custGeom>
              <a:avLst/>
              <a:gdLst/>
              <a:ahLst/>
              <a:cxnLst/>
              <a:rect l="l" t="t" r="r" b="b"/>
              <a:pathLst>
                <a:path w="25092" h="24817" extrusionOk="0">
                  <a:moveTo>
                    <a:pt x="7158" y="2212"/>
                  </a:moveTo>
                  <a:cubicBezTo>
                    <a:pt x="7159" y="2212"/>
                    <a:pt x="7159" y="2212"/>
                    <a:pt x="7160" y="2212"/>
                  </a:cubicBezTo>
                  <a:cubicBezTo>
                    <a:pt x="7160" y="2212"/>
                    <a:pt x="7159" y="2212"/>
                    <a:pt x="7159" y="2212"/>
                  </a:cubicBezTo>
                  <a:lnTo>
                    <a:pt x="7159" y="2212"/>
                  </a:lnTo>
                  <a:cubicBezTo>
                    <a:pt x="7136" y="2212"/>
                    <a:pt x="7496" y="3419"/>
                    <a:pt x="7540" y="3528"/>
                  </a:cubicBezTo>
                  <a:cubicBezTo>
                    <a:pt x="7792" y="4160"/>
                    <a:pt x="8044" y="4745"/>
                    <a:pt x="8008" y="5442"/>
                  </a:cubicBezTo>
                  <a:cubicBezTo>
                    <a:pt x="8004" y="5479"/>
                    <a:pt x="8030" y="5513"/>
                    <a:pt x="8068" y="5517"/>
                  </a:cubicBezTo>
                  <a:lnTo>
                    <a:pt x="8068" y="5554"/>
                  </a:lnTo>
                  <a:cubicBezTo>
                    <a:pt x="7932" y="6117"/>
                    <a:pt x="7825" y="6686"/>
                    <a:pt x="7749" y="7260"/>
                  </a:cubicBezTo>
                  <a:cubicBezTo>
                    <a:pt x="7722" y="7462"/>
                    <a:pt x="7700" y="7665"/>
                    <a:pt x="7680" y="7868"/>
                  </a:cubicBezTo>
                  <a:cubicBezTo>
                    <a:pt x="7397" y="7289"/>
                    <a:pt x="7116" y="6712"/>
                    <a:pt x="6834" y="6134"/>
                  </a:cubicBezTo>
                  <a:cubicBezTo>
                    <a:pt x="6837" y="6130"/>
                    <a:pt x="6840" y="6125"/>
                    <a:pt x="6840" y="6121"/>
                  </a:cubicBezTo>
                  <a:cubicBezTo>
                    <a:pt x="6846" y="5469"/>
                    <a:pt x="6701" y="4833"/>
                    <a:pt x="6746" y="4175"/>
                  </a:cubicBezTo>
                  <a:cubicBezTo>
                    <a:pt x="6758" y="3999"/>
                    <a:pt x="7068" y="2212"/>
                    <a:pt x="7158" y="2212"/>
                  </a:cubicBezTo>
                  <a:close/>
                  <a:moveTo>
                    <a:pt x="13367" y="349"/>
                  </a:moveTo>
                  <a:cubicBezTo>
                    <a:pt x="12971" y="2233"/>
                    <a:pt x="12553" y="4111"/>
                    <a:pt x="12094" y="5983"/>
                  </a:cubicBezTo>
                  <a:cubicBezTo>
                    <a:pt x="12093" y="5991"/>
                    <a:pt x="12091" y="5999"/>
                    <a:pt x="12093" y="6007"/>
                  </a:cubicBezTo>
                  <a:cubicBezTo>
                    <a:pt x="11364" y="7086"/>
                    <a:pt x="10755" y="8239"/>
                    <a:pt x="10308" y="9445"/>
                  </a:cubicBezTo>
                  <a:cubicBezTo>
                    <a:pt x="10383" y="8847"/>
                    <a:pt x="10448" y="8249"/>
                    <a:pt x="10506" y="7652"/>
                  </a:cubicBezTo>
                  <a:cubicBezTo>
                    <a:pt x="10580" y="6890"/>
                    <a:pt x="10644" y="6129"/>
                    <a:pt x="10703" y="5366"/>
                  </a:cubicBezTo>
                  <a:cubicBezTo>
                    <a:pt x="11155" y="3488"/>
                    <a:pt x="12037" y="1769"/>
                    <a:pt x="13367" y="349"/>
                  </a:cubicBezTo>
                  <a:close/>
                  <a:moveTo>
                    <a:pt x="19113" y="2850"/>
                  </a:moveTo>
                  <a:lnTo>
                    <a:pt x="19113" y="2850"/>
                  </a:lnTo>
                  <a:cubicBezTo>
                    <a:pt x="18276" y="3980"/>
                    <a:pt x="17980" y="5427"/>
                    <a:pt x="17027" y="6485"/>
                  </a:cubicBezTo>
                  <a:cubicBezTo>
                    <a:pt x="17003" y="6510"/>
                    <a:pt x="16999" y="6549"/>
                    <a:pt x="17016" y="6580"/>
                  </a:cubicBezTo>
                  <a:cubicBezTo>
                    <a:pt x="15983" y="7189"/>
                    <a:pt x="14989" y="7876"/>
                    <a:pt x="14049" y="8680"/>
                  </a:cubicBezTo>
                  <a:cubicBezTo>
                    <a:pt x="13714" y="8967"/>
                    <a:pt x="13385" y="9264"/>
                    <a:pt x="13059" y="9574"/>
                  </a:cubicBezTo>
                  <a:cubicBezTo>
                    <a:pt x="13593" y="8521"/>
                    <a:pt x="14134" y="7473"/>
                    <a:pt x="14662" y="6418"/>
                  </a:cubicBezTo>
                  <a:cubicBezTo>
                    <a:pt x="15927" y="4963"/>
                    <a:pt x="17411" y="3754"/>
                    <a:pt x="19113" y="2850"/>
                  </a:cubicBezTo>
                  <a:close/>
                  <a:moveTo>
                    <a:pt x="23533" y="6862"/>
                  </a:moveTo>
                  <a:cubicBezTo>
                    <a:pt x="23625" y="6862"/>
                    <a:pt x="23465" y="6977"/>
                    <a:pt x="23231" y="7214"/>
                  </a:cubicBezTo>
                  <a:cubicBezTo>
                    <a:pt x="22949" y="7498"/>
                    <a:pt x="22663" y="7776"/>
                    <a:pt x="22369" y="8048"/>
                  </a:cubicBezTo>
                  <a:cubicBezTo>
                    <a:pt x="21690" y="8677"/>
                    <a:pt x="20980" y="9271"/>
                    <a:pt x="20243" y="9834"/>
                  </a:cubicBezTo>
                  <a:cubicBezTo>
                    <a:pt x="20238" y="9838"/>
                    <a:pt x="20233" y="9844"/>
                    <a:pt x="20229" y="9851"/>
                  </a:cubicBezTo>
                  <a:cubicBezTo>
                    <a:pt x="18618" y="10338"/>
                    <a:pt x="17047" y="10955"/>
                    <a:pt x="15545" y="11717"/>
                  </a:cubicBezTo>
                  <a:cubicBezTo>
                    <a:pt x="15759" y="11525"/>
                    <a:pt x="15969" y="11330"/>
                    <a:pt x="16177" y="11132"/>
                  </a:cubicBezTo>
                  <a:cubicBezTo>
                    <a:pt x="16943" y="10411"/>
                    <a:pt x="17690" y="9668"/>
                    <a:pt x="18432" y="8921"/>
                  </a:cubicBezTo>
                  <a:cubicBezTo>
                    <a:pt x="19989" y="8151"/>
                    <a:pt x="21532" y="7421"/>
                    <a:pt x="23209" y="6940"/>
                  </a:cubicBezTo>
                  <a:cubicBezTo>
                    <a:pt x="23387" y="6888"/>
                    <a:pt x="23489" y="6862"/>
                    <a:pt x="23533" y="6862"/>
                  </a:cubicBezTo>
                  <a:close/>
                  <a:moveTo>
                    <a:pt x="2136" y="5570"/>
                  </a:moveTo>
                  <a:lnTo>
                    <a:pt x="2136" y="5570"/>
                  </a:lnTo>
                  <a:cubicBezTo>
                    <a:pt x="2897" y="6750"/>
                    <a:pt x="4284" y="7374"/>
                    <a:pt x="5165" y="8473"/>
                  </a:cubicBezTo>
                  <a:cubicBezTo>
                    <a:pt x="5174" y="8485"/>
                    <a:pt x="5187" y="8493"/>
                    <a:pt x="5203" y="8497"/>
                  </a:cubicBezTo>
                  <a:cubicBezTo>
                    <a:pt x="5451" y="10050"/>
                    <a:pt x="5986" y="11577"/>
                    <a:pt x="6639" y="13002"/>
                  </a:cubicBezTo>
                  <a:cubicBezTo>
                    <a:pt x="6121" y="12375"/>
                    <a:pt x="5557" y="11787"/>
                    <a:pt x="4951" y="11243"/>
                  </a:cubicBezTo>
                  <a:cubicBezTo>
                    <a:pt x="4696" y="11014"/>
                    <a:pt x="4432" y="10795"/>
                    <a:pt x="4163" y="10582"/>
                  </a:cubicBezTo>
                  <a:cubicBezTo>
                    <a:pt x="3217" y="8992"/>
                    <a:pt x="2493" y="7374"/>
                    <a:pt x="2136" y="5570"/>
                  </a:cubicBezTo>
                  <a:close/>
                  <a:moveTo>
                    <a:pt x="24552" y="11094"/>
                  </a:moveTo>
                  <a:cubicBezTo>
                    <a:pt x="24651" y="11102"/>
                    <a:pt x="24644" y="11139"/>
                    <a:pt x="24536" y="11203"/>
                  </a:cubicBezTo>
                  <a:cubicBezTo>
                    <a:pt x="24383" y="11651"/>
                    <a:pt x="23425" y="12195"/>
                    <a:pt x="23065" y="12425"/>
                  </a:cubicBezTo>
                  <a:cubicBezTo>
                    <a:pt x="22488" y="12791"/>
                    <a:pt x="21869" y="13068"/>
                    <a:pt x="21221" y="13281"/>
                  </a:cubicBezTo>
                  <a:cubicBezTo>
                    <a:pt x="21185" y="13292"/>
                    <a:pt x="21164" y="13328"/>
                    <a:pt x="21172" y="13364"/>
                  </a:cubicBezTo>
                  <a:cubicBezTo>
                    <a:pt x="19895" y="13370"/>
                    <a:pt x="18620" y="13472"/>
                    <a:pt x="17360" y="13666"/>
                  </a:cubicBezTo>
                  <a:cubicBezTo>
                    <a:pt x="18566" y="13066"/>
                    <a:pt x="19743" y="12410"/>
                    <a:pt x="20897" y="11714"/>
                  </a:cubicBezTo>
                  <a:cubicBezTo>
                    <a:pt x="21466" y="11594"/>
                    <a:pt x="22034" y="11462"/>
                    <a:pt x="22608" y="11359"/>
                  </a:cubicBezTo>
                  <a:cubicBezTo>
                    <a:pt x="23067" y="11278"/>
                    <a:pt x="23527" y="11209"/>
                    <a:pt x="23989" y="11154"/>
                  </a:cubicBezTo>
                  <a:cubicBezTo>
                    <a:pt x="24176" y="11131"/>
                    <a:pt x="24364" y="11111"/>
                    <a:pt x="24552" y="11094"/>
                  </a:cubicBezTo>
                  <a:close/>
                  <a:moveTo>
                    <a:pt x="16796" y="1357"/>
                  </a:moveTo>
                  <a:lnTo>
                    <a:pt x="16796" y="1357"/>
                  </a:lnTo>
                  <a:cubicBezTo>
                    <a:pt x="16078" y="2445"/>
                    <a:pt x="15765" y="3740"/>
                    <a:pt x="15208" y="4915"/>
                  </a:cubicBezTo>
                  <a:cubicBezTo>
                    <a:pt x="14425" y="6570"/>
                    <a:pt x="13559" y="8189"/>
                    <a:pt x="12734" y="9823"/>
                  </a:cubicBezTo>
                  <a:cubicBezTo>
                    <a:pt x="12723" y="9844"/>
                    <a:pt x="12721" y="9870"/>
                    <a:pt x="12730" y="9894"/>
                  </a:cubicBezTo>
                  <a:cubicBezTo>
                    <a:pt x="11491" y="11115"/>
                    <a:pt x="10356" y="12491"/>
                    <a:pt x="9436" y="13974"/>
                  </a:cubicBezTo>
                  <a:cubicBezTo>
                    <a:pt x="9815" y="12653"/>
                    <a:pt x="10063" y="11293"/>
                    <a:pt x="10247" y="9927"/>
                  </a:cubicBezTo>
                  <a:cubicBezTo>
                    <a:pt x="11724" y="6516"/>
                    <a:pt x="13797" y="3573"/>
                    <a:pt x="16796" y="1357"/>
                  </a:cubicBezTo>
                  <a:close/>
                  <a:moveTo>
                    <a:pt x="5641" y="3958"/>
                  </a:moveTo>
                  <a:lnTo>
                    <a:pt x="5641" y="3958"/>
                  </a:lnTo>
                  <a:cubicBezTo>
                    <a:pt x="5783" y="4551"/>
                    <a:pt x="6126" y="5098"/>
                    <a:pt x="6391" y="5642"/>
                  </a:cubicBezTo>
                  <a:cubicBezTo>
                    <a:pt x="6810" y="6501"/>
                    <a:pt x="7229" y="7358"/>
                    <a:pt x="7648" y="8216"/>
                  </a:cubicBezTo>
                  <a:cubicBezTo>
                    <a:pt x="7546" y="9448"/>
                    <a:pt x="7552" y="10688"/>
                    <a:pt x="7622" y="11923"/>
                  </a:cubicBezTo>
                  <a:cubicBezTo>
                    <a:pt x="7689" y="13090"/>
                    <a:pt x="7693" y="14401"/>
                    <a:pt x="8077" y="15539"/>
                  </a:cubicBezTo>
                  <a:cubicBezTo>
                    <a:pt x="7922" y="15211"/>
                    <a:pt x="7829" y="14864"/>
                    <a:pt x="7674" y="14520"/>
                  </a:cubicBezTo>
                  <a:cubicBezTo>
                    <a:pt x="7490" y="14113"/>
                    <a:pt x="7233" y="13752"/>
                    <a:pt x="6962" y="13401"/>
                  </a:cubicBezTo>
                  <a:cubicBezTo>
                    <a:pt x="6941" y="13373"/>
                    <a:pt x="6918" y="13348"/>
                    <a:pt x="6897" y="13321"/>
                  </a:cubicBezTo>
                  <a:cubicBezTo>
                    <a:pt x="5730" y="10310"/>
                    <a:pt x="4638" y="7156"/>
                    <a:pt x="5641" y="3958"/>
                  </a:cubicBezTo>
                  <a:close/>
                  <a:moveTo>
                    <a:pt x="22517" y="4177"/>
                  </a:moveTo>
                  <a:lnTo>
                    <a:pt x="22517" y="4177"/>
                  </a:lnTo>
                  <a:cubicBezTo>
                    <a:pt x="21646" y="4936"/>
                    <a:pt x="21045" y="5990"/>
                    <a:pt x="20245" y="6822"/>
                  </a:cubicBezTo>
                  <a:cubicBezTo>
                    <a:pt x="19066" y="8049"/>
                    <a:pt x="17851" y="9251"/>
                    <a:pt x="16628" y="10435"/>
                  </a:cubicBezTo>
                  <a:cubicBezTo>
                    <a:pt x="14268" y="12723"/>
                    <a:pt x="11675" y="14851"/>
                    <a:pt x="8515" y="15889"/>
                  </a:cubicBezTo>
                  <a:cubicBezTo>
                    <a:pt x="8731" y="15513"/>
                    <a:pt x="8951" y="15143"/>
                    <a:pt x="9176" y="14777"/>
                  </a:cubicBezTo>
                  <a:cubicBezTo>
                    <a:pt x="9185" y="14767"/>
                    <a:pt x="9193" y="14756"/>
                    <a:pt x="9197" y="14743"/>
                  </a:cubicBezTo>
                  <a:lnTo>
                    <a:pt x="9199" y="14740"/>
                  </a:lnTo>
                  <a:cubicBezTo>
                    <a:pt x="10520" y="12595"/>
                    <a:pt x="12026" y="10632"/>
                    <a:pt x="13958" y="8944"/>
                  </a:cubicBezTo>
                  <a:cubicBezTo>
                    <a:pt x="16494" y="6730"/>
                    <a:pt x="19415" y="5365"/>
                    <a:pt x="22517" y="4177"/>
                  </a:cubicBezTo>
                  <a:close/>
                  <a:moveTo>
                    <a:pt x="10759" y="369"/>
                  </a:moveTo>
                  <a:lnTo>
                    <a:pt x="10759" y="369"/>
                  </a:lnTo>
                  <a:cubicBezTo>
                    <a:pt x="10656" y="1339"/>
                    <a:pt x="10726" y="2321"/>
                    <a:pt x="10672" y="3296"/>
                  </a:cubicBezTo>
                  <a:cubicBezTo>
                    <a:pt x="10603" y="4561"/>
                    <a:pt x="10488" y="5825"/>
                    <a:pt x="10372" y="7086"/>
                  </a:cubicBezTo>
                  <a:cubicBezTo>
                    <a:pt x="10139" y="9636"/>
                    <a:pt x="9745" y="12127"/>
                    <a:pt x="9067" y="14596"/>
                  </a:cubicBezTo>
                  <a:cubicBezTo>
                    <a:pt x="8817" y="15035"/>
                    <a:pt x="8585" y="15481"/>
                    <a:pt x="8377" y="15936"/>
                  </a:cubicBezTo>
                  <a:lnTo>
                    <a:pt x="8361" y="15941"/>
                  </a:lnTo>
                  <a:cubicBezTo>
                    <a:pt x="7806" y="14594"/>
                    <a:pt x="7818" y="12940"/>
                    <a:pt x="7756" y="11499"/>
                  </a:cubicBezTo>
                  <a:lnTo>
                    <a:pt x="7757" y="11499"/>
                  </a:lnTo>
                  <a:cubicBezTo>
                    <a:pt x="7709" y="10400"/>
                    <a:pt x="7717" y="9299"/>
                    <a:pt x="7810" y="8203"/>
                  </a:cubicBezTo>
                  <a:cubicBezTo>
                    <a:pt x="7816" y="8188"/>
                    <a:pt x="7817" y="8173"/>
                    <a:pt x="7814" y="8159"/>
                  </a:cubicBezTo>
                  <a:cubicBezTo>
                    <a:pt x="7840" y="7865"/>
                    <a:pt x="7870" y="7573"/>
                    <a:pt x="7910" y="7281"/>
                  </a:cubicBezTo>
                  <a:cubicBezTo>
                    <a:pt x="8246" y="4769"/>
                    <a:pt x="9129" y="2329"/>
                    <a:pt x="10759" y="369"/>
                  </a:cubicBezTo>
                  <a:close/>
                  <a:moveTo>
                    <a:pt x="352" y="8397"/>
                  </a:moveTo>
                  <a:lnTo>
                    <a:pt x="352" y="8397"/>
                  </a:lnTo>
                  <a:cubicBezTo>
                    <a:pt x="930" y="8847"/>
                    <a:pt x="1631" y="9131"/>
                    <a:pt x="2259" y="9507"/>
                  </a:cubicBezTo>
                  <a:cubicBezTo>
                    <a:pt x="3167" y="10051"/>
                    <a:pt x="4020" y="10679"/>
                    <a:pt x="4810" y="11386"/>
                  </a:cubicBezTo>
                  <a:cubicBezTo>
                    <a:pt x="5597" y="12091"/>
                    <a:pt x="6339" y="12874"/>
                    <a:pt x="6969" y="13725"/>
                  </a:cubicBezTo>
                  <a:cubicBezTo>
                    <a:pt x="7480" y="14416"/>
                    <a:pt x="7652" y="15277"/>
                    <a:pt x="8144" y="15961"/>
                  </a:cubicBezTo>
                  <a:cubicBezTo>
                    <a:pt x="7258" y="15877"/>
                    <a:pt x="6206" y="15049"/>
                    <a:pt x="5507" y="14582"/>
                  </a:cubicBezTo>
                  <a:cubicBezTo>
                    <a:pt x="4678" y="14030"/>
                    <a:pt x="3895" y="13409"/>
                    <a:pt x="3185" y="12709"/>
                  </a:cubicBezTo>
                  <a:cubicBezTo>
                    <a:pt x="1943" y="11483"/>
                    <a:pt x="960" y="10030"/>
                    <a:pt x="352" y="8397"/>
                  </a:cubicBezTo>
                  <a:close/>
                  <a:moveTo>
                    <a:pt x="24616" y="9036"/>
                  </a:moveTo>
                  <a:lnTo>
                    <a:pt x="24616" y="9036"/>
                  </a:lnTo>
                  <a:cubicBezTo>
                    <a:pt x="22154" y="10807"/>
                    <a:pt x="19561" y="12349"/>
                    <a:pt x="16856" y="13724"/>
                  </a:cubicBezTo>
                  <a:lnTo>
                    <a:pt x="16856" y="13722"/>
                  </a:lnTo>
                  <a:cubicBezTo>
                    <a:pt x="16843" y="13729"/>
                    <a:pt x="16831" y="13741"/>
                    <a:pt x="16823" y="13754"/>
                  </a:cubicBezTo>
                  <a:cubicBezTo>
                    <a:pt x="16688" y="13778"/>
                    <a:pt x="16553" y="13802"/>
                    <a:pt x="16419" y="13829"/>
                  </a:cubicBezTo>
                  <a:cubicBezTo>
                    <a:pt x="13849" y="14329"/>
                    <a:pt x="11412" y="15309"/>
                    <a:pt x="8887" y="15973"/>
                  </a:cubicBezTo>
                  <a:cubicBezTo>
                    <a:pt x="11310" y="15111"/>
                    <a:pt x="13411" y="13618"/>
                    <a:pt x="15325" y="11917"/>
                  </a:cubicBezTo>
                  <a:cubicBezTo>
                    <a:pt x="18299" y="10548"/>
                    <a:pt x="21382" y="9544"/>
                    <a:pt x="24616" y="9036"/>
                  </a:cubicBezTo>
                  <a:close/>
                  <a:moveTo>
                    <a:pt x="21324" y="13544"/>
                  </a:moveTo>
                  <a:cubicBezTo>
                    <a:pt x="22230" y="13544"/>
                    <a:pt x="23137" y="13590"/>
                    <a:pt x="24040" y="13682"/>
                  </a:cubicBezTo>
                  <a:cubicBezTo>
                    <a:pt x="22391" y="14156"/>
                    <a:pt x="20788" y="14780"/>
                    <a:pt x="19158" y="15316"/>
                  </a:cubicBezTo>
                  <a:lnTo>
                    <a:pt x="19158" y="15315"/>
                  </a:lnTo>
                  <a:lnTo>
                    <a:pt x="19129" y="15313"/>
                  </a:lnTo>
                  <a:cubicBezTo>
                    <a:pt x="19126" y="15313"/>
                    <a:pt x="19124" y="15313"/>
                    <a:pt x="19121" y="15313"/>
                  </a:cubicBezTo>
                  <a:cubicBezTo>
                    <a:pt x="19095" y="15313"/>
                    <a:pt x="19070" y="15326"/>
                    <a:pt x="19057" y="15348"/>
                  </a:cubicBezTo>
                  <a:cubicBezTo>
                    <a:pt x="18372" y="15571"/>
                    <a:pt x="17684" y="15779"/>
                    <a:pt x="16985" y="15951"/>
                  </a:cubicBezTo>
                  <a:cubicBezTo>
                    <a:pt x="15683" y="16273"/>
                    <a:pt x="14347" y="16436"/>
                    <a:pt x="13007" y="16436"/>
                  </a:cubicBezTo>
                  <a:cubicBezTo>
                    <a:pt x="12919" y="16436"/>
                    <a:pt x="12832" y="16435"/>
                    <a:pt x="12745" y="16434"/>
                  </a:cubicBezTo>
                  <a:cubicBezTo>
                    <a:pt x="11415" y="16415"/>
                    <a:pt x="9957" y="16398"/>
                    <a:pt x="8647" y="16109"/>
                  </a:cubicBezTo>
                  <a:cubicBezTo>
                    <a:pt x="11196" y="15557"/>
                    <a:pt x="13630" y="14570"/>
                    <a:pt x="16191" y="14053"/>
                  </a:cubicBezTo>
                  <a:cubicBezTo>
                    <a:pt x="17884" y="13711"/>
                    <a:pt x="19603" y="13544"/>
                    <a:pt x="21324" y="13544"/>
                  </a:cubicBezTo>
                  <a:close/>
                  <a:moveTo>
                    <a:pt x="19215" y="15501"/>
                  </a:moveTo>
                  <a:cubicBezTo>
                    <a:pt x="20844" y="15600"/>
                    <a:pt x="22459" y="15844"/>
                    <a:pt x="24044" y="16233"/>
                  </a:cubicBezTo>
                  <a:lnTo>
                    <a:pt x="24044" y="16233"/>
                  </a:lnTo>
                  <a:cubicBezTo>
                    <a:pt x="22699" y="16623"/>
                    <a:pt x="21309" y="17105"/>
                    <a:pt x="19906" y="17105"/>
                  </a:cubicBezTo>
                  <a:cubicBezTo>
                    <a:pt x="19694" y="17105"/>
                    <a:pt x="19481" y="17094"/>
                    <a:pt x="19269" y="17070"/>
                  </a:cubicBezTo>
                  <a:cubicBezTo>
                    <a:pt x="18444" y="16728"/>
                    <a:pt x="17627" y="16352"/>
                    <a:pt x="16751" y="16207"/>
                  </a:cubicBezTo>
                  <a:cubicBezTo>
                    <a:pt x="17584" y="16013"/>
                    <a:pt x="18403" y="15768"/>
                    <a:pt x="19215" y="15501"/>
                  </a:cubicBezTo>
                  <a:close/>
                  <a:moveTo>
                    <a:pt x="16171" y="16331"/>
                  </a:moveTo>
                  <a:cubicBezTo>
                    <a:pt x="16183" y="16337"/>
                    <a:pt x="16197" y="16341"/>
                    <a:pt x="16212" y="16341"/>
                  </a:cubicBezTo>
                  <a:cubicBezTo>
                    <a:pt x="17507" y="16415"/>
                    <a:pt x="18671" y="17058"/>
                    <a:pt x="19863" y="17510"/>
                  </a:cubicBezTo>
                  <a:cubicBezTo>
                    <a:pt x="20930" y="17914"/>
                    <a:pt x="22016" y="18261"/>
                    <a:pt x="23116" y="18565"/>
                  </a:cubicBezTo>
                  <a:cubicBezTo>
                    <a:pt x="21998" y="18740"/>
                    <a:pt x="20887" y="18823"/>
                    <a:pt x="19783" y="18823"/>
                  </a:cubicBezTo>
                  <a:cubicBezTo>
                    <a:pt x="17262" y="18823"/>
                    <a:pt x="14776" y="18389"/>
                    <a:pt x="12321" y="17626"/>
                  </a:cubicBezTo>
                  <a:cubicBezTo>
                    <a:pt x="12030" y="17488"/>
                    <a:pt x="11736" y="17355"/>
                    <a:pt x="11443" y="17226"/>
                  </a:cubicBezTo>
                  <a:cubicBezTo>
                    <a:pt x="10892" y="16986"/>
                    <a:pt x="10250" y="16688"/>
                    <a:pt x="9633" y="16476"/>
                  </a:cubicBezTo>
                  <a:lnTo>
                    <a:pt x="9633" y="16476"/>
                  </a:lnTo>
                  <a:cubicBezTo>
                    <a:pt x="10571" y="16588"/>
                    <a:pt x="11542" y="16599"/>
                    <a:pt x="12451" y="16623"/>
                  </a:cubicBezTo>
                  <a:cubicBezTo>
                    <a:pt x="12622" y="16627"/>
                    <a:pt x="12793" y="16630"/>
                    <a:pt x="12963" y="16630"/>
                  </a:cubicBezTo>
                  <a:cubicBezTo>
                    <a:pt x="14043" y="16630"/>
                    <a:pt x="15111" y="16537"/>
                    <a:pt x="16171" y="16331"/>
                  </a:cubicBezTo>
                  <a:close/>
                  <a:moveTo>
                    <a:pt x="13205" y="18062"/>
                  </a:moveTo>
                  <a:lnTo>
                    <a:pt x="13205" y="18062"/>
                  </a:lnTo>
                  <a:cubicBezTo>
                    <a:pt x="14557" y="18498"/>
                    <a:pt x="15963" y="18777"/>
                    <a:pt x="17386" y="18917"/>
                  </a:cubicBezTo>
                  <a:cubicBezTo>
                    <a:pt x="17387" y="18918"/>
                    <a:pt x="17388" y="18919"/>
                    <a:pt x="17391" y="18921"/>
                  </a:cubicBezTo>
                  <a:cubicBezTo>
                    <a:pt x="18783" y="19414"/>
                    <a:pt x="20110" y="20036"/>
                    <a:pt x="21365" y="20813"/>
                  </a:cubicBezTo>
                  <a:lnTo>
                    <a:pt x="21365" y="20813"/>
                  </a:lnTo>
                  <a:cubicBezTo>
                    <a:pt x="19463" y="20583"/>
                    <a:pt x="17646" y="20119"/>
                    <a:pt x="15817" y="19563"/>
                  </a:cubicBezTo>
                  <a:cubicBezTo>
                    <a:pt x="15354" y="19265"/>
                    <a:pt x="14884" y="18981"/>
                    <a:pt x="14405" y="18707"/>
                  </a:cubicBezTo>
                  <a:cubicBezTo>
                    <a:pt x="14010" y="18482"/>
                    <a:pt x="13609" y="18269"/>
                    <a:pt x="13205" y="18062"/>
                  </a:cubicBezTo>
                  <a:close/>
                  <a:moveTo>
                    <a:pt x="8369" y="16245"/>
                  </a:moveTo>
                  <a:cubicBezTo>
                    <a:pt x="8454" y="16268"/>
                    <a:pt x="8543" y="16285"/>
                    <a:pt x="8629" y="16305"/>
                  </a:cubicBezTo>
                  <a:cubicBezTo>
                    <a:pt x="12566" y="17700"/>
                    <a:pt x="16207" y="19723"/>
                    <a:pt x="19362" y="22469"/>
                  </a:cubicBezTo>
                  <a:cubicBezTo>
                    <a:pt x="17307" y="21985"/>
                    <a:pt x="15316" y="21266"/>
                    <a:pt x="13441" y="20293"/>
                  </a:cubicBezTo>
                  <a:cubicBezTo>
                    <a:pt x="12518" y="19814"/>
                    <a:pt x="11627" y="19279"/>
                    <a:pt x="10771" y="18691"/>
                  </a:cubicBezTo>
                  <a:cubicBezTo>
                    <a:pt x="9821" y="18038"/>
                    <a:pt x="8847" y="17344"/>
                    <a:pt x="8356" y="16269"/>
                  </a:cubicBezTo>
                  <a:cubicBezTo>
                    <a:pt x="8360" y="16261"/>
                    <a:pt x="8365" y="16253"/>
                    <a:pt x="8369" y="16245"/>
                  </a:cubicBezTo>
                  <a:close/>
                  <a:moveTo>
                    <a:pt x="8157" y="16378"/>
                  </a:moveTo>
                  <a:lnTo>
                    <a:pt x="8157" y="16378"/>
                  </a:lnTo>
                  <a:cubicBezTo>
                    <a:pt x="7328" y="17694"/>
                    <a:pt x="6407" y="18947"/>
                    <a:pt x="5643" y="20309"/>
                  </a:cubicBezTo>
                  <a:cubicBezTo>
                    <a:pt x="4867" y="21692"/>
                    <a:pt x="4207" y="23136"/>
                    <a:pt x="3644" y="24619"/>
                  </a:cubicBezTo>
                  <a:cubicBezTo>
                    <a:pt x="3535" y="24564"/>
                    <a:pt x="3444" y="24476"/>
                    <a:pt x="3387" y="24368"/>
                  </a:cubicBezTo>
                  <a:cubicBezTo>
                    <a:pt x="3359" y="24316"/>
                    <a:pt x="3346" y="24228"/>
                    <a:pt x="3316" y="24164"/>
                  </a:cubicBezTo>
                  <a:cubicBezTo>
                    <a:pt x="4363" y="21154"/>
                    <a:pt x="6027" y="18699"/>
                    <a:pt x="8157" y="16378"/>
                  </a:cubicBezTo>
                  <a:close/>
                  <a:moveTo>
                    <a:pt x="13506" y="0"/>
                  </a:moveTo>
                  <a:cubicBezTo>
                    <a:pt x="13487" y="0"/>
                    <a:pt x="13467" y="8"/>
                    <a:pt x="13450" y="25"/>
                  </a:cubicBezTo>
                  <a:cubicBezTo>
                    <a:pt x="12170" y="1319"/>
                    <a:pt x="11231" y="2898"/>
                    <a:pt x="10759" y="4634"/>
                  </a:cubicBezTo>
                  <a:cubicBezTo>
                    <a:pt x="10775" y="4421"/>
                    <a:pt x="10792" y="4207"/>
                    <a:pt x="10807" y="3994"/>
                  </a:cubicBezTo>
                  <a:cubicBezTo>
                    <a:pt x="10899" y="2710"/>
                    <a:pt x="10780" y="1392"/>
                    <a:pt x="10959" y="118"/>
                  </a:cubicBezTo>
                  <a:cubicBezTo>
                    <a:pt x="10967" y="64"/>
                    <a:pt x="10921" y="6"/>
                    <a:pt x="10871" y="6"/>
                  </a:cubicBezTo>
                  <a:cubicBezTo>
                    <a:pt x="10853" y="6"/>
                    <a:pt x="10833" y="15"/>
                    <a:pt x="10816" y="34"/>
                  </a:cubicBezTo>
                  <a:cubicBezTo>
                    <a:pt x="9524" y="1517"/>
                    <a:pt x="8671" y="3282"/>
                    <a:pt x="8168" y="5157"/>
                  </a:cubicBezTo>
                  <a:cubicBezTo>
                    <a:pt x="8102" y="4050"/>
                    <a:pt x="7362" y="3111"/>
                    <a:pt x="7306" y="1989"/>
                  </a:cubicBezTo>
                  <a:cubicBezTo>
                    <a:pt x="7304" y="1946"/>
                    <a:pt x="7260" y="1911"/>
                    <a:pt x="7219" y="1911"/>
                  </a:cubicBezTo>
                  <a:cubicBezTo>
                    <a:pt x="7195" y="1911"/>
                    <a:pt x="7173" y="1923"/>
                    <a:pt x="7161" y="1951"/>
                  </a:cubicBezTo>
                  <a:cubicBezTo>
                    <a:pt x="6582" y="3266"/>
                    <a:pt x="6499" y="4589"/>
                    <a:pt x="6757" y="5979"/>
                  </a:cubicBezTo>
                  <a:cubicBezTo>
                    <a:pt x="6385" y="5241"/>
                    <a:pt x="5827" y="4401"/>
                    <a:pt x="5763" y="3583"/>
                  </a:cubicBezTo>
                  <a:cubicBezTo>
                    <a:pt x="5761" y="3525"/>
                    <a:pt x="5715" y="3494"/>
                    <a:pt x="5670" y="3494"/>
                  </a:cubicBezTo>
                  <a:cubicBezTo>
                    <a:pt x="5633" y="3494"/>
                    <a:pt x="5597" y="3514"/>
                    <a:pt x="5583" y="3558"/>
                  </a:cubicBezTo>
                  <a:cubicBezTo>
                    <a:pt x="5032" y="5079"/>
                    <a:pt x="4948" y="6657"/>
                    <a:pt x="5161" y="8212"/>
                  </a:cubicBezTo>
                  <a:cubicBezTo>
                    <a:pt x="4179" y="7090"/>
                    <a:pt x="2672" y="6454"/>
                    <a:pt x="2037" y="5049"/>
                  </a:cubicBezTo>
                  <a:cubicBezTo>
                    <a:pt x="2023" y="5018"/>
                    <a:pt x="2000" y="5005"/>
                    <a:pt x="1976" y="5005"/>
                  </a:cubicBezTo>
                  <a:cubicBezTo>
                    <a:pt x="1927" y="5005"/>
                    <a:pt x="1875" y="5056"/>
                    <a:pt x="1884" y="5113"/>
                  </a:cubicBezTo>
                  <a:cubicBezTo>
                    <a:pt x="2176" y="6958"/>
                    <a:pt x="2812" y="8817"/>
                    <a:pt x="3887" y="10363"/>
                  </a:cubicBezTo>
                  <a:cubicBezTo>
                    <a:pt x="3528" y="10091"/>
                    <a:pt x="3160" y="9834"/>
                    <a:pt x="2781" y="9590"/>
                  </a:cubicBezTo>
                  <a:cubicBezTo>
                    <a:pt x="1945" y="9053"/>
                    <a:pt x="910" y="8693"/>
                    <a:pt x="198" y="7993"/>
                  </a:cubicBezTo>
                  <a:cubicBezTo>
                    <a:pt x="178" y="7974"/>
                    <a:pt x="153" y="7965"/>
                    <a:pt x="128" y="7965"/>
                  </a:cubicBezTo>
                  <a:cubicBezTo>
                    <a:pt x="65" y="7965"/>
                    <a:pt x="1" y="8021"/>
                    <a:pt x="25" y="8093"/>
                  </a:cubicBezTo>
                  <a:cubicBezTo>
                    <a:pt x="657" y="9991"/>
                    <a:pt x="1783" y="11661"/>
                    <a:pt x="3233" y="13030"/>
                  </a:cubicBezTo>
                  <a:cubicBezTo>
                    <a:pt x="3971" y="13725"/>
                    <a:pt x="4779" y="14342"/>
                    <a:pt x="5633" y="14888"/>
                  </a:cubicBezTo>
                  <a:cubicBezTo>
                    <a:pt x="6330" y="15334"/>
                    <a:pt x="7287" y="16083"/>
                    <a:pt x="8159" y="16083"/>
                  </a:cubicBezTo>
                  <a:cubicBezTo>
                    <a:pt x="8181" y="16083"/>
                    <a:pt x="8202" y="16082"/>
                    <a:pt x="8224" y="16081"/>
                  </a:cubicBezTo>
                  <a:cubicBezTo>
                    <a:pt x="8226" y="16101"/>
                    <a:pt x="8236" y="16121"/>
                    <a:pt x="8250" y="16137"/>
                  </a:cubicBezTo>
                  <a:lnTo>
                    <a:pt x="8248" y="16140"/>
                  </a:lnTo>
                  <a:cubicBezTo>
                    <a:pt x="8186" y="16140"/>
                    <a:pt x="8136" y="16185"/>
                    <a:pt x="8129" y="16245"/>
                  </a:cubicBezTo>
                  <a:cubicBezTo>
                    <a:pt x="5795" y="18289"/>
                    <a:pt x="4084" y="21196"/>
                    <a:pt x="3143" y="24120"/>
                  </a:cubicBezTo>
                  <a:cubicBezTo>
                    <a:pt x="3128" y="24158"/>
                    <a:pt x="3145" y="24200"/>
                    <a:pt x="3183" y="24218"/>
                  </a:cubicBezTo>
                  <a:cubicBezTo>
                    <a:pt x="3184" y="24300"/>
                    <a:pt x="3223" y="24398"/>
                    <a:pt x="3249" y="24451"/>
                  </a:cubicBezTo>
                  <a:cubicBezTo>
                    <a:pt x="3323" y="24596"/>
                    <a:pt x="3443" y="24712"/>
                    <a:pt x="3590" y="24780"/>
                  </a:cubicBezTo>
                  <a:cubicBezTo>
                    <a:pt x="3601" y="24786"/>
                    <a:pt x="3613" y="24789"/>
                    <a:pt x="3624" y="24789"/>
                  </a:cubicBezTo>
                  <a:cubicBezTo>
                    <a:pt x="3626" y="24789"/>
                    <a:pt x="3629" y="24789"/>
                    <a:pt x="3631" y="24788"/>
                  </a:cubicBezTo>
                  <a:cubicBezTo>
                    <a:pt x="3649" y="24806"/>
                    <a:pt x="3677" y="24817"/>
                    <a:pt x="3704" y="24817"/>
                  </a:cubicBezTo>
                  <a:cubicBezTo>
                    <a:pt x="3742" y="24817"/>
                    <a:pt x="3780" y="24797"/>
                    <a:pt x="3796" y="24752"/>
                  </a:cubicBezTo>
                  <a:cubicBezTo>
                    <a:pt x="4391" y="23171"/>
                    <a:pt x="5099" y="21637"/>
                    <a:pt x="5934" y="20169"/>
                  </a:cubicBezTo>
                  <a:cubicBezTo>
                    <a:pt x="6647" y="18914"/>
                    <a:pt x="7541" y="17760"/>
                    <a:pt x="8233" y="16496"/>
                  </a:cubicBezTo>
                  <a:cubicBezTo>
                    <a:pt x="8639" y="17303"/>
                    <a:pt x="9305" y="17887"/>
                    <a:pt x="10031" y="18422"/>
                  </a:cubicBezTo>
                  <a:cubicBezTo>
                    <a:pt x="11007" y="19141"/>
                    <a:pt x="12035" y="19786"/>
                    <a:pt x="13106" y="20352"/>
                  </a:cubicBezTo>
                  <a:cubicBezTo>
                    <a:pt x="15182" y="21454"/>
                    <a:pt x="17402" y="22249"/>
                    <a:pt x="19697" y="22748"/>
                  </a:cubicBezTo>
                  <a:cubicBezTo>
                    <a:pt x="19703" y="22749"/>
                    <a:pt x="19710" y="22750"/>
                    <a:pt x="19716" y="22750"/>
                  </a:cubicBezTo>
                  <a:cubicBezTo>
                    <a:pt x="19797" y="22750"/>
                    <a:pt x="19863" y="22648"/>
                    <a:pt x="19791" y="22585"/>
                  </a:cubicBezTo>
                  <a:cubicBezTo>
                    <a:pt x="18660" y="21580"/>
                    <a:pt x="17460" y="20654"/>
                    <a:pt x="16199" y="19817"/>
                  </a:cubicBezTo>
                  <a:lnTo>
                    <a:pt x="16199" y="19817"/>
                  </a:lnTo>
                  <a:cubicBezTo>
                    <a:pt x="17972" y="20462"/>
                    <a:pt x="19859" y="20822"/>
                    <a:pt x="21726" y="21022"/>
                  </a:cubicBezTo>
                  <a:cubicBezTo>
                    <a:pt x="21730" y="21023"/>
                    <a:pt x="21733" y="21023"/>
                    <a:pt x="21736" y="21023"/>
                  </a:cubicBezTo>
                  <a:cubicBezTo>
                    <a:pt x="21814" y="21023"/>
                    <a:pt x="21828" y="20908"/>
                    <a:pt x="21768" y="20869"/>
                  </a:cubicBezTo>
                  <a:cubicBezTo>
                    <a:pt x="20606" y="20106"/>
                    <a:pt x="19377" y="19467"/>
                    <a:pt x="18080" y="18974"/>
                  </a:cubicBezTo>
                  <a:lnTo>
                    <a:pt x="18080" y="18974"/>
                  </a:lnTo>
                  <a:cubicBezTo>
                    <a:pt x="18579" y="19006"/>
                    <a:pt x="19078" y="19022"/>
                    <a:pt x="19577" y="19022"/>
                  </a:cubicBezTo>
                  <a:cubicBezTo>
                    <a:pt x="20914" y="19022"/>
                    <a:pt x="22249" y="18907"/>
                    <a:pt x="23568" y="18677"/>
                  </a:cubicBezTo>
                  <a:cubicBezTo>
                    <a:pt x="23659" y="18661"/>
                    <a:pt x="23649" y="18523"/>
                    <a:pt x="23568" y="18502"/>
                  </a:cubicBezTo>
                  <a:cubicBezTo>
                    <a:pt x="22242" y="18149"/>
                    <a:pt x="20937" y="17723"/>
                    <a:pt x="19659" y="17227"/>
                  </a:cubicBezTo>
                  <a:cubicBezTo>
                    <a:pt x="19639" y="17219"/>
                    <a:pt x="19619" y="17211"/>
                    <a:pt x="19601" y="17204"/>
                  </a:cubicBezTo>
                  <a:lnTo>
                    <a:pt x="19601" y="17204"/>
                  </a:lnTo>
                  <a:cubicBezTo>
                    <a:pt x="19780" y="17223"/>
                    <a:pt x="19960" y="17232"/>
                    <a:pt x="20140" y="17232"/>
                  </a:cubicBezTo>
                  <a:cubicBezTo>
                    <a:pt x="21581" y="17232"/>
                    <a:pt x="23035" y="16677"/>
                    <a:pt x="24399" y="16307"/>
                  </a:cubicBezTo>
                  <a:cubicBezTo>
                    <a:pt x="24479" y="16285"/>
                    <a:pt x="24479" y="16167"/>
                    <a:pt x="24399" y="16145"/>
                  </a:cubicBezTo>
                  <a:cubicBezTo>
                    <a:pt x="22853" y="15729"/>
                    <a:pt x="21273" y="15463"/>
                    <a:pt x="19677" y="15348"/>
                  </a:cubicBezTo>
                  <a:cubicBezTo>
                    <a:pt x="21301" y="14799"/>
                    <a:pt x="22907" y="14181"/>
                    <a:pt x="24563" y="13734"/>
                  </a:cubicBezTo>
                  <a:cubicBezTo>
                    <a:pt x="24672" y="13705"/>
                    <a:pt x="24638" y="13561"/>
                    <a:pt x="24538" y="13549"/>
                  </a:cubicBezTo>
                  <a:cubicBezTo>
                    <a:pt x="23508" y="13429"/>
                    <a:pt x="22472" y="13368"/>
                    <a:pt x="21436" y="13365"/>
                  </a:cubicBezTo>
                  <a:cubicBezTo>
                    <a:pt x="22775" y="12917"/>
                    <a:pt x="23969" y="12115"/>
                    <a:pt x="24891" y="11046"/>
                  </a:cubicBezTo>
                  <a:cubicBezTo>
                    <a:pt x="24931" y="11001"/>
                    <a:pt x="24911" y="10909"/>
                    <a:pt x="24842" y="10909"/>
                  </a:cubicBezTo>
                  <a:cubicBezTo>
                    <a:pt x="24840" y="10909"/>
                    <a:pt x="24837" y="10910"/>
                    <a:pt x="24835" y="10910"/>
                  </a:cubicBezTo>
                  <a:cubicBezTo>
                    <a:pt x="23608" y="11028"/>
                    <a:pt x="22366" y="11206"/>
                    <a:pt x="21177" y="11547"/>
                  </a:cubicBezTo>
                  <a:cubicBezTo>
                    <a:pt x="22491" y="10742"/>
                    <a:pt x="23769" y="9883"/>
                    <a:pt x="25014" y="8969"/>
                  </a:cubicBezTo>
                  <a:cubicBezTo>
                    <a:pt x="25091" y="8912"/>
                    <a:pt x="25050" y="8807"/>
                    <a:pt x="24962" y="8807"/>
                  </a:cubicBezTo>
                  <a:cubicBezTo>
                    <a:pt x="24956" y="8807"/>
                    <a:pt x="24950" y="8807"/>
                    <a:pt x="24944" y="8808"/>
                  </a:cubicBezTo>
                  <a:cubicBezTo>
                    <a:pt x="23483" y="9020"/>
                    <a:pt x="22037" y="9331"/>
                    <a:pt x="20618" y="9738"/>
                  </a:cubicBezTo>
                  <a:cubicBezTo>
                    <a:pt x="21782" y="8823"/>
                    <a:pt x="22877" y="7823"/>
                    <a:pt x="23891" y="6745"/>
                  </a:cubicBezTo>
                  <a:cubicBezTo>
                    <a:pt x="23939" y="6694"/>
                    <a:pt x="23901" y="6616"/>
                    <a:pt x="23837" y="6616"/>
                  </a:cubicBezTo>
                  <a:cubicBezTo>
                    <a:pt x="23831" y="6616"/>
                    <a:pt x="23824" y="6617"/>
                    <a:pt x="23817" y="6618"/>
                  </a:cubicBezTo>
                  <a:cubicBezTo>
                    <a:pt x="22042" y="7081"/>
                    <a:pt x="20242" y="7729"/>
                    <a:pt x="18664" y="8688"/>
                  </a:cubicBezTo>
                  <a:cubicBezTo>
                    <a:pt x="19053" y="8297"/>
                    <a:pt x="19439" y="7905"/>
                    <a:pt x="19827" y="7513"/>
                  </a:cubicBezTo>
                  <a:cubicBezTo>
                    <a:pt x="20315" y="7020"/>
                    <a:pt x="20796" y="6522"/>
                    <a:pt x="21221" y="5973"/>
                  </a:cubicBezTo>
                  <a:cubicBezTo>
                    <a:pt x="21773" y="5259"/>
                    <a:pt x="22254" y="4510"/>
                    <a:pt x="23009" y="3990"/>
                  </a:cubicBezTo>
                  <a:cubicBezTo>
                    <a:pt x="23068" y="3948"/>
                    <a:pt x="23045" y="3843"/>
                    <a:pt x="22978" y="3843"/>
                  </a:cubicBezTo>
                  <a:cubicBezTo>
                    <a:pt x="22970" y="3843"/>
                    <a:pt x="22960" y="3845"/>
                    <a:pt x="22951" y="3848"/>
                  </a:cubicBezTo>
                  <a:cubicBezTo>
                    <a:pt x="20986" y="4598"/>
                    <a:pt x="19083" y="5395"/>
                    <a:pt x="17295" y="6418"/>
                  </a:cubicBezTo>
                  <a:cubicBezTo>
                    <a:pt x="18207" y="5281"/>
                    <a:pt x="18490" y="3774"/>
                    <a:pt x="19457" y="2668"/>
                  </a:cubicBezTo>
                  <a:cubicBezTo>
                    <a:pt x="19507" y="2614"/>
                    <a:pt x="19461" y="2535"/>
                    <a:pt x="19399" y="2535"/>
                  </a:cubicBezTo>
                  <a:cubicBezTo>
                    <a:pt x="19387" y="2535"/>
                    <a:pt x="19374" y="2538"/>
                    <a:pt x="19361" y="2545"/>
                  </a:cubicBezTo>
                  <a:cubicBezTo>
                    <a:pt x="17644" y="3408"/>
                    <a:pt x="16116" y="4573"/>
                    <a:pt x="14860" y="6018"/>
                  </a:cubicBezTo>
                  <a:cubicBezTo>
                    <a:pt x="14989" y="5758"/>
                    <a:pt x="15118" y="5498"/>
                    <a:pt x="15245" y="5238"/>
                  </a:cubicBezTo>
                  <a:cubicBezTo>
                    <a:pt x="15912" y="3863"/>
                    <a:pt x="16239" y="2273"/>
                    <a:pt x="17200" y="1061"/>
                  </a:cubicBezTo>
                  <a:cubicBezTo>
                    <a:pt x="17240" y="1011"/>
                    <a:pt x="17205" y="926"/>
                    <a:pt x="17148" y="926"/>
                  </a:cubicBezTo>
                  <a:cubicBezTo>
                    <a:pt x="17135" y="926"/>
                    <a:pt x="17121" y="931"/>
                    <a:pt x="17107" y="941"/>
                  </a:cubicBezTo>
                  <a:cubicBezTo>
                    <a:pt x="15310" y="2197"/>
                    <a:pt x="13663" y="3795"/>
                    <a:pt x="12361" y="5622"/>
                  </a:cubicBezTo>
                  <a:cubicBezTo>
                    <a:pt x="12827" y="3796"/>
                    <a:pt x="13202" y="1948"/>
                    <a:pt x="13587" y="104"/>
                  </a:cubicBezTo>
                  <a:cubicBezTo>
                    <a:pt x="13599" y="48"/>
                    <a:pt x="13554" y="0"/>
                    <a:pt x="1350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075993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931"/>
        <p:cNvGrpSpPr/>
        <p:nvPr/>
      </p:nvGrpSpPr>
      <p:grpSpPr>
        <a:xfrm>
          <a:off x="0" y="0"/>
          <a:ext cx="0" cy="0"/>
          <a:chOff x="0" y="0"/>
          <a:chExt cx="0" cy="0"/>
        </a:xfrm>
      </p:grpSpPr>
      <p:sp>
        <p:nvSpPr>
          <p:cNvPr id="932" name="Google Shape;932;p16"/>
          <p:cNvSpPr/>
          <p:nvPr/>
        </p:nvSpPr>
        <p:spPr>
          <a:xfrm rot="8559465">
            <a:off x="6292538" y="270733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933" name="Google Shape;933;p16"/>
          <p:cNvGrpSpPr/>
          <p:nvPr/>
        </p:nvGrpSpPr>
        <p:grpSpPr>
          <a:xfrm>
            <a:off x="7379990" y="4131574"/>
            <a:ext cx="2840004" cy="1939013"/>
            <a:chOff x="2639775" y="3965525"/>
            <a:chExt cx="545075" cy="372150"/>
          </a:xfrm>
        </p:grpSpPr>
        <p:sp>
          <p:nvSpPr>
            <p:cNvPr id="934" name="Google Shape;934;p1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5" name="Google Shape;935;p1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6" name="Google Shape;936;p1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7" name="Google Shape;937;p1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8" name="Google Shape;938;p1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9" name="Google Shape;939;p1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0" name="Google Shape;940;p1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1" name="Google Shape;941;p1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2" name="Google Shape;942;p1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3" name="Google Shape;943;p1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4" name="Google Shape;944;p1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5" name="Google Shape;945;p1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6" name="Google Shape;946;p1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7" name="Google Shape;947;p1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8" name="Google Shape;948;p1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9" name="Google Shape;949;p1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0" name="Google Shape;950;p1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1" name="Google Shape;951;p1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2" name="Google Shape;952;p1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3" name="Google Shape;953;p1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4" name="Google Shape;954;p1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5" name="Google Shape;955;p1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6" name="Google Shape;956;p1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7" name="Google Shape;957;p1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8" name="Google Shape;958;p1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9" name="Google Shape;959;p1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0" name="Google Shape;960;p1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1" name="Google Shape;961;p1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2" name="Google Shape;962;p1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3" name="Google Shape;963;p1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4" name="Google Shape;964;p1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5" name="Google Shape;965;p1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6" name="Google Shape;966;p1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7" name="Google Shape;967;p1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8" name="Google Shape;968;p1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9" name="Google Shape;969;p1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0" name="Google Shape;970;p1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1" name="Google Shape;971;p1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972" name="Google Shape;972;p16"/>
          <p:cNvGrpSpPr/>
          <p:nvPr/>
        </p:nvGrpSpPr>
        <p:grpSpPr>
          <a:xfrm>
            <a:off x="8368759" y="1787543"/>
            <a:ext cx="2005054" cy="2406638"/>
            <a:chOff x="1900450" y="3143950"/>
            <a:chExt cx="384825" cy="461900"/>
          </a:xfrm>
        </p:grpSpPr>
        <p:sp>
          <p:nvSpPr>
            <p:cNvPr id="973" name="Google Shape;973;p16"/>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4" name="Google Shape;974;p16"/>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5" name="Google Shape;975;p16"/>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6" name="Google Shape;976;p16"/>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7" name="Google Shape;977;p16"/>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8" name="Google Shape;978;p16"/>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9" name="Google Shape;979;p16"/>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0" name="Google Shape;980;p16"/>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1" name="Google Shape;981;p16"/>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2" name="Google Shape;982;p16"/>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3" name="Google Shape;983;p16"/>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4" name="Google Shape;984;p16"/>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5" name="Google Shape;985;p16"/>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6" name="Google Shape;986;p16"/>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7" name="Google Shape;987;p16"/>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8" name="Google Shape;988;p16"/>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9" name="Google Shape;989;p16"/>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0" name="Google Shape;990;p16"/>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1" name="Google Shape;991;p16"/>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2" name="Google Shape;992;p16"/>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3" name="Google Shape;993;p16"/>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4" name="Google Shape;994;p16"/>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5" name="Google Shape;995;p16"/>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6" name="Google Shape;996;p16"/>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7" name="Google Shape;997;p16"/>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8" name="Google Shape;998;p16"/>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9" name="Google Shape;999;p16"/>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0" name="Google Shape;1000;p16"/>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1" name="Google Shape;1001;p16"/>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2" name="Google Shape;1002;p16"/>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3" name="Google Shape;1003;p16"/>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4" name="Google Shape;1004;p16"/>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5" name="Google Shape;1005;p16"/>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6" name="Google Shape;1006;p16"/>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7" name="Google Shape;1007;p16"/>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8" name="Google Shape;1008;p16"/>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9" name="Google Shape;1009;p16"/>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0" name="Google Shape;1010;p16"/>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1" name="Google Shape;1011;p16"/>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2" name="Google Shape;1012;p16"/>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3" name="Google Shape;1013;p16"/>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4" name="Google Shape;1014;p16"/>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5" name="Google Shape;1015;p16"/>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6" name="Google Shape;1016;p16"/>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7" name="Google Shape;1017;p16"/>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18" name="Google Shape;1018;p16"/>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9" name="Google Shape;1019;p16"/>
          <p:cNvSpPr txBox="1">
            <a:spLocks noGrp="1"/>
          </p:cNvSpPr>
          <p:nvPr>
            <p:ph type="title" idx="2"/>
          </p:nvPr>
        </p:nvSpPr>
        <p:spPr>
          <a:xfrm>
            <a:off x="1005350"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0" name="Google Shape;1020;p16"/>
          <p:cNvSpPr txBox="1">
            <a:spLocks noGrp="1"/>
          </p:cNvSpPr>
          <p:nvPr>
            <p:ph type="subTitle" idx="1"/>
          </p:nvPr>
        </p:nvSpPr>
        <p:spPr>
          <a:xfrm>
            <a:off x="1005350"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1" name="Google Shape;1021;p16"/>
          <p:cNvSpPr txBox="1">
            <a:spLocks noGrp="1"/>
          </p:cNvSpPr>
          <p:nvPr>
            <p:ph type="title" idx="3"/>
          </p:nvPr>
        </p:nvSpPr>
        <p:spPr>
          <a:xfrm>
            <a:off x="3445494"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2" name="Google Shape;1022;p16"/>
          <p:cNvSpPr txBox="1">
            <a:spLocks noGrp="1"/>
          </p:cNvSpPr>
          <p:nvPr>
            <p:ph type="subTitle" idx="4"/>
          </p:nvPr>
        </p:nvSpPr>
        <p:spPr>
          <a:xfrm>
            <a:off x="3445494"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3" name="Google Shape;1023;p16"/>
          <p:cNvSpPr txBox="1">
            <a:spLocks noGrp="1"/>
          </p:cNvSpPr>
          <p:nvPr>
            <p:ph type="title" idx="5"/>
          </p:nvPr>
        </p:nvSpPr>
        <p:spPr>
          <a:xfrm>
            <a:off x="5885639"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4" name="Google Shape;1024;p16"/>
          <p:cNvSpPr txBox="1">
            <a:spLocks noGrp="1"/>
          </p:cNvSpPr>
          <p:nvPr>
            <p:ph type="subTitle" idx="6"/>
          </p:nvPr>
        </p:nvSpPr>
        <p:spPr>
          <a:xfrm>
            <a:off x="5885639"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5" name="Google Shape;1025;p16"/>
          <p:cNvSpPr txBox="1">
            <a:spLocks noGrp="1"/>
          </p:cNvSpPr>
          <p:nvPr>
            <p:ph type="title" idx="7"/>
          </p:nvPr>
        </p:nvSpPr>
        <p:spPr>
          <a:xfrm>
            <a:off x="1005350"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6" name="Google Shape;1026;p16"/>
          <p:cNvSpPr txBox="1">
            <a:spLocks noGrp="1"/>
          </p:cNvSpPr>
          <p:nvPr>
            <p:ph type="subTitle" idx="8"/>
          </p:nvPr>
        </p:nvSpPr>
        <p:spPr>
          <a:xfrm>
            <a:off x="1005350"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7" name="Google Shape;1027;p16"/>
          <p:cNvSpPr txBox="1">
            <a:spLocks noGrp="1"/>
          </p:cNvSpPr>
          <p:nvPr>
            <p:ph type="title" idx="9"/>
          </p:nvPr>
        </p:nvSpPr>
        <p:spPr>
          <a:xfrm>
            <a:off x="3445494"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8" name="Google Shape;1028;p16"/>
          <p:cNvSpPr txBox="1">
            <a:spLocks noGrp="1"/>
          </p:cNvSpPr>
          <p:nvPr>
            <p:ph type="subTitle" idx="13"/>
          </p:nvPr>
        </p:nvSpPr>
        <p:spPr>
          <a:xfrm>
            <a:off x="3445494"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9" name="Google Shape;1029;p16"/>
          <p:cNvSpPr txBox="1">
            <a:spLocks noGrp="1"/>
          </p:cNvSpPr>
          <p:nvPr>
            <p:ph type="title" idx="14"/>
          </p:nvPr>
        </p:nvSpPr>
        <p:spPr>
          <a:xfrm>
            <a:off x="5885639"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30" name="Google Shape;1030;p16"/>
          <p:cNvSpPr txBox="1">
            <a:spLocks noGrp="1"/>
          </p:cNvSpPr>
          <p:nvPr>
            <p:ph type="subTitle" idx="15"/>
          </p:nvPr>
        </p:nvSpPr>
        <p:spPr>
          <a:xfrm>
            <a:off x="5885639"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1" name="Google Shape;1031;p16"/>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1032" name="Google Shape;1032;p16"/>
          <p:cNvGrpSpPr/>
          <p:nvPr/>
        </p:nvGrpSpPr>
        <p:grpSpPr>
          <a:xfrm rot="-4312089">
            <a:off x="-1942988" y="1983153"/>
            <a:ext cx="4752120" cy="3684538"/>
            <a:chOff x="902100" y="3410650"/>
            <a:chExt cx="787100" cy="610275"/>
          </a:xfrm>
        </p:grpSpPr>
        <p:sp>
          <p:nvSpPr>
            <p:cNvPr id="1033" name="Google Shape;1033;p16"/>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4" name="Google Shape;1034;p16"/>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5" name="Google Shape;1035;p16"/>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6" name="Google Shape;1036;p16"/>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7" name="Google Shape;1037;p16"/>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8" name="Google Shape;1038;p16"/>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9" name="Google Shape;1039;p16"/>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0" name="Google Shape;1040;p16"/>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1" name="Google Shape;1041;p16"/>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2" name="Google Shape;1042;p16"/>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3" name="Google Shape;1043;p16"/>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4" name="Google Shape;1044;p16"/>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5" name="Google Shape;1045;p16"/>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6" name="Google Shape;1046;p16"/>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7" name="Google Shape;1047;p16"/>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8" name="Google Shape;1048;p16"/>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9" name="Google Shape;1049;p16"/>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0" name="Google Shape;1050;p16"/>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1" name="Google Shape;1051;p16"/>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2" name="Google Shape;1052;p16"/>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3" name="Google Shape;1053;p16"/>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4" name="Google Shape;1054;p16"/>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5" name="Google Shape;1055;p16"/>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6" name="Google Shape;1056;p16"/>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7" name="Google Shape;1057;p16"/>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8" name="Google Shape;1058;p16"/>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9" name="Google Shape;1059;p16"/>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0" name="Google Shape;1060;p16"/>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1" name="Google Shape;1061;p16"/>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062" name="Google Shape;1062;p16"/>
          <p:cNvGrpSpPr/>
          <p:nvPr/>
        </p:nvGrpSpPr>
        <p:grpSpPr>
          <a:xfrm>
            <a:off x="7302282" y="-102679"/>
            <a:ext cx="3136543" cy="1107664"/>
            <a:chOff x="5426550" y="1885275"/>
            <a:chExt cx="1961075" cy="692550"/>
          </a:xfrm>
        </p:grpSpPr>
        <p:sp>
          <p:nvSpPr>
            <p:cNvPr id="1063" name="Google Shape;1063;p16"/>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064" name="Google Shape;1064;p16"/>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5" name="Google Shape;1065;p16"/>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03006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66"/>
        <p:cNvGrpSpPr/>
        <p:nvPr/>
      </p:nvGrpSpPr>
      <p:grpSpPr>
        <a:xfrm>
          <a:off x="0" y="0"/>
          <a:ext cx="0" cy="0"/>
          <a:chOff x="0" y="0"/>
          <a:chExt cx="0" cy="0"/>
        </a:xfrm>
      </p:grpSpPr>
      <p:sp>
        <p:nvSpPr>
          <p:cNvPr id="1067" name="Google Shape;1067;p17"/>
          <p:cNvSpPr/>
          <p:nvPr/>
        </p:nvSpPr>
        <p:spPr>
          <a:xfrm rot="8559465">
            <a:off x="6292538" y="270733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1068" name="Google Shape;1068;p17"/>
          <p:cNvGrpSpPr/>
          <p:nvPr/>
        </p:nvGrpSpPr>
        <p:grpSpPr>
          <a:xfrm>
            <a:off x="7379990" y="4131574"/>
            <a:ext cx="2840004" cy="1939013"/>
            <a:chOff x="2639775" y="3965525"/>
            <a:chExt cx="545075" cy="372150"/>
          </a:xfrm>
        </p:grpSpPr>
        <p:sp>
          <p:nvSpPr>
            <p:cNvPr id="1069" name="Google Shape;1069;p17"/>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0" name="Google Shape;1070;p17"/>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1" name="Google Shape;1071;p17"/>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2" name="Google Shape;1072;p17"/>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3" name="Google Shape;1073;p17"/>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4" name="Google Shape;1074;p17"/>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5" name="Google Shape;1075;p17"/>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6" name="Google Shape;1076;p17"/>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7" name="Google Shape;1077;p17"/>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8" name="Google Shape;1078;p17"/>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9" name="Google Shape;1079;p17"/>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0" name="Google Shape;1080;p17"/>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1" name="Google Shape;1081;p17"/>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2" name="Google Shape;1082;p17"/>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3" name="Google Shape;1083;p17"/>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4" name="Google Shape;1084;p17"/>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5" name="Google Shape;1085;p17"/>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6" name="Google Shape;1086;p17"/>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7" name="Google Shape;1087;p17"/>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8" name="Google Shape;1088;p17"/>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9" name="Google Shape;1089;p17"/>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0" name="Google Shape;1090;p17"/>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1" name="Google Shape;1091;p17"/>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2" name="Google Shape;1092;p17"/>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3" name="Google Shape;1093;p17"/>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4" name="Google Shape;1094;p17"/>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5" name="Google Shape;1095;p17"/>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6" name="Google Shape;1096;p17"/>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7" name="Google Shape;1097;p17"/>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8" name="Google Shape;1098;p17"/>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9" name="Google Shape;1099;p17"/>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0" name="Google Shape;1100;p17"/>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1" name="Google Shape;1101;p17"/>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2" name="Google Shape;1102;p17"/>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3" name="Google Shape;1103;p17"/>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4" name="Google Shape;1104;p17"/>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5" name="Google Shape;1105;p17"/>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6" name="Google Shape;1106;p17"/>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07" name="Google Shape;1107;p17"/>
          <p:cNvGrpSpPr/>
          <p:nvPr/>
        </p:nvGrpSpPr>
        <p:grpSpPr>
          <a:xfrm>
            <a:off x="8368759" y="1787543"/>
            <a:ext cx="2005054" cy="2406638"/>
            <a:chOff x="1900450" y="3143950"/>
            <a:chExt cx="384825" cy="461900"/>
          </a:xfrm>
        </p:grpSpPr>
        <p:sp>
          <p:nvSpPr>
            <p:cNvPr id="1108" name="Google Shape;1108;p1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09" name="Google Shape;1109;p1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0" name="Google Shape;1110;p1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1" name="Google Shape;1111;p1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2" name="Google Shape;1112;p1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3" name="Google Shape;1113;p1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4" name="Google Shape;1114;p1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5" name="Google Shape;1115;p1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6" name="Google Shape;1116;p1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7" name="Google Shape;1117;p1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8" name="Google Shape;1118;p1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9" name="Google Shape;1119;p1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0" name="Google Shape;1120;p1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1" name="Google Shape;1121;p1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2" name="Google Shape;1122;p1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3" name="Google Shape;1123;p1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4" name="Google Shape;1124;p1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1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6" name="Google Shape;1126;p1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7" name="Google Shape;1127;p1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8" name="Google Shape;1128;p1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9" name="Google Shape;1129;p1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0" name="Google Shape;1130;p1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1" name="Google Shape;1131;p1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2" name="Google Shape;1132;p1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3" name="Google Shape;1133;p1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4" name="Google Shape;1134;p1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5" name="Google Shape;1135;p1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6" name="Google Shape;1136;p1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7" name="Google Shape;1137;p1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8" name="Google Shape;1138;p1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9" name="Google Shape;1139;p1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0" name="Google Shape;1140;p1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1" name="Google Shape;1141;p1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2" name="Google Shape;1142;p1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3" name="Google Shape;1143;p1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4" name="Google Shape;1144;p1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5" name="Google Shape;1145;p1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6" name="Google Shape;1146;p1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7" name="Google Shape;1147;p1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8" name="Google Shape;1148;p1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9" name="Google Shape;1149;p1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0" name="Google Shape;1150;p1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1" name="Google Shape;1151;p1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2" name="Google Shape;1152;p1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53" name="Google Shape;1153;p17"/>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4" name="Google Shape;1154;p17"/>
          <p:cNvSpPr txBox="1">
            <a:spLocks noGrp="1"/>
          </p:cNvSpPr>
          <p:nvPr>
            <p:ph type="subTitle" idx="1"/>
          </p:nvPr>
        </p:nvSpPr>
        <p:spPr>
          <a:xfrm>
            <a:off x="1005350"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5" name="Google Shape;1155;p17"/>
          <p:cNvSpPr txBox="1">
            <a:spLocks noGrp="1"/>
          </p:cNvSpPr>
          <p:nvPr>
            <p:ph type="subTitle" idx="2"/>
          </p:nvPr>
        </p:nvSpPr>
        <p:spPr>
          <a:xfrm>
            <a:off x="3445494"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6" name="Google Shape;1156;p17"/>
          <p:cNvSpPr txBox="1">
            <a:spLocks noGrp="1"/>
          </p:cNvSpPr>
          <p:nvPr>
            <p:ph type="subTitle" idx="3"/>
          </p:nvPr>
        </p:nvSpPr>
        <p:spPr>
          <a:xfrm>
            <a:off x="5885639"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7" name="Google Shape;1157;p17"/>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158" name="Google Shape;1158;p17"/>
          <p:cNvGrpSpPr/>
          <p:nvPr/>
        </p:nvGrpSpPr>
        <p:grpSpPr>
          <a:xfrm rot="-4312089">
            <a:off x="-2150638" y="2576228"/>
            <a:ext cx="4752120" cy="3684538"/>
            <a:chOff x="902100" y="3410650"/>
            <a:chExt cx="787100" cy="610275"/>
          </a:xfrm>
        </p:grpSpPr>
        <p:sp>
          <p:nvSpPr>
            <p:cNvPr id="1159" name="Google Shape;1159;p17"/>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0" name="Google Shape;1160;p17"/>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1" name="Google Shape;1161;p17"/>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2" name="Google Shape;1162;p17"/>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3" name="Google Shape;1163;p17"/>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4" name="Google Shape;1164;p17"/>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5" name="Google Shape;1165;p17"/>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6" name="Google Shape;1166;p17"/>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7" name="Google Shape;1167;p17"/>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8" name="Google Shape;1168;p17"/>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9" name="Google Shape;1169;p17"/>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0" name="Google Shape;1170;p17"/>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1" name="Google Shape;1171;p17"/>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2" name="Google Shape;1172;p17"/>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3" name="Google Shape;1173;p17"/>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4" name="Google Shape;1174;p17"/>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5" name="Google Shape;1175;p17"/>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6" name="Google Shape;1176;p17"/>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7" name="Google Shape;1177;p17"/>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8" name="Google Shape;1178;p17"/>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9" name="Google Shape;1179;p17"/>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0" name="Google Shape;1180;p17"/>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1" name="Google Shape;1181;p17"/>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2" name="Google Shape;1182;p17"/>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3" name="Google Shape;1183;p17"/>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4" name="Google Shape;1184;p17"/>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5" name="Google Shape;1185;p17"/>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6" name="Google Shape;1186;p17"/>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7" name="Google Shape;1187;p17"/>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88" name="Google Shape;1188;p17"/>
          <p:cNvGrpSpPr/>
          <p:nvPr/>
        </p:nvGrpSpPr>
        <p:grpSpPr>
          <a:xfrm>
            <a:off x="7302282" y="-102679"/>
            <a:ext cx="3136543" cy="1107664"/>
            <a:chOff x="5426550" y="1885275"/>
            <a:chExt cx="1961075" cy="692550"/>
          </a:xfrm>
        </p:grpSpPr>
        <p:sp>
          <p:nvSpPr>
            <p:cNvPr id="1189" name="Google Shape;1189;p17"/>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190" name="Google Shape;1190;p17"/>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91" name="Google Shape;1191;p17"/>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92" name="Google Shape;1192;p17"/>
          <p:cNvSpPr txBox="1">
            <a:spLocks noGrp="1"/>
          </p:cNvSpPr>
          <p:nvPr>
            <p:ph type="title" idx="4" hasCustomPrompt="1"/>
          </p:nvPr>
        </p:nvSpPr>
        <p:spPr>
          <a:xfrm>
            <a:off x="1423100" y="2832600"/>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
        <p:nvSpPr>
          <p:cNvPr id="1193" name="Google Shape;1193;p17"/>
          <p:cNvSpPr txBox="1">
            <a:spLocks noGrp="1"/>
          </p:cNvSpPr>
          <p:nvPr>
            <p:ph type="title" idx="5" hasCustomPrompt="1"/>
          </p:nvPr>
        </p:nvSpPr>
        <p:spPr>
          <a:xfrm>
            <a:off x="3863250" y="2832600"/>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
        <p:nvSpPr>
          <p:cNvPr id="1194" name="Google Shape;1194;p17"/>
          <p:cNvSpPr txBox="1">
            <a:spLocks noGrp="1"/>
          </p:cNvSpPr>
          <p:nvPr>
            <p:ph type="title" idx="6" hasCustomPrompt="1"/>
          </p:nvPr>
        </p:nvSpPr>
        <p:spPr>
          <a:xfrm>
            <a:off x="6303400" y="2829125"/>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Tree>
    <p:extLst>
      <p:ext uri="{BB962C8B-B14F-4D97-AF65-F5344CB8AC3E}">
        <p14:creationId xmlns:p14="http://schemas.microsoft.com/office/powerpoint/2010/main" val="4269387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195"/>
        <p:cNvGrpSpPr/>
        <p:nvPr/>
      </p:nvGrpSpPr>
      <p:grpSpPr>
        <a:xfrm>
          <a:off x="0" y="0"/>
          <a:ext cx="0" cy="0"/>
          <a:chOff x="0" y="0"/>
          <a:chExt cx="0" cy="0"/>
        </a:xfrm>
      </p:grpSpPr>
      <p:sp>
        <p:nvSpPr>
          <p:cNvPr id="1196" name="Google Shape;119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197" name="Google Shape;1197;p18"/>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8" name="Google Shape;1198;p18"/>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199" name="Google Shape;1199;p18"/>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200" name="Google Shape;1200;p18"/>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01" name="Google Shape;1201;p18"/>
          <p:cNvGrpSpPr/>
          <p:nvPr/>
        </p:nvGrpSpPr>
        <p:grpSpPr>
          <a:xfrm rot="981589">
            <a:off x="7930715" y="-180003"/>
            <a:ext cx="1200844" cy="2290424"/>
            <a:chOff x="9909399" y="2982269"/>
            <a:chExt cx="1031535" cy="1967492"/>
          </a:xfrm>
        </p:grpSpPr>
        <p:sp>
          <p:nvSpPr>
            <p:cNvPr id="1202" name="Google Shape;1202;p18"/>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3" name="Google Shape;1203;p18"/>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4" name="Google Shape;1204;p18"/>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5" name="Google Shape;1205;p18"/>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6" name="Google Shape;1206;p18"/>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7" name="Google Shape;1207;p18"/>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8" name="Google Shape;1208;p18"/>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9" name="Google Shape;1209;p18"/>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0" name="Google Shape;1210;p18"/>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1" name="Google Shape;1211;p18"/>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2" name="Google Shape;1212;p18"/>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3" name="Google Shape;1213;p18"/>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4" name="Google Shape;1214;p18"/>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5" name="Google Shape;1215;p18"/>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6" name="Google Shape;1216;p18"/>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7" name="Google Shape;1217;p18"/>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8" name="Google Shape;1218;p18"/>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9" name="Google Shape;1219;p18"/>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0" name="Google Shape;1220;p18"/>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1" name="Google Shape;1221;p18"/>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2" name="Google Shape;1222;p18"/>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3" name="Google Shape;1223;p18"/>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4" name="Google Shape;1224;p18"/>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5" name="Google Shape;1225;p18"/>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6" name="Google Shape;1226;p18"/>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7" name="Google Shape;1227;p18"/>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8" name="Google Shape;1228;p18"/>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9" name="Google Shape;1229;p18"/>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0" name="Google Shape;1230;p18"/>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1" name="Google Shape;1231;p18"/>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2" name="Google Shape;1232;p18"/>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3" name="Google Shape;1233;p18"/>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4" name="Google Shape;1234;p18"/>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5" name="Google Shape;1235;p18"/>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6" name="Google Shape;1236;p18"/>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7" name="Google Shape;1237;p18"/>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8" name="Google Shape;1238;p18"/>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9" name="Google Shape;1239;p18"/>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0" name="Google Shape;1240;p18"/>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1" name="Google Shape;1241;p18"/>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2" name="Google Shape;1242;p18"/>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3" name="Google Shape;1243;p18"/>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4" name="Google Shape;1244;p18"/>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5" name="Google Shape;1245;p18"/>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6" name="Google Shape;1246;p18"/>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7" name="Google Shape;1247;p18"/>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8" name="Google Shape;1248;p18"/>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9" name="Google Shape;1249;p18"/>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0" name="Google Shape;1250;p18"/>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1" name="Google Shape;1251;p18"/>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2" name="Google Shape;1252;p18"/>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3" name="Google Shape;1253;p18"/>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4" name="Google Shape;1254;p18"/>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5" name="Google Shape;1255;p18"/>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6" name="Google Shape;1256;p18"/>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7" name="Google Shape;1257;p18"/>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8" name="Google Shape;1258;p18"/>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9" name="Google Shape;1259;p18"/>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0" name="Google Shape;1260;p18"/>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1" name="Google Shape;1261;p18"/>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62" name="Google Shape;1262;p18"/>
          <p:cNvGrpSpPr/>
          <p:nvPr/>
        </p:nvGrpSpPr>
        <p:grpSpPr>
          <a:xfrm rot="3815496">
            <a:off x="-550551" y="4646020"/>
            <a:ext cx="2052935" cy="724990"/>
            <a:chOff x="5426550" y="1885275"/>
            <a:chExt cx="1961075" cy="692550"/>
          </a:xfrm>
        </p:grpSpPr>
        <p:sp>
          <p:nvSpPr>
            <p:cNvPr id="1263" name="Google Shape;1263;p1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264" name="Google Shape;1264;p1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5" name="Google Shape;1265;p1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925691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266"/>
        <p:cNvGrpSpPr/>
        <p:nvPr/>
      </p:nvGrpSpPr>
      <p:grpSpPr>
        <a:xfrm>
          <a:off x="0" y="0"/>
          <a:ext cx="0" cy="0"/>
          <a:chOff x="0" y="0"/>
          <a:chExt cx="0" cy="0"/>
        </a:xfrm>
      </p:grpSpPr>
      <p:sp>
        <p:nvSpPr>
          <p:cNvPr id="1267" name="Google Shape;126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268" name="Google Shape;1268;p1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9" name="Google Shape;1269;p19"/>
          <p:cNvSpPr/>
          <p:nvPr/>
        </p:nvSpPr>
        <p:spPr>
          <a:xfrm rot="9949180" flipH="1">
            <a:off x="7440022" y="-587602"/>
            <a:ext cx="3136563" cy="434701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1270" name="Google Shape;1270;p19"/>
          <p:cNvGrpSpPr/>
          <p:nvPr/>
        </p:nvGrpSpPr>
        <p:grpSpPr>
          <a:xfrm rot="-8280639" flipH="1">
            <a:off x="-1220893" y="3088499"/>
            <a:ext cx="1875280" cy="2295848"/>
            <a:chOff x="769875" y="772325"/>
            <a:chExt cx="1172475" cy="1435425"/>
          </a:xfrm>
        </p:grpSpPr>
        <p:sp>
          <p:nvSpPr>
            <p:cNvPr id="1271" name="Google Shape;1271;p19"/>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2" name="Google Shape;1272;p19"/>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73" name="Google Shape;1273;p19"/>
          <p:cNvSpPr/>
          <p:nvPr/>
        </p:nvSpPr>
        <p:spPr>
          <a:xfrm>
            <a:off x="8341700" y="3799778"/>
            <a:ext cx="1500739" cy="148886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74" name="Google Shape;1274;p19"/>
          <p:cNvGrpSpPr/>
          <p:nvPr/>
        </p:nvGrpSpPr>
        <p:grpSpPr>
          <a:xfrm rot="-768545" flipH="1">
            <a:off x="7522735" y="-436825"/>
            <a:ext cx="2448215" cy="2639690"/>
            <a:chOff x="-690798" y="2654793"/>
            <a:chExt cx="2448251" cy="2639728"/>
          </a:xfrm>
        </p:grpSpPr>
        <p:sp>
          <p:nvSpPr>
            <p:cNvPr id="1275" name="Google Shape;1275;p19"/>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6" name="Google Shape;1276;p19"/>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7" name="Google Shape;1277;p19"/>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8" name="Google Shape;1278;p19"/>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9" name="Google Shape;1279;p19"/>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0" name="Google Shape;1280;p19"/>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1" name="Google Shape;1281;p19"/>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2" name="Google Shape;1282;p19"/>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3" name="Google Shape;1283;p19"/>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4" name="Google Shape;1284;p19"/>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5" name="Google Shape;1285;p19"/>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6" name="Google Shape;1286;p19"/>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7" name="Google Shape;1287;p19"/>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8" name="Google Shape;1288;p19"/>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9" name="Google Shape;1289;p19"/>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0" name="Google Shape;1290;p19"/>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1" name="Google Shape;1291;p19"/>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2" name="Google Shape;1292;p19"/>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3" name="Google Shape;1293;p19"/>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4" name="Google Shape;1294;p19"/>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5" name="Google Shape;1295;p19"/>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6" name="Google Shape;1296;p19"/>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7" name="Google Shape;1297;p19"/>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8" name="Google Shape;1298;p19"/>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9" name="Google Shape;1299;p19"/>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0" name="Google Shape;1300;p19"/>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1" name="Google Shape;1301;p19"/>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2" name="Google Shape;1302;p19"/>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3" name="Google Shape;1303;p19"/>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4" name="Google Shape;1304;p19"/>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5" name="Google Shape;1305;p19"/>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6" name="Google Shape;1306;p19"/>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7" name="Google Shape;1307;p19"/>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8" name="Google Shape;1308;p19"/>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9" name="Google Shape;1309;p19"/>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10" name="Google Shape;1310;p19"/>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11" name="Google Shape;1311;p19"/>
          <p:cNvGrpSpPr/>
          <p:nvPr/>
        </p:nvGrpSpPr>
        <p:grpSpPr>
          <a:xfrm rot="-9614915" flipH="1">
            <a:off x="117527" y="3608280"/>
            <a:ext cx="1990489" cy="1871853"/>
            <a:chOff x="1888400" y="1093775"/>
            <a:chExt cx="1244525" cy="1170350"/>
          </a:xfrm>
        </p:grpSpPr>
        <p:sp>
          <p:nvSpPr>
            <p:cNvPr id="1312" name="Google Shape;1312;p19"/>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13" name="Google Shape;1313;p19"/>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22808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9"/>
        <p:cNvGrpSpPr/>
        <p:nvPr/>
      </p:nvGrpSpPr>
      <p:grpSpPr>
        <a:xfrm>
          <a:off x="0" y="0"/>
          <a:ext cx="0" cy="0"/>
          <a:chOff x="0" y="0"/>
          <a:chExt cx="0" cy="0"/>
        </a:xfrm>
      </p:grpSpPr>
      <p:sp>
        <p:nvSpPr>
          <p:cNvPr id="380" name="Google Shape;380;p7"/>
          <p:cNvSpPr txBox="1">
            <a:spLocks noGrp="1"/>
          </p:cNvSpPr>
          <p:nvPr>
            <p:ph type="title"/>
          </p:nvPr>
        </p:nvSpPr>
        <p:spPr>
          <a:xfrm>
            <a:off x="4943650" y="13062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1" name="Google Shape;381;p7"/>
          <p:cNvSpPr/>
          <p:nvPr/>
        </p:nvSpPr>
        <p:spPr>
          <a:xfrm>
            <a:off x="-1315525" y="-876050"/>
            <a:ext cx="6375610" cy="3546248"/>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7371700" y="3140850"/>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txBox="1">
            <a:spLocks noGrp="1"/>
          </p:cNvSpPr>
          <p:nvPr>
            <p:ph type="body" idx="1"/>
          </p:nvPr>
        </p:nvSpPr>
        <p:spPr>
          <a:xfrm>
            <a:off x="4943650" y="2140200"/>
            <a:ext cx="2808000" cy="1697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14"/>
        <p:cNvGrpSpPr/>
        <p:nvPr/>
      </p:nvGrpSpPr>
      <p:grpSpPr>
        <a:xfrm>
          <a:off x="0" y="0"/>
          <a:ext cx="0" cy="0"/>
          <a:chOff x="0" y="0"/>
          <a:chExt cx="0" cy="0"/>
        </a:xfrm>
      </p:grpSpPr>
      <p:grpSp>
        <p:nvGrpSpPr>
          <p:cNvPr id="1315" name="Google Shape;1315;p20"/>
          <p:cNvGrpSpPr/>
          <p:nvPr/>
        </p:nvGrpSpPr>
        <p:grpSpPr>
          <a:xfrm>
            <a:off x="7450540" y="3724649"/>
            <a:ext cx="2840004" cy="1939013"/>
            <a:chOff x="2639775" y="3965525"/>
            <a:chExt cx="545075" cy="372150"/>
          </a:xfrm>
        </p:grpSpPr>
        <p:sp>
          <p:nvSpPr>
            <p:cNvPr id="1316" name="Google Shape;1316;p20"/>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7" name="Google Shape;1317;p20"/>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8" name="Google Shape;1318;p20"/>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9" name="Google Shape;1319;p20"/>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0" name="Google Shape;1320;p20"/>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1" name="Google Shape;1321;p20"/>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2" name="Google Shape;1322;p20"/>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3" name="Google Shape;1323;p20"/>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4" name="Google Shape;1324;p20"/>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5" name="Google Shape;1325;p20"/>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6" name="Google Shape;1326;p20"/>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7" name="Google Shape;1327;p20"/>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8" name="Google Shape;1328;p20"/>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9" name="Google Shape;1329;p20"/>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0" name="Google Shape;1330;p20"/>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1" name="Google Shape;1331;p20"/>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2" name="Google Shape;1332;p20"/>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3" name="Google Shape;1333;p20"/>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4" name="Google Shape;1334;p20"/>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5" name="Google Shape;1335;p20"/>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6" name="Google Shape;1336;p20"/>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7" name="Google Shape;1337;p20"/>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8" name="Google Shape;1338;p20"/>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9" name="Google Shape;1339;p20"/>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0" name="Google Shape;1340;p20"/>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1" name="Google Shape;1341;p20"/>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2" name="Google Shape;1342;p20"/>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3" name="Google Shape;1343;p20"/>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4" name="Google Shape;1344;p20"/>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5" name="Google Shape;1345;p20"/>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6" name="Google Shape;1346;p20"/>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7" name="Google Shape;1347;p20"/>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8" name="Google Shape;1348;p20"/>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9" name="Google Shape;1349;p20"/>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0" name="Google Shape;1350;p20"/>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1" name="Google Shape;1351;p20"/>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2" name="Google Shape;1352;p20"/>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3" name="Google Shape;1353;p20"/>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54" name="Google Shape;1354;p2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5" name="Google Shape;1355;p20"/>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356" name="Google Shape;1356;p20"/>
          <p:cNvGrpSpPr/>
          <p:nvPr/>
        </p:nvGrpSpPr>
        <p:grpSpPr>
          <a:xfrm>
            <a:off x="7302282" y="-102679"/>
            <a:ext cx="3136543" cy="1107664"/>
            <a:chOff x="5426550" y="1885275"/>
            <a:chExt cx="1961075" cy="692550"/>
          </a:xfrm>
        </p:grpSpPr>
        <p:sp>
          <p:nvSpPr>
            <p:cNvPr id="1357" name="Google Shape;1357;p20"/>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358" name="Google Shape;1358;p20"/>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59" name="Google Shape;1359;p20"/>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60" name="Google Shape;1360;p20"/>
          <p:cNvGrpSpPr/>
          <p:nvPr/>
        </p:nvGrpSpPr>
        <p:grpSpPr>
          <a:xfrm rot="294983">
            <a:off x="-970752" y="3001591"/>
            <a:ext cx="2448200" cy="2639673"/>
            <a:chOff x="-690798" y="2654793"/>
            <a:chExt cx="2448251" cy="2639728"/>
          </a:xfrm>
        </p:grpSpPr>
        <p:sp>
          <p:nvSpPr>
            <p:cNvPr id="1361" name="Google Shape;1361;p20"/>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2" name="Google Shape;1362;p20"/>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3" name="Google Shape;1363;p20"/>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4" name="Google Shape;1364;p20"/>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5" name="Google Shape;1365;p20"/>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6" name="Google Shape;1366;p20"/>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7" name="Google Shape;1367;p20"/>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8" name="Google Shape;1368;p20"/>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9" name="Google Shape;1369;p20"/>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0" name="Google Shape;1370;p20"/>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1" name="Google Shape;1371;p20"/>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2" name="Google Shape;1372;p20"/>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3" name="Google Shape;1373;p20"/>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4" name="Google Shape;1374;p20"/>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5" name="Google Shape;1375;p20"/>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6" name="Google Shape;1376;p20"/>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7" name="Google Shape;1377;p20"/>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8" name="Google Shape;1378;p20"/>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9" name="Google Shape;1379;p20"/>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0" name="Google Shape;1380;p20"/>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1" name="Google Shape;1381;p20"/>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2" name="Google Shape;1382;p20"/>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3" name="Google Shape;1383;p20"/>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4" name="Google Shape;1384;p20"/>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5" name="Google Shape;1385;p20"/>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6" name="Google Shape;1386;p20"/>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7" name="Google Shape;1387;p20"/>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8" name="Google Shape;1388;p20"/>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9" name="Google Shape;1389;p20"/>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0" name="Google Shape;1390;p20"/>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1" name="Google Shape;1391;p20"/>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2" name="Google Shape;1392;p20"/>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3" name="Google Shape;1393;p20"/>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4" name="Google Shape;1394;p20"/>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5" name="Google Shape;1395;p20"/>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6" name="Google Shape;1396;p20"/>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97" name="Google Shape;1397;p20"/>
          <p:cNvSpPr txBox="1">
            <a:spLocks noGrp="1"/>
          </p:cNvSpPr>
          <p:nvPr>
            <p:ph type="title" idx="2"/>
          </p:nvPr>
        </p:nvSpPr>
        <p:spPr>
          <a:xfrm>
            <a:off x="1427009"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98" name="Google Shape;1398;p20"/>
          <p:cNvSpPr txBox="1">
            <a:spLocks noGrp="1"/>
          </p:cNvSpPr>
          <p:nvPr>
            <p:ph type="subTitle" idx="1"/>
          </p:nvPr>
        </p:nvSpPr>
        <p:spPr>
          <a:xfrm>
            <a:off x="1427011"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99" name="Google Shape;1399;p20"/>
          <p:cNvSpPr txBox="1">
            <a:spLocks noGrp="1"/>
          </p:cNvSpPr>
          <p:nvPr>
            <p:ph type="title" idx="3"/>
          </p:nvPr>
        </p:nvSpPr>
        <p:spPr>
          <a:xfrm>
            <a:off x="3578700"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00" name="Google Shape;1400;p20"/>
          <p:cNvSpPr txBox="1">
            <a:spLocks noGrp="1"/>
          </p:cNvSpPr>
          <p:nvPr>
            <p:ph type="subTitle" idx="4"/>
          </p:nvPr>
        </p:nvSpPr>
        <p:spPr>
          <a:xfrm>
            <a:off x="3578699"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01" name="Google Shape;1401;p20"/>
          <p:cNvSpPr txBox="1">
            <a:spLocks noGrp="1"/>
          </p:cNvSpPr>
          <p:nvPr>
            <p:ph type="title" idx="5"/>
          </p:nvPr>
        </p:nvSpPr>
        <p:spPr>
          <a:xfrm>
            <a:off x="5730391"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02" name="Google Shape;1402;p20"/>
          <p:cNvSpPr txBox="1">
            <a:spLocks noGrp="1"/>
          </p:cNvSpPr>
          <p:nvPr>
            <p:ph type="subTitle" idx="6"/>
          </p:nvPr>
        </p:nvSpPr>
        <p:spPr>
          <a:xfrm>
            <a:off x="5730388"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155199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0"/>
        <p:cNvGrpSpPr/>
        <p:nvPr/>
      </p:nvGrpSpPr>
      <p:grpSpPr>
        <a:xfrm>
          <a:off x="0" y="0"/>
          <a:ext cx="0" cy="0"/>
          <a:chOff x="0" y="0"/>
          <a:chExt cx="0" cy="0"/>
        </a:xfrm>
      </p:grpSpPr>
    </p:spTree>
    <p:extLst>
      <p:ext uri="{BB962C8B-B14F-4D97-AF65-F5344CB8AC3E}">
        <p14:creationId xmlns:p14="http://schemas.microsoft.com/office/powerpoint/2010/main" val="2549893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41"/>
        <p:cNvGrpSpPr/>
        <p:nvPr/>
      </p:nvGrpSpPr>
      <p:grpSpPr>
        <a:xfrm>
          <a:off x="0" y="0"/>
          <a:ext cx="0" cy="0"/>
          <a:chOff x="0" y="0"/>
          <a:chExt cx="0" cy="0"/>
        </a:xfrm>
      </p:grpSpPr>
      <p:sp>
        <p:nvSpPr>
          <p:cNvPr id="1642" name="Google Shape;1642;p27"/>
          <p:cNvSpPr/>
          <p:nvPr/>
        </p:nvSpPr>
        <p:spPr>
          <a:xfrm>
            <a:off x="-924149" y="3710477"/>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1643" name="Google Shape;1643;p27"/>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grpSp>
        <p:nvGrpSpPr>
          <p:cNvPr id="1644" name="Google Shape;1644;p27"/>
          <p:cNvGrpSpPr/>
          <p:nvPr/>
        </p:nvGrpSpPr>
        <p:grpSpPr>
          <a:xfrm>
            <a:off x="7944559" y="2965281"/>
            <a:ext cx="2005054" cy="2406638"/>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690" name="Google Shape;1690;p27"/>
          <p:cNvGrpSpPr/>
          <p:nvPr/>
        </p:nvGrpSpPr>
        <p:grpSpPr>
          <a:xfrm rot="10800000">
            <a:off x="7501365" y="-7"/>
            <a:ext cx="2448251" cy="2639728"/>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27" name="Google Shape;1727;p27"/>
          <p:cNvGrpSpPr/>
          <p:nvPr/>
        </p:nvGrpSpPr>
        <p:grpSpPr>
          <a:xfrm>
            <a:off x="-823878" y="3311644"/>
            <a:ext cx="1598446" cy="1504864"/>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66042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3"/>
        <p:cNvGrpSpPr/>
        <p:nvPr/>
      </p:nvGrpSpPr>
      <p:grpSpPr>
        <a:xfrm>
          <a:off x="0" y="0"/>
          <a:ext cx="0" cy="0"/>
          <a:chOff x="0" y="0"/>
          <a:chExt cx="0" cy="0"/>
        </a:xfrm>
      </p:grpSpPr>
      <p:grpSp>
        <p:nvGrpSpPr>
          <p:cNvPr id="1734" name="Google Shape;1734;p28"/>
          <p:cNvGrpSpPr/>
          <p:nvPr/>
        </p:nvGrpSpPr>
        <p:grpSpPr>
          <a:xfrm>
            <a:off x="7379990" y="4131574"/>
            <a:ext cx="2840004" cy="1939013"/>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773" name="Google Shape;1773;p28"/>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774" name="Google Shape;1774;p28"/>
          <p:cNvGrpSpPr/>
          <p:nvPr/>
        </p:nvGrpSpPr>
        <p:grpSpPr>
          <a:xfrm>
            <a:off x="7302282" y="-102679"/>
            <a:ext cx="3136543" cy="1107664"/>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78" name="Google Shape;1778;p28"/>
          <p:cNvGrpSpPr/>
          <p:nvPr/>
        </p:nvGrpSpPr>
        <p:grpSpPr>
          <a:xfrm>
            <a:off x="-898448" y="2581756"/>
            <a:ext cx="2448251" cy="2639728"/>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957378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15"/>
        <p:cNvGrpSpPr/>
        <p:nvPr/>
      </p:nvGrpSpPr>
      <p:grpSpPr>
        <a:xfrm>
          <a:off x="0" y="0"/>
          <a:ext cx="0" cy="0"/>
          <a:chOff x="0" y="0"/>
          <a:chExt cx="0" cy="0"/>
        </a:xfrm>
      </p:grpSpPr>
      <p:sp>
        <p:nvSpPr>
          <p:cNvPr id="1816" name="Google Shape;1816;p29"/>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1817" name="Google Shape;1817;p29"/>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68216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368264" y="47161"/>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7381500" y="-103983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4572173" y="2495562"/>
            <a:ext cx="4832766" cy="3370863"/>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1114825" y="1221382"/>
            <a:ext cx="2523213" cy="2153712"/>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8301074" y="3473439"/>
            <a:ext cx="2109849" cy="1966022"/>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1224669" y="3397257"/>
            <a:ext cx="1344256" cy="253269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8134445" y="1100111"/>
            <a:ext cx="2176983" cy="1325903"/>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20" name="Google Shape;20;p2"/>
          <p:cNvGrpSpPr/>
          <p:nvPr/>
        </p:nvGrpSpPr>
        <p:grpSpPr>
          <a:xfrm>
            <a:off x="-589802" y="1781091"/>
            <a:ext cx="2850524" cy="1946196"/>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9" name="Google Shape;59;p2"/>
          <p:cNvGrpSpPr/>
          <p:nvPr/>
        </p:nvGrpSpPr>
        <p:grpSpPr>
          <a:xfrm>
            <a:off x="6795724" y="2089249"/>
            <a:ext cx="2772865" cy="1925146"/>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85" name="Google Shape;85;p2"/>
          <p:cNvGrpSpPr/>
          <p:nvPr/>
        </p:nvGrpSpPr>
        <p:grpSpPr>
          <a:xfrm rot="-5193098">
            <a:off x="3279805" y="4311672"/>
            <a:ext cx="1594001" cy="138915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29" name="Google Shape;129;p2"/>
          <p:cNvGrpSpPr/>
          <p:nvPr/>
        </p:nvGrpSpPr>
        <p:grpSpPr>
          <a:xfrm rot="-9814932">
            <a:off x="6260180" y="-1282125"/>
            <a:ext cx="4116243" cy="3191514"/>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59" name="Google Shape;159;p2"/>
          <p:cNvGrpSpPr/>
          <p:nvPr/>
        </p:nvGrpSpPr>
        <p:grpSpPr>
          <a:xfrm>
            <a:off x="2020057" y="-1282562"/>
            <a:ext cx="2012481" cy="2415552"/>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205" name="Google Shape;205;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endParaRPr/>
          </a:p>
        </p:txBody>
      </p:sp>
      <p:grpSp>
        <p:nvGrpSpPr>
          <p:cNvPr id="206" name="Google Shape;206;p2"/>
          <p:cNvGrpSpPr/>
          <p:nvPr/>
        </p:nvGrpSpPr>
        <p:grpSpPr>
          <a:xfrm>
            <a:off x="901553" y="-690054"/>
            <a:ext cx="1990493" cy="1871858"/>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09" name="Google Shape;209;p2"/>
          <p:cNvGrpSpPr/>
          <p:nvPr/>
        </p:nvGrpSpPr>
        <p:grpSpPr>
          <a:xfrm>
            <a:off x="3835039" y="-774431"/>
            <a:ext cx="1632108" cy="1716636"/>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2" name="Google Shape;212;p2"/>
          <p:cNvGrpSpPr/>
          <p:nvPr/>
        </p:nvGrpSpPr>
        <p:grpSpPr>
          <a:xfrm>
            <a:off x="2020051" y="3988982"/>
            <a:ext cx="1723633" cy="213372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18" name="Google Shape;218;p2"/>
          <p:cNvGrpSpPr/>
          <p:nvPr/>
        </p:nvGrpSpPr>
        <p:grpSpPr>
          <a:xfrm>
            <a:off x="-553583" y="3535991"/>
            <a:ext cx="1836071" cy="1848986"/>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4" name="Google Shape;224;p2"/>
          <p:cNvGrpSpPr/>
          <p:nvPr/>
        </p:nvGrpSpPr>
        <p:grpSpPr>
          <a:xfrm>
            <a:off x="6567134" y="-1282560"/>
            <a:ext cx="1887732" cy="1777213"/>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0" name="Google Shape;230;p2"/>
          <p:cNvGrpSpPr/>
          <p:nvPr/>
        </p:nvGrpSpPr>
        <p:grpSpPr>
          <a:xfrm>
            <a:off x="7893871" y="3448888"/>
            <a:ext cx="1793527" cy="191532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3" name="Google Shape;233;p2"/>
          <p:cNvGrpSpPr/>
          <p:nvPr/>
        </p:nvGrpSpPr>
        <p:grpSpPr>
          <a:xfrm>
            <a:off x="7654657" y="669946"/>
            <a:ext cx="3136543" cy="1107664"/>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7" name="Google Shape;237;p2"/>
          <p:cNvGrpSpPr/>
          <p:nvPr/>
        </p:nvGrpSpPr>
        <p:grpSpPr>
          <a:xfrm>
            <a:off x="-520116" y="-1118131"/>
            <a:ext cx="1875257" cy="2295819"/>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40" name="Google Shape;240;p2"/>
          <p:cNvSpPr/>
          <p:nvPr/>
        </p:nvSpPr>
        <p:spPr>
          <a:xfrm>
            <a:off x="5827210" y="3599869"/>
            <a:ext cx="1753822" cy="231597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1" name="Google Shape;241;p2"/>
          <p:cNvSpPr txBox="1">
            <a:spLocks noGrp="1"/>
          </p:cNvSpPr>
          <p:nvPr>
            <p:ph type="ctrTitle"/>
          </p:nvPr>
        </p:nvSpPr>
        <p:spPr>
          <a:xfrm>
            <a:off x="1915800" y="1297575"/>
            <a:ext cx="5312400" cy="1633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5200">
                <a:latin typeface="Concert One"/>
                <a:ea typeface="Concert One"/>
                <a:cs typeface="Concert One"/>
                <a:sym typeface="Concert One"/>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242" name="Google Shape;242;p2"/>
          <p:cNvSpPr txBox="1">
            <a:spLocks noGrp="1"/>
          </p:cNvSpPr>
          <p:nvPr>
            <p:ph type="subTitle" idx="1"/>
          </p:nvPr>
        </p:nvSpPr>
        <p:spPr>
          <a:xfrm>
            <a:off x="2424600" y="3038225"/>
            <a:ext cx="4294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241810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4477900" y="2315475"/>
            <a:ext cx="4349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45" name="Google Shape;24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246" name="Google Shape;246;p3"/>
          <p:cNvSpPr txBox="1">
            <a:spLocks noGrp="1"/>
          </p:cNvSpPr>
          <p:nvPr>
            <p:ph type="subTitle" idx="1"/>
          </p:nvPr>
        </p:nvSpPr>
        <p:spPr>
          <a:xfrm>
            <a:off x="4477900" y="2974250"/>
            <a:ext cx="3691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47" name="Google Shape;247;p3"/>
          <p:cNvSpPr txBox="1">
            <a:spLocks noGrp="1"/>
          </p:cNvSpPr>
          <p:nvPr>
            <p:ph type="title" idx="2" hasCustomPrompt="1"/>
          </p:nvPr>
        </p:nvSpPr>
        <p:spPr>
          <a:xfrm>
            <a:off x="4477900" y="1529050"/>
            <a:ext cx="36918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3101314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251" name="Google Shape;251;p4"/>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252" name="Google Shape;252;p4"/>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53" name="Google Shape;253;p4"/>
          <p:cNvGrpSpPr/>
          <p:nvPr/>
        </p:nvGrpSpPr>
        <p:grpSpPr>
          <a:xfrm rot="981589">
            <a:off x="7930715" y="-180003"/>
            <a:ext cx="1200844" cy="2290424"/>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14" name="Google Shape;314;p4"/>
          <p:cNvSpPr txBox="1">
            <a:spLocks noGrp="1"/>
          </p:cNvSpPr>
          <p:nvPr>
            <p:ph type="body" idx="1"/>
          </p:nvPr>
        </p:nvSpPr>
        <p:spPr>
          <a:xfrm>
            <a:off x="909125" y="1079550"/>
            <a:ext cx="7406100" cy="321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510716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5"/>
        <p:cNvGrpSpPr/>
        <p:nvPr/>
      </p:nvGrpSpPr>
      <p:grpSpPr>
        <a:xfrm>
          <a:off x="0" y="0"/>
          <a:ext cx="0" cy="0"/>
          <a:chOff x="0" y="0"/>
          <a:chExt cx="0" cy="0"/>
        </a:xfrm>
      </p:grpSpPr>
      <p:grpSp>
        <p:nvGrpSpPr>
          <p:cNvPr id="316" name="Google Shape;316;p5"/>
          <p:cNvGrpSpPr/>
          <p:nvPr/>
        </p:nvGrpSpPr>
        <p:grpSpPr>
          <a:xfrm rot="10800000">
            <a:off x="-2241275" y="-2387714"/>
            <a:ext cx="11276059" cy="9256481"/>
            <a:chOff x="-15925" y="-2319514"/>
            <a:chExt cx="11276059" cy="9256481"/>
          </a:xfrm>
        </p:grpSpPr>
        <p:sp>
          <p:nvSpPr>
            <p:cNvPr id="317" name="Google Shape;317;p5"/>
            <p:cNvSpPr/>
            <p:nvPr/>
          </p:nvSpPr>
          <p:spPr>
            <a:xfrm>
              <a:off x="2675498" y="-23195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318" name="Google Shape;318;p5"/>
            <p:cNvSpPr/>
            <p:nvPr/>
          </p:nvSpPr>
          <p:spPr>
            <a:xfrm rot="10800000">
              <a:off x="-15925" y="15392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319" name="Google Shape;319;p5"/>
            <p:cNvSpPr/>
            <p:nvPr/>
          </p:nvSpPr>
          <p:spPr>
            <a:xfrm rot="8559465">
              <a:off x="5900313" y="2445860"/>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grpSp>
        <p:nvGrpSpPr>
          <p:cNvPr id="320" name="Google Shape;320;p5"/>
          <p:cNvGrpSpPr/>
          <p:nvPr/>
        </p:nvGrpSpPr>
        <p:grpSpPr>
          <a:xfrm rot="-1984358">
            <a:off x="7900899" y="-433972"/>
            <a:ext cx="1605407" cy="1965528"/>
            <a:chOff x="769875" y="772325"/>
            <a:chExt cx="1172475" cy="1435425"/>
          </a:xfrm>
        </p:grpSpPr>
        <p:sp>
          <p:nvSpPr>
            <p:cNvPr id="321" name="Google Shape;321;p5"/>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322" name="Google Shape;322;p5"/>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23" name="Google Shape;323;p5"/>
          <p:cNvSpPr/>
          <p:nvPr/>
        </p:nvSpPr>
        <p:spPr>
          <a:xfrm>
            <a:off x="-525325" y="3396250"/>
            <a:ext cx="2441904" cy="2020778"/>
          </a:xfrm>
          <a:custGeom>
            <a:avLst/>
            <a:gdLst/>
            <a:ahLst/>
            <a:cxnLst/>
            <a:rect l="l" t="t" r="r" b="b"/>
            <a:pathLst>
              <a:path w="28894" h="23911" extrusionOk="0">
                <a:moveTo>
                  <a:pt x="5412" y="1"/>
                </a:moveTo>
                <a:cubicBezTo>
                  <a:pt x="5356" y="1"/>
                  <a:pt x="5296" y="54"/>
                  <a:pt x="5315" y="120"/>
                </a:cubicBezTo>
                <a:cubicBezTo>
                  <a:pt x="5482" y="691"/>
                  <a:pt x="5679" y="1257"/>
                  <a:pt x="5901" y="1820"/>
                </a:cubicBezTo>
                <a:cubicBezTo>
                  <a:pt x="5785" y="1789"/>
                  <a:pt x="5664" y="1775"/>
                  <a:pt x="5540" y="1775"/>
                </a:cubicBezTo>
                <a:cubicBezTo>
                  <a:pt x="4581" y="1775"/>
                  <a:pt x="3417" y="2620"/>
                  <a:pt x="2787" y="3049"/>
                </a:cubicBezTo>
                <a:cubicBezTo>
                  <a:pt x="1120" y="4185"/>
                  <a:pt x="68" y="5998"/>
                  <a:pt x="1" y="8019"/>
                </a:cubicBezTo>
                <a:cubicBezTo>
                  <a:pt x="0" y="8032"/>
                  <a:pt x="10" y="8039"/>
                  <a:pt x="21" y="8039"/>
                </a:cubicBezTo>
                <a:cubicBezTo>
                  <a:pt x="32" y="8039"/>
                  <a:pt x="43" y="8032"/>
                  <a:pt x="45" y="8017"/>
                </a:cubicBezTo>
                <a:cubicBezTo>
                  <a:pt x="213" y="6113"/>
                  <a:pt x="1249" y="4322"/>
                  <a:pt x="2816" y="3234"/>
                </a:cubicBezTo>
                <a:cubicBezTo>
                  <a:pt x="3538" y="2732"/>
                  <a:pt x="4585" y="1958"/>
                  <a:pt x="5555" y="1958"/>
                </a:cubicBezTo>
                <a:cubicBezTo>
                  <a:pt x="5698" y="1958"/>
                  <a:pt x="5839" y="1974"/>
                  <a:pt x="5977" y="2011"/>
                </a:cubicBezTo>
                <a:cubicBezTo>
                  <a:pt x="6010" y="2092"/>
                  <a:pt x="6043" y="2174"/>
                  <a:pt x="6077" y="2254"/>
                </a:cubicBezTo>
                <a:cubicBezTo>
                  <a:pt x="4926" y="2304"/>
                  <a:pt x="3799" y="3077"/>
                  <a:pt x="2959" y="3774"/>
                </a:cubicBezTo>
                <a:cubicBezTo>
                  <a:pt x="2005" y="4567"/>
                  <a:pt x="920" y="5696"/>
                  <a:pt x="546" y="6919"/>
                </a:cubicBezTo>
                <a:cubicBezTo>
                  <a:pt x="384" y="7237"/>
                  <a:pt x="252" y="7571"/>
                  <a:pt x="149" y="7913"/>
                </a:cubicBezTo>
                <a:cubicBezTo>
                  <a:pt x="142" y="7938"/>
                  <a:pt x="164" y="7956"/>
                  <a:pt x="185" y="7956"/>
                </a:cubicBezTo>
                <a:cubicBezTo>
                  <a:pt x="196" y="7956"/>
                  <a:pt x="207" y="7950"/>
                  <a:pt x="213" y="7937"/>
                </a:cubicBezTo>
                <a:cubicBezTo>
                  <a:pt x="785" y="6659"/>
                  <a:pt x="1548" y="5597"/>
                  <a:pt x="2608" y="4677"/>
                </a:cubicBezTo>
                <a:cubicBezTo>
                  <a:pt x="3620" y="3797"/>
                  <a:pt x="4836" y="3075"/>
                  <a:pt x="6050" y="2508"/>
                </a:cubicBezTo>
                <a:cubicBezTo>
                  <a:pt x="6073" y="2498"/>
                  <a:pt x="6058" y="2467"/>
                  <a:pt x="6037" y="2467"/>
                </a:cubicBezTo>
                <a:cubicBezTo>
                  <a:pt x="6034" y="2467"/>
                  <a:pt x="6031" y="2468"/>
                  <a:pt x="6027" y="2470"/>
                </a:cubicBezTo>
                <a:cubicBezTo>
                  <a:pt x="4362" y="3211"/>
                  <a:pt x="2612" y="4206"/>
                  <a:pt x="1409" y="5628"/>
                </a:cubicBezTo>
                <a:cubicBezTo>
                  <a:pt x="2561" y="4033"/>
                  <a:pt x="4198" y="2679"/>
                  <a:pt x="6137" y="2395"/>
                </a:cubicBezTo>
                <a:cubicBezTo>
                  <a:pt x="6482" y="3205"/>
                  <a:pt x="6873" y="4001"/>
                  <a:pt x="7289" y="4774"/>
                </a:cubicBezTo>
                <a:cubicBezTo>
                  <a:pt x="5933" y="4861"/>
                  <a:pt x="4696" y="6076"/>
                  <a:pt x="3838" y="7001"/>
                </a:cubicBezTo>
                <a:cubicBezTo>
                  <a:pt x="2785" y="8140"/>
                  <a:pt x="2139" y="9643"/>
                  <a:pt x="2111" y="11187"/>
                </a:cubicBezTo>
                <a:cubicBezTo>
                  <a:pt x="2076" y="11293"/>
                  <a:pt x="2044" y="11399"/>
                  <a:pt x="2015" y="11505"/>
                </a:cubicBezTo>
                <a:cubicBezTo>
                  <a:pt x="2009" y="11523"/>
                  <a:pt x="2024" y="11535"/>
                  <a:pt x="2039" y="11535"/>
                </a:cubicBezTo>
                <a:cubicBezTo>
                  <a:pt x="2048" y="11535"/>
                  <a:pt x="2056" y="11531"/>
                  <a:pt x="2061" y="11522"/>
                </a:cubicBezTo>
                <a:cubicBezTo>
                  <a:pt x="2077" y="11493"/>
                  <a:pt x="2095" y="11461"/>
                  <a:pt x="2111" y="11430"/>
                </a:cubicBezTo>
                <a:cubicBezTo>
                  <a:pt x="2113" y="11545"/>
                  <a:pt x="2120" y="11661"/>
                  <a:pt x="2129" y="11776"/>
                </a:cubicBezTo>
                <a:cubicBezTo>
                  <a:pt x="2130" y="11786"/>
                  <a:pt x="2138" y="11791"/>
                  <a:pt x="2146" y="11791"/>
                </a:cubicBezTo>
                <a:cubicBezTo>
                  <a:pt x="2154" y="11791"/>
                  <a:pt x="2162" y="11786"/>
                  <a:pt x="2161" y="11776"/>
                </a:cubicBezTo>
                <a:cubicBezTo>
                  <a:pt x="2155" y="11630"/>
                  <a:pt x="2155" y="11485"/>
                  <a:pt x="2160" y="11341"/>
                </a:cubicBezTo>
                <a:cubicBezTo>
                  <a:pt x="2419" y="10837"/>
                  <a:pt x="2593" y="10278"/>
                  <a:pt x="2820" y="9762"/>
                </a:cubicBezTo>
                <a:cubicBezTo>
                  <a:pt x="3101" y="9120"/>
                  <a:pt x="3445" y="8512"/>
                  <a:pt x="3874" y="7956"/>
                </a:cubicBezTo>
                <a:cubicBezTo>
                  <a:pt x="4407" y="7267"/>
                  <a:pt x="5098" y="6717"/>
                  <a:pt x="5829" y="6222"/>
                </a:cubicBezTo>
                <a:lnTo>
                  <a:pt x="5829" y="6222"/>
                </a:lnTo>
                <a:cubicBezTo>
                  <a:pt x="5451" y="6583"/>
                  <a:pt x="5098" y="6969"/>
                  <a:pt x="4754" y="7361"/>
                </a:cubicBezTo>
                <a:cubicBezTo>
                  <a:pt x="3636" y="8635"/>
                  <a:pt x="2587" y="9973"/>
                  <a:pt x="2160" y="11644"/>
                </a:cubicBezTo>
                <a:cubicBezTo>
                  <a:pt x="2156" y="11656"/>
                  <a:pt x="2169" y="11666"/>
                  <a:pt x="2180" y="11666"/>
                </a:cubicBezTo>
                <a:cubicBezTo>
                  <a:pt x="2185" y="11666"/>
                  <a:pt x="2191" y="11663"/>
                  <a:pt x="2193" y="11657"/>
                </a:cubicBezTo>
                <a:cubicBezTo>
                  <a:pt x="2784" y="10113"/>
                  <a:pt x="3648" y="8827"/>
                  <a:pt x="4730" y="7585"/>
                </a:cubicBezTo>
                <a:cubicBezTo>
                  <a:pt x="5123" y="7132"/>
                  <a:pt x="5526" y="6687"/>
                  <a:pt x="5959" y="6270"/>
                </a:cubicBezTo>
                <a:cubicBezTo>
                  <a:pt x="6122" y="6114"/>
                  <a:pt x="6299" y="5946"/>
                  <a:pt x="6489" y="5790"/>
                </a:cubicBezTo>
                <a:cubicBezTo>
                  <a:pt x="6753" y="5624"/>
                  <a:pt x="7016" y="5460"/>
                  <a:pt x="7274" y="5296"/>
                </a:cubicBezTo>
                <a:cubicBezTo>
                  <a:pt x="7357" y="5262"/>
                  <a:pt x="7441" y="5234"/>
                  <a:pt x="7528" y="5212"/>
                </a:cubicBezTo>
                <a:cubicBezTo>
                  <a:pt x="7704" y="5529"/>
                  <a:pt x="7882" y="5841"/>
                  <a:pt x="8064" y="6150"/>
                </a:cubicBezTo>
                <a:cubicBezTo>
                  <a:pt x="8338" y="6619"/>
                  <a:pt x="8626" y="7079"/>
                  <a:pt x="8928" y="7529"/>
                </a:cubicBezTo>
                <a:cubicBezTo>
                  <a:pt x="8048" y="7681"/>
                  <a:pt x="7237" y="8290"/>
                  <a:pt x="6586" y="8863"/>
                </a:cubicBezTo>
                <a:cubicBezTo>
                  <a:pt x="5923" y="9447"/>
                  <a:pt x="5359" y="10135"/>
                  <a:pt x="4915" y="10899"/>
                </a:cubicBezTo>
                <a:cubicBezTo>
                  <a:pt x="4227" y="12082"/>
                  <a:pt x="3559" y="13831"/>
                  <a:pt x="4240" y="15147"/>
                </a:cubicBezTo>
                <a:cubicBezTo>
                  <a:pt x="4242" y="15198"/>
                  <a:pt x="4243" y="15248"/>
                  <a:pt x="4243" y="15300"/>
                </a:cubicBezTo>
                <a:cubicBezTo>
                  <a:pt x="4244" y="15329"/>
                  <a:pt x="4271" y="15346"/>
                  <a:pt x="4296" y="15346"/>
                </a:cubicBezTo>
                <a:cubicBezTo>
                  <a:pt x="4316" y="15346"/>
                  <a:pt x="4335" y="15335"/>
                  <a:pt x="4338" y="15311"/>
                </a:cubicBezTo>
                <a:cubicBezTo>
                  <a:pt x="4343" y="15268"/>
                  <a:pt x="4350" y="15227"/>
                  <a:pt x="4356" y="15184"/>
                </a:cubicBezTo>
                <a:cubicBezTo>
                  <a:pt x="4356" y="15182"/>
                  <a:pt x="4359" y="15182"/>
                  <a:pt x="4359" y="15180"/>
                </a:cubicBezTo>
                <a:cubicBezTo>
                  <a:pt x="4380" y="15046"/>
                  <a:pt x="4406" y="14911"/>
                  <a:pt x="4432" y="14776"/>
                </a:cubicBezTo>
                <a:cubicBezTo>
                  <a:pt x="4703" y="13635"/>
                  <a:pt x="5367" y="12666"/>
                  <a:pt x="6017" y="11682"/>
                </a:cubicBezTo>
                <a:cubicBezTo>
                  <a:pt x="6497" y="10954"/>
                  <a:pt x="6976" y="10243"/>
                  <a:pt x="7536" y="9572"/>
                </a:cubicBezTo>
                <a:cubicBezTo>
                  <a:pt x="8040" y="8970"/>
                  <a:pt x="8597" y="8415"/>
                  <a:pt x="9147" y="7856"/>
                </a:cubicBezTo>
                <a:cubicBezTo>
                  <a:pt x="9640" y="8578"/>
                  <a:pt x="10163" y="9278"/>
                  <a:pt x="10718" y="9957"/>
                </a:cubicBezTo>
                <a:cubicBezTo>
                  <a:pt x="9804" y="10390"/>
                  <a:pt x="9124" y="11287"/>
                  <a:pt x="8645" y="12148"/>
                </a:cubicBezTo>
                <a:cubicBezTo>
                  <a:pt x="8113" y="13106"/>
                  <a:pt x="7777" y="14239"/>
                  <a:pt x="7812" y="15340"/>
                </a:cubicBezTo>
                <a:cubicBezTo>
                  <a:pt x="7812" y="15351"/>
                  <a:pt x="7819" y="15356"/>
                  <a:pt x="7827" y="15356"/>
                </a:cubicBezTo>
                <a:cubicBezTo>
                  <a:pt x="7835" y="15356"/>
                  <a:pt x="7844" y="15350"/>
                  <a:pt x="7845" y="15339"/>
                </a:cubicBezTo>
                <a:cubicBezTo>
                  <a:pt x="7949" y="14289"/>
                  <a:pt x="8210" y="13284"/>
                  <a:pt x="8688" y="12338"/>
                </a:cubicBezTo>
                <a:cubicBezTo>
                  <a:pt x="9045" y="11632"/>
                  <a:pt x="9516" y="11061"/>
                  <a:pt x="10083" y="10566"/>
                </a:cubicBezTo>
                <a:lnTo>
                  <a:pt x="10083" y="10566"/>
                </a:lnTo>
                <a:cubicBezTo>
                  <a:pt x="9884" y="10791"/>
                  <a:pt x="9721" y="11050"/>
                  <a:pt x="9573" y="11309"/>
                </a:cubicBezTo>
                <a:cubicBezTo>
                  <a:pt x="9225" y="11912"/>
                  <a:pt x="8984" y="12574"/>
                  <a:pt x="8737" y="13224"/>
                </a:cubicBezTo>
                <a:cubicBezTo>
                  <a:pt x="8453" y="13972"/>
                  <a:pt x="8096" y="14740"/>
                  <a:pt x="7957" y="15532"/>
                </a:cubicBezTo>
                <a:cubicBezTo>
                  <a:pt x="7836" y="16222"/>
                  <a:pt x="7902" y="16973"/>
                  <a:pt x="7926" y="17671"/>
                </a:cubicBezTo>
                <a:cubicBezTo>
                  <a:pt x="7549" y="16222"/>
                  <a:pt x="7494" y="14675"/>
                  <a:pt x="7950" y="13233"/>
                </a:cubicBezTo>
                <a:cubicBezTo>
                  <a:pt x="8369" y="11912"/>
                  <a:pt x="9157" y="10366"/>
                  <a:pt x="10563" y="9941"/>
                </a:cubicBezTo>
                <a:cubicBezTo>
                  <a:pt x="10615" y="9923"/>
                  <a:pt x="10599" y="9854"/>
                  <a:pt x="10548" y="9850"/>
                </a:cubicBezTo>
                <a:cubicBezTo>
                  <a:pt x="10523" y="9848"/>
                  <a:pt x="10497" y="9847"/>
                  <a:pt x="10472" y="9847"/>
                </a:cubicBezTo>
                <a:cubicBezTo>
                  <a:pt x="9861" y="9847"/>
                  <a:pt x="9332" y="10423"/>
                  <a:pt x="8987" y="10862"/>
                </a:cubicBezTo>
                <a:cubicBezTo>
                  <a:pt x="8506" y="11474"/>
                  <a:pt x="8162" y="12198"/>
                  <a:pt x="7890" y="12924"/>
                </a:cubicBezTo>
                <a:cubicBezTo>
                  <a:pt x="7242" y="14655"/>
                  <a:pt x="7377" y="16596"/>
                  <a:pt x="8073" y="18281"/>
                </a:cubicBezTo>
                <a:cubicBezTo>
                  <a:pt x="8074" y="18290"/>
                  <a:pt x="8076" y="18299"/>
                  <a:pt x="8077" y="18307"/>
                </a:cubicBezTo>
                <a:cubicBezTo>
                  <a:pt x="8079" y="18318"/>
                  <a:pt x="8088" y="18323"/>
                  <a:pt x="8096" y="18323"/>
                </a:cubicBezTo>
                <a:cubicBezTo>
                  <a:pt x="8107" y="18323"/>
                  <a:pt x="8118" y="18315"/>
                  <a:pt x="8118" y="18302"/>
                </a:cubicBezTo>
                <a:cubicBezTo>
                  <a:pt x="8068" y="16752"/>
                  <a:pt x="8289" y="15366"/>
                  <a:pt x="8885" y="13928"/>
                </a:cubicBezTo>
                <a:cubicBezTo>
                  <a:pt x="9429" y="12616"/>
                  <a:pt x="10175" y="11397"/>
                  <a:pt x="10826" y="10135"/>
                </a:cubicBezTo>
                <a:cubicBezTo>
                  <a:pt x="10836" y="10134"/>
                  <a:pt x="10847" y="10133"/>
                  <a:pt x="10859" y="10131"/>
                </a:cubicBezTo>
                <a:lnTo>
                  <a:pt x="10862" y="10131"/>
                </a:lnTo>
                <a:cubicBezTo>
                  <a:pt x="11080" y="10394"/>
                  <a:pt x="11300" y="10654"/>
                  <a:pt x="11527" y="10910"/>
                </a:cubicBezTo>
                <a:cubicBezTo>
                  <a:pt x="11859" y="11285"/>
                  <a:pt x="12202" y="11650"/>
                  <a:pt x="12555" y="12004"/>
                </a:cubicBezTo>
                <a:cubicBezTo>
                  <a:pt x="12544" y="12003"/>
                  <a:pt x="12532" y="12003"/>
                  <a:pt x="12521" y="12003"/>
                </a:cubicBezTo>
                <a:cubicBezTo>
                  <a:pt x="11553" y="12003"/>
                  <a:pt x="10976" y="14358"/>
                  <a:pt x="10824" y="14973"/>
                </a:cubicBezTo>
                <a:cubicBezTo>
                  <a:pt x="10599" y="15894"/>
                  <a:pt x="10539" y="16846"/>
                  <a:pt x="10591" y="17790"/>
                </a:cubicBezTo>
                <a:cubicBezTo>
                  <a:pt x="10644" y="18737"/>
                  <a:pt x="10834" y="19828"/>
                  <a:pt x="11439" y="20592"/>
                </a:cubicBezTo>
                <a:cubicBezTo>
                  <a:pt x="11444" y="20607"/>
                  <a:pt x="11448" y="20623"/>
                  <a:pt x="11455" y="20637"/>
                </a:cubicBezTo>
                <a:cubicBezTo>
                  <a:pt x="11462" y="20653"/>
                  <a:pt x="11479" y="20661"/>
                  <a:pt x="11495" y="20661"/>
                </a:cubicBezTo>
                <a:cubicBezTo>
                  <a:pt x="11513" y="20661"/>
                  <a:pt x="11529" y="20651"/>
                  <a:pt x="11526" y="20628"/>
                </a:cubicBezTo>
                <a:cubicBezTo>
                  <a:pt x="11434" y="19961"/>
                  <a:pt x="11350" y="19334"/>
                  <a:pt x="11383" y="18658"/>
                </a:cubicBezTo>
                <a:cubicBezTo>
                  <a:pt x="11419" y="17905"/>
                  <a:pt x="11527" y="17135"/>
                  <a:pt x="11684" y="16399"/>
                </a:cubicBezTo>
                <a:cubicBezTo>
                  <a:pt x="11976" y="15025"/>
                  <a:pt x="12731" y="13765"/>
                  <a:pt x="12937" y="12374"/>
                </a:cubicBezTo>
                <a:cubicBezTo>
                  <a:pt x="13370" y="12790"/>
                  <a:pt x="13818" y="13189"/>
                  <a:pt x="14280" y="13571"/>
                </a:cubicBezTo>
                <a:cubicBezTo>
                  <a:pt x="13646" y="14945"/>
                  <a:pt x="13566" y="16468"/>
                  <a:pt x="13778" y="17953"/>
                </a:cubicBezTo>
                <a:cubicBezTo>
                  <a:pt x="13887" y="18724"/>
                  <a:pt x="14116" y="19466"/>
                  <a:pt x="14344" y="20208"/>
                </a:cubicBezTo>
                <a:cubicBezTo>
                  <a:pt x="14568" y="20936"/>
                  <a:pt x="14789" y="21680"/>
                  <a:pt x="15117" y="22370"/>
                </a:cubicBezTo>
                <a:cubicBezTo>
                  <a:pt x="15119" y="22374"/>
                  <a:pt x="15122" y="22376"/>
                  <a:pt x="15126" y="22376"/>
                </a:cubicBezTo>
                <a:cubicBezTo>
                  <a:pt x="15132" y="22376"/>
                  <a:pt x="15140" y="22369"/>
                  <a:pt x="15138" y="22362"/>
                </a:cubicBezTo>
                <a:cubicBezTo>
                  <a:pt x="14949" y="21668"/>
                  <a:pt x="14661" y="21005"/>
                  <a:pt x="14448" y="20319"/>
                </a:cubicBezTo>
                <a:cubicBezTo>
                  <a:pt x="14233" y="19626"/>
                  <a:pt x="14077" y="18916"/>
                  <a:pt x="13958" y="18199"/>
                </a:cubicBezTo>
                <a:cubicBezTo>
                  <a:pt x="13697" y="16640"/>
                  <a:pt x="13806" y="15108"/>
                  <a:pt x="14344" y="13621"/>
                </a:cubicBezTo>
                <a:cubicBezTo>
                  <a:pt x="15164" y="14292"/>
                  <a:pt x="16032" y="14903"/>
                  <a:pt x="16941" y="15448"/>
                </a:cubicBezTo>
                <a:cubicBezTo>
                  <a:pt x="16320" y="16567"/>
                  <a:pt x="16409" y="18095"/>
                  <a:pt x="16657" y="19302"/>
                </a:cubicBezTo>
                <a:cubicBezTo>
                  <a:pt x="17004" y="20981"/>
                  <a:pt x="18071" y="22192"/>
                  <a:pt x="19016" y="23562"/>
                </a:cubicBezTo>
                <a:cubicBezTo>
                  <a:pt x="19021" y="23568"/>
                  <a:pt x="19027" y="23571"/>
                  <a:pt x="19033" y="23571"/>
                </a:cubicBezTo>
                <a:cubicBezTo>
                  <a:pt x="19047" y="23571"/>
                  <a:pt x="19060" y="23557"/>
                  <a:pt x="19050" y="23542"/>
                </a:cubicBezTo>
                <a:cubicBezTo>
                  <a:pt x="18980" y="23431"/>
                  <a:pt x="18908" y="23322"/>
                  <a:pt x="18836" y="23212"/>
                </a:cubicBezTo>
                <a:lnTo>
                  <a:pt x="18836" y="23212"/>
                </a:lnTo>
                <a:cubicBezTo>
                  <a:pt x="18844" y="23224"/>
                  <a:pt x="18852" y="23235"/>
                  <a:pt x="18860" y="23246"/>
                </a:cubicBezTo>
                <a:cubicBezTo>
                  <a:pt x="18925" y="23333"/>
                  <a:pt x="19036" y="23533"/>
                  <a:pt x="19156" y="23533"/>
                </a:cubicBezTo>
                <a:cubicBezTo>
                  <a:pt x="19159" y="23533"/>
                  <a:pt x="19162" y="23533"/>
                  <a:pt x="19166" y="23532"/>
                </a:cubicBezTo>
                <a:cubicBezTo>
                  <a:pt x="19179" y="23531"/>
                  <a:pt x="19189" y="23520"/>
                  <a:pt x="19189" y="23508"/>
                </a:cubicBezTo>
                <a:cubicBezTo>
                  <a:pt x="19187" y="23496"/>
                  <a:pt x="19183" y="23486"/>
                  <a:pt x="19178" y="23476"/>
                </a:cubicBezTo>
                <a:lnTo>
                  <a:pt x="19178" y="23472"/>
                </a:lnTo>
                <a:cubicBezTo>
                  <a:pt x="19221" y="23535"/>
                  <a:pt x="19263" y="23598"/>
                  <a:pt x="19306" y="23661"/>
                </a:cubicBezTo>
                <a:cubicBezTo>
                  <a:pt x="19308" y="23665"/>
                  <a:pt x="19312" y="23666"/>
                  <a:pt x="19315" y="23666"/>
                </a:cubicBezTo>
                <a:cubicBezTo>
                  <a:pt x="19323" y="23666"/>
                  <a:pt x="19330" y="23658"/>
                  <a:pt x="19325" y="23649"/>
                </a:cubicBezTo>
                <a:cubicBezTo>
                  <a:pt x="19230" y="23492"/>
                  <a:pt x="19135" y="23336"/>
                  <a:pt x="19044" y="23178"/>
                </a:cubicBezTo>
                <a:lnTo>
                  <a:pt x="19044" y="23178"/>
                </a:lnTo>
                <a:cubicBezTo>
                  <a:pt x="19100" y="23266"/>
                  <a:pt x="19161" y="23352"/>
                  <a:pt x="19225" y="23435"/>
                </a:cubicBezTo>
                <a:cubicBezTo>
                  <a:pt x="19227" y="23437"/>
                  <a:pt x="19229" y="23438"/>
                  <a:pt x="19232" y="23438"/>
                </a:cubicBezTo>
                <a:cubicBezTo>
                  <a:pt x="19239" y="23438"/>
                  <a:pt x="19245" y="23432"/>
                  <a:pt x="19242" y="23424"/>
                </a:cubicBezTo>
                <a:cubicBezTo>
                  <a:pt x="18964" y="22839"/>
                  <a:pt x="18691" y="22271"/>
                  <a:pt x="18518" y="21643"/>
                </a:cubicBezTo>
                <a:cubicBezTo>
                  <a:pt x="18335" y="20984"/>
                  <a:pt x="18254" y="20300"/>
                  <a:pt x="18187" y="19620"/>
                </a:cubicBezTo>
                <a:cubicBezTo>
                  <a:pt x="18066" y="18386"/>
                  <a:pt x="18042" y="17147"/>
                  <a:pt x="17766" y="15935"/>
                </a:cubicBezTo>
                <a:cubicBezTo>
                  <a:pt x="17763" y="15924"/>
                  <a:pt x="17755" y="15919"/>
                  <a:pt x="17747" y="15919"/>
                </a:cubicBezTo>
                <a:cubicBezTo>
                  <a:pt x="17734" y="15919"/>
                  <a:pt x="17720" y="15931"/>
                  <a:pt x="17723" y="15947"/>
                </a:cubicBezTo>
                <a:cubicBezTo>
                  <a:pt x="17958" y="17258"/>
                  <a:pt x="17974" y="18594"/>
                  <a:pt x="18110" y="19917"/>
                </a:cubicBezTo>
                <a:cubicBezTo>
                  <a:pt x="18207" y="20849"/>
                  <a:pt x="18374" y="21880"/>
                  <a:pt x="18802" y="22750"/>
                </a:cubicBezTo>
                <a:cubicBezTo>
                  <a:pt x="18459" y="22124"/>
                  <a:pt x="18155" y="21484"/>
                  <a:pt x="17915" y="20828"/>
                </a:cubicBezTo>
                <a:cubicBezTo>
                  <a:pt x="17564" y="19220"/>
                  <a:pt x="17615" y="17513"/>
                  <a:pt x="17683" y="15874"/>
                </a:cubicBezTo>
                <a:lnTo>
                  <a:pt x="17683" y="15874"/>
                </a:lnTo>
                <a:cubicBezTo>
                  <a:pt x="18286" y="16200"/>
                  <a:pt x="18903" y="16495"/>
                  <a:pt x="19535" y="16757"/>
                </a:cubicBezTo>
                <a:cubicBezTo>
                  <a:pt x="19550" y="16779"/>
                  <a:pt x="19563" y="16803"/>
                  <a:pt x="19577" y="16827"/>
                </a:cubicBezTo>
                <a:lnTo>
                  <a:pt x="19577" y="16829"/>
                </a:lnTo>
                <a:cubicBezTo>
                  <a:pt x="19297" y="18003"/>
                  <a:pt x="19583" y="19317"/>
                  <a:pt x="19953" y="20440"/>
                </a:cubicBezTo>
                <a:cubicBezTo>
                  <a:pt x="20155" y="21055"/>
                  <a:pt x="20422" y="21647"/>
                  <a:pt x="20709" y="22227"/>
                </a:cubicBezTo>
                <a:cubicBezTo>
                  <a:pt x="20838" y="22488"/>
                  <a:pt x="20972" y="22763"/>
                  <a:pt x="21117" y="23028"/>
                </a:cubicBezTo>
                <a:cubicBezTo>
                  <a:pt x="21192" y="23244"/>
                  <a:pt x="21290" y="23467"/>
                  <a:pt x="21426" y="23649"/>
                </a:cubicBezTo>
                <a:cubicBezTo>
                  <a:pt x="20493" y="22898"/>
                  <a:pt x="19846" y="21703"/>
                  <a:pt x="19438" y="20611"/>
                </a:cubicBezTo>
                <a:cubicBezTo>
                  <a:pt x="19201" y="19974"/>
                  <a:pt x="19054" y="19301"/>
                  <a:pt x="19034" y="18621"/>
                </a:cubicBezTo>
                <a:cubicBezTo>
                  <a:pt x="19024" y="18275"/>
                  <a:pt x="19079" y="17981"/>
                  <a:pt x="19169" y="17695"/>
                </a:cubicBezTo>
                <a:lnTo>
                  <a:pt x="19169" y="17695"/>
                </a:lnTo>
                <a:cubicBezTo>
                  <a:pt x="19123" y="18361"/>
                  <a:pt x="19362" y="19110"/>
                  <a:pt x="19525" y="19677"/>
                </a:cubicBezTo>
                <a:cubicBezTo>
                  <a:pt x="19905" y="21001"/>
                  <a:pt x="20250" y="22524"/>
                  <a:pt x="21288" y="23503"/>
                </a:cubicBezTo>
                <a:cubicBezTo>
                  <a:pt x="21291" y="23507"/>
                  <a:pt x="21295" y="23508"/>
                  <a:pt x="21299" y="23508"/>
                </a:cubicBezTo>
                <a:cubicBezTo>
                  <a:pt x="21312" y="23508"/>
                  <a:pt x="21323" y="23490"/>
                  <a:pt x="21312" y="23475"/>
                </a:cubicBezTo>
                <a:cubicBezTo>
                  <a:pt x="20447" y="22420"/>
                  <a:pt x="20075" y="21129"/>
                  <a:pt x="19698" y="19844"/>
                </a:cubicBezTo>
                <a:cubicBezTo>
                  <a:pt x="19451" y="19006"/>
                  <a:pt x="19104" y="17969"/>
                  <a:pt x="19395" y="17098"/>
                </a:cubicBezTo>
                <a:cubicBezTo>
                  <a:pt x="19429" y="17021"/>
                  <a:pt x="19462" y="16942"/>
                  <a:pt x="19495" y="16861"/>
                </a:cubicBezTo>
                <a:cubicBezTo>
                  <a:pt x="19521" y="16811"/>
                  <a:pt x="19480" y="16765"/>
                  <a:pt x="19436" y="16765"/>
                </a:cubicBezTo>
                <a:cubicBezTo>
                  <a:pt x="19421" y="16765"/>
                  <a:pt x="19405" y="16771"/>
                  <a:pt x="19391" y="16785"/>
                </a:cubicBezTo>
                <a:cubicBezTo>
                  <a:pt x="18978" y="17166"/>
                  <a:pt x="18884" y="17894"/>
                  <a:pt x="18863" y="18422"/>
                </a:cubicBezTo>
                <a:cubicBezTo>
                  <a:pt x="18834" y="19145"/>
                  <a:pt x="19010" y="19872"/>
                  <a:pt x="19246" y="20548"/>
                </a:cubicBezTo>
                <a:cubicBezTo>
                  <a:pt x="19682" y="21793"/>
                  <a:pt x="20438" y="23026"/>
                  <a:pt x="21544" y="23782"/>
                </a:cubicBezTo>
                <a:cubicBezTo>
                  <a:pt x="21592" y="23831"/>
                  <a:pt x="21646" y="23874"/>
                  <a:pt x="21704" y="23910"/>
                </a:cubicBezTo>
                <a:cubicBezTo>
                  <a:pt x="21706" y="23911"/>
                  <a:pt x="21708" y="23911"/>
                  <a:pt x="21710" y="23911"/>
                </a:cubicBezTo>
                <a:cubicBezTo>
                  <a:pt x="21723" y="23911"/>
                  <a:pt x="21732" y="23896"/>
                  <a:pt x="21724" y="23885"/>
                </a:cubicBezTo>
                <a:cubicBezTo>
                  <a:pt x="21713" y="23877"/>
                  <a:pt x="21705" y="23866"/>
                  <a:pt x="21696" y="23857"/>
                </a:cubicBezTo>
                <a:cubicBezTo>
                  <a:pt x="21696" y="23855"/>
                  <a:pt x="21698" y="23855"/>
                  <a:pt x="21697" y="23853"/>
                </a:cubicBezTo>
                <a:cubicBezTo>
                  <a:pt x="21554" y="23483"/>
                  <a:pt x="21345" y="23136"/>
                  <a:pt x="21146" y="22788"/>
                </a:cubicBezTo>
                <a:cubicBezTo>
                  <a:pt x="21110" y="22659"/>
                  <a:pt x="21080" y="22532"/>
                  <a:pt x="21048" y="22411"/>
                </a:cubicBezTo>
                <a:cubicBezTo>
                  <a:pt x="20874" y="21732"/>
                  <a:pt x="20773" y="21036"/>
                  <a:pt x="20666" y="20345"/>
                </a:cubicBezTo>
                <a:cubicBezTo>
                  <a:pt x="20485" y="19184"/>
                  <a:pt x="20273" y="17854"/>
                  <a:pt x="19639" y="16845"/>
                </a:cubicBezTo>
                <a:lnTo>
                  <a:pt x="19639" y="16835"/>
                </a:lnTo>
                <a:cubicBezTo>
                  <a:pt x="19641" y="16821"/>
                  <a:pt x="19629" y="16807"/>
                  <a:pt x="19614" y="16806"/>
                </a:cubicBezTo>
                <a:lnTo>
                  <a:pt x="19599" y="16783"/>
                </a:lnTo>
                <a:lnTo>
                  <a:pt x="19599" y="16783"/>
                </a:lnTo>
                <a:cubicBezTo>
                  <a:pt x="19977" y="16939"/>
                  <a:pt x="20361" y="17082"/>
                  <a:pt x="20749" y="17215"/>
                </a:cubicBezTo>
                <a:cubicBezTo>
                  <a:pt x="20395" y="18131"/>
                  <a:pt x="20982" y="19313"/>
                  <a:pt x="21329" y="20138"/>
                </a:cubicBezTo>
                <a:cubicBezTo>
                  <a:pt x="21625" y="20849"/>
                  <a:pt x="21981" y="21533"/>
                  <a:pt x="22445" y="22150"/>
                </a:cubicBezTo>
                <a:cubicBezTo>
                  <a:pt x="22829" y="22659"/>
                  <a:pt x="23300" y="23070"/>
                  <a:pt x="23768" y="23494"/>
                </a:cubicBezTo>
                <a:cubicBezTo>
                  <a:pt x="23797" y="23524"/>
                  <a:pt x="23824" y="23558"/>
                  <a:pt x="23852" y="23588"/>
                </a:cubicBezTo>
                <a:cubicBezTo>
                  <a:pt x="23857" y="23593"/>
                  <a:pt x="23862" y="23595"/>
                  <a:pt x="23868" y="23595"/>
                </a:cubicBezTo>
                <a:cubicBezTo>
                  <a:pt x="23871" y="23595"/>
                  <a:pt x="23874" y="23595"/>
                  <a:pt x="23876" y="23594"/>
                </a:cubicBezTo>
                <a:cubicBezTo>
                  <a:pt x="23908" y="23622"/>
                  <a:pt x="23939" y="23650"/>
                  <a:pt x="23969" y="23679"/>
                </a:cubicBezTo>
                <a:cubicBezTo>
                  <a:pt x="23973" y="23683"/>
                  <a:pt x="23978" y="23684"/>
                  <a:pt x="23983" y="23684"/>
                </a:cubicBezTo>
                <a:cubicBezTo>
                  <a:pt x="23998" y="23684"/>
                  <a:pt x="24012" y="23668"/>
                  <a:pt x="24001" y="23653"/>
                </a:cubicBezTo>
                <a:cubicBezTo>
                  <a:pt x="23995" y="23643"/>
                  <a:pt x="23988" y="23635"/>
                  <a:pt x="23981" y="23626"/>
                </a:cubicBezTo>
                <a:cubicBezTo>
                  <a:pt x="23823" y="23055"/>
                  <a:pt x="23607" y="22519"/>
                  <a:pt x="23379" y="21971"/>
                </a:cubicBezTo>
                <a:cubicBezTo>
                  <a:pt x="23135" y="21388"/>
                  <a:pt x="22961" y="20781"/>
                  <a:pt x="22707" y="20203"/>
                </a:cubicBezTo>
                <a:cubicBezTo>
                  <a:pt x="22317" y="19318"/>
                  <a:pt x="21829" y="18431"/>
                  <a:pt x="21234" y="17653"/>
                </a:cubicBezTo>
                <a:lnTo>
                  <a:pt x="21234" y="17653"/>
                </a:lnTo>
                <a:cubicBezTo>
                  <a:pt x="21282" y="17689"/>
                  <a:pt x="21330" y="17722"/>
                  <a:pt x="21380" y="17755"/>
                </a:cubicBezTo>
                <a:cubicBezTo>
                  <a:pt x="21838" y="18455"/>
                  <a:pt x="22488" y="19088"/>
                  <a:pt x="23117" y="19592"/>
                </a:cubicBezTo>
                <a:cubicBezTo>
                  <a:pt x="23692" y="20053"/>
                  <a:pt x="24384" y="20443"/>
                  <a:pt x="25126" y="20460"/>
                </a:cubicBezTo>
                <a:lnTo>
                  <a:pt x="25128" y="20461"/>
                </a:lnTo>
                <a:cubicBezTo>
                  <a:pt x="25132" y="20464"/>
                  <a:pt x="25137" y="20465"/>
                  <a:pt x="25141" y="20465"/>
                </a:cubicBezTo>
                <a:cubicBezTo>
                  <a:pt x="25146" y="20465"/>
                  <a:pt x="25152" y="20463"/>
                  <a:pt x="25156" y="20460"/>
                </a:cubicBezTo>
                <a:cubicBezTo>
                  <a:pt x="25165" y="20460"/>
                  <a:pt x="25173" y="20460"/>
                  <a:pt x="25182" y="20460"/>
                </a:cubicBezTo>
                <a:cubicBezTo>
                  <a:pt x="25293" y="20460"/>
                  <a:pt x="25403" y="20452"/>
                  <a:pt x="25512" y="20435"/>
                </a:cubicBezTo>
                <a:cubicBezTo>
                  <a:pt x="25563" y="20427"/>
                  <a:pt x="25563" y="20355"/>
                  <a:pt x="25523" y="20335"/>
                </a:cubicBezTo>
                <a:cubicBezTo>
                  <a:pt x="24740" y="19916"/>
                  <a:pt x="24063" y="19341"/>
                  <a:pt x="23343" y="18829"/>
                </a:cubicBezTo>
                <a:cubicBezTo>
                  <a:pt x="22801" y="18445"/>
                  <a:pt x="22212" y="18139"/>
                  <a:pt x="21641" y="17806"/>
                </a:cubicBezTo>
                <a:cubicBezTo>
                  <a:pt x="21552" y="17701"/>
                  <a:pt x="21464" y="17598"/>
                  <a:pt x="21377" y="17499"/>
                </a:cubicBezTo>
                <a:lnTo>
                  <a:pt x="21377" y="17499"/>
                </a:lnTo>
                <a:cubicBezTo>
                  <a:pt x="23171" y="18306"/>
                  <a:pt x="25070" y="18772"/>
                  <a:pt x="27014" y="18772"/>
                </a:cubicBezTo>
                <a:cubicBezTo>
                  <a:pt x="27605" y="18772"/>
                  <a:pt x="28200" y="18729"/>
                  <a:pt x="28797" y="18640"/>
                </a:cubicBezTo>
                <a:cubicBezTo>
                  <a:pt x="28813" y="18637"/>
                  <a:pt x="28826" y="18630"/>
                  <a:pt x="28837" y="18620"/>
                </a:cubicBezTo>
                <a:lnTo>
                  <a:pt x="28852" y="18626"/>
                </a:lnTo>
                <a:cubicBezTo>
                  <a:pt x="28854" y="18627"/>
                  <a:pt x="28856" y="18627"/>
                  <a:pt x="28859" y="18627"/>
                </a:cubicBezTo>
                <a:cubicBezTo>
                  <a:pt x="28878" y="18627"/>
                  <a:pt x="28893" y="18598"/>
                  <a:pt x="28870" y="18586"/>
                </a:cubicBezTo>
                <a:cubicBezTo>
                  <a:pt x="28866" y="18584"/>
                  <a:pt x="28862" y="18582"/>
                  <a:pt x="28858" y="18580"/>
                </a:cubicBezTo>
                <a:cubicBezTo>
                  <a:pt x="28868" y="18534"/>
                  <a:pt x="28841" y="18476"/>
                  <a:pt x="28793" y="18461"/>
                </a:cubicBezTo>
                <a:cubicBezTo>
                  <a:pt x="26363" y="17689"/>
                  <a:pt x="23725" y="17307"/>
                  <a:pt x="21168" y="17277"/>
                </a:cubicBezTo>
                <a:cubicBezTo>
                  <a:pt x="21165" y="17276"/>
                  <a:pt x="21163" y="17276"/>
                  <a:pt x="21160" y="17276"/>
                </a:cubicBezTo>
                <a:cubicBezTo>
                  <a:pt x="21158" y="17276"/>
                  <a:pt x="21156" y="17276"/>
                  <a:pt x="21154" y="17277"/>
                </a:cubicBezTo>
                <a:lnTo>
                  <a:pt x="21073" y="17277"/>
                </a:lnTo>
                <a:cubicBezTo>
                  <a:pt x="21041" y="17266"/>
                  <a:pt x="21009" y="17255"/>
                  <a:pt x="20977" y="17243"/>
                </a:cubicBezTo>
                <a:cubicBezTo>
                  <a:pt x="20961" y="17187"/>
                  <a:pt x="20945" y="17133"/>
                  <a:pt x="20930" y="17077"/>
                </a:cubicBezTo>
                <a:cubicBezTo>
                  <a:pt x="20927" y="17065"/>
                  <a:pt x="20919" y="17060"/>
                  <a:pt x="20911" y="17060"/>
                </a:cubicBezTo>
                <a:cubicBezTo>
                  <a:pt x="20898" y="17060"/>
                  <a:pt x="20885" y="17072"/>
                  <a:pt x="20888" y="17089"/>
                </a:cubicBezTo>
                <a:cubicBezTo>
                  <a:pt x="20894" y="17133"/>
                  <a:pt x="20904" y="17177"/>
                  <a:pt x="20912" y="17222"/>
                </a:cubicBezTo>
                <a:cubicBezTo>
                  <a:pt x="20900" y="17217"/>
                  <a:pt x="20888" y="17213"/>
                  <a:pt x="20876" y="17209"/>
                </a:cubicBezTo>
                <a:cubicBezTo>
                  <a:pt x="20864" y="17195"/>
                  <a:pt x="20852" y="17181"/>
                  <a:pt x="20839" y="17167"/>
                </a:cubicBezTo>
                <a:cubicBezTo>
                  <a:pt x="20838" y="17166"/>
                  <a:pt x="20837" y="17167"/>
                  <a:pt x="20835" y="17165"/>
                </a:cubicBezTo>
                <a:cubicBezTo>
                  <a:pt x="20846" y="17111"/>
                  <a:pt x="20857" y="17058"/>
                  <a:pt x="20872" y="17005"/>
                </a:cubicBezTo>
                <a:cubicBezTo>
                  <a:pt x="20873" y="16996"/>
                  <a:pt x="20866" y="16990"/>
                  <a:pt x="20859" y="16990"/>
                </a:cubicBezTo>
                <a:cubicBezTo>
                  <a:pt x="20855" y="16990"/>
                  <a:pt x="20852" y="16992"/>
                  <a:pt x="20849" y="16995"/>
                </a:cubicBezTo>
                <a:cubicBezTo>
                  <a:pt x="20815" y="17053"/>
                  <a:pt x="20787" y="17110"/>
                  <a:pt x="20762" y="17171"/>
                </a:cubicBezTo>
                <a:cubicBezTo>
                  <a:pt x="19695" y="16795"/>
                  <a:pt x="18666" y="16322"/>
                  <a:pt x="17686" y="15756"/>
                </a:cubicBezTo>
                <a:cubicBezTo>
                  <a:pt x="17686" y="15742"/>
                  <a:pt x="17687" y="15727"/>
                  <a:pt x="17688" y="15714"/>
                </a:cubicBezTo>
                <a:cubicBezTo>
                  <a:pt x="17689" y="15697"/>
                  <a:pt x="17674" y="15687"/>
                  <a:pt x="17659" y="15687"/>
                </a:cubicBezTo>
                <a:cubicBezTo>
                  <a:pt x="17650" y="15687"/>
                  <a:pt x="17640" y="15691"/>
                  <a:pt x="17636" y="15702"/>
                </a:cubicBezTo>
                <a:cubicBezTo>
                  <a:pt x="17634" y="15708"/>
                  <a:pt x="17631" y="15715"/>
                  <a:pt x="17628" y="15723"/>
                </a:cubicBezTo>
                <a:cubicBezTo>
                  <a:pt x="15382" y="14423"/>
                  <a:pt x="13381" y="12684"/>
                  <a:pt x="11676" y="10746"/>
                </a:cubicBezTo>
                <a:cubicBezTo>
                  <a:pt x="10824" y="9776"/>
                  <a:pt x="10044" y="8743"/>
                  <a:pt x="9329" y="7667"/>
                </a:cubicBezTo>
                <a:cubicBezTo>
                  <a:pt x="9347" y="7648"/>
                  <a:pt x="9365" y="7629"/>
                  <a:pt x="9384" y="7611"/>
                </a:cubicBezTo>
                <a:cubicBezTo>
                  <a:pt x="9399" y="7595"/>
                  <a:pt x="9384" y="7570"/>
                  <a:pt x="9368" y="7570"/>
                </a:cubicBezTo>
                <a:cubicBezTo>
                  <a:pt x="9364" y="7570"/>
                  <a:pt x="9360" y="7572"/>
                  <a:pt x="9356" y="7575"/>
                </a:cubicBezTo>
                <a:cubicBezTo>
                  <a:pt x="9335" y="7591"/>
                  <a:pt x="9319" y="7607"/>
                  <a:pt x="9300" y="7623"/>
                </a:cubicBezTo>
                <a:cubicBezTo>
                  <a:pt x="8949" y="7093"/>
                  <a:pt x="8613" y="6555"/>
                  <a:pt x="8292" y="6008"/>
                </a:cubicBezTo>
                <a:cubicBezTo>
                  <a:pt x="8074" y="5638"/>
                  <a:pt x="7868" y="5264"/>
                  <a:pt x="7666" y="4885"/>
                </a:cubicBezTo>
                <a:lnTo>
                  <a:pt x="7686" y="4885"/>
                </a:lnTo>
                <a:cubicBezTo>
                  <a:pt x="7756" y="4885"/>
                  <a:pt x="7749" y="4788"/>
                  <a:pt x="7685" y="4781"/>
                </a:cubicBezTo>
                <a:cubicBezTo>
                  <a:pt x="7658" y="4777"/>
                  <a:pt x="7633" y="4777"/>
                  <a:pt x="7608" y="4774"/>
                </a:cubicBezTo>
                <a:cubicBezTo>
                  <a:pt x="7356" y="4297"/>
                  <a:pt x="7114" y="3814"/>
                  <a:pt x="6885" y="3326"/>
                </a:cubicBezTo>
                <a:cubicBezTo>
                  <a:pt x="6733" y="3003"/>
                  <a:pt x="6593" y="2674"/>
                  <a:pt x="6457" y="2343"/>
                </a:cubicBezTo>
                <a:cubicBezTo>
                  <a:pt x="6487" y="2311"/>
                  <a:pt x="6466" y="2259"/>
                  <a:pt x="6422" y="2258"/>
                </a:cubicBezTo>
                <a:cubicBezTo>
                  <a:pt x="6409" y="2226"/>
                  <a:pt x="6395" y="2194"/>
                  <a:pt x="6382" y="2160"/>
                </a:cubicBezTo>
                <a:cubicBezTo>
                  <a:pt x="6409" y="2150"/>
                  <a:pt x="6415" y="2114"/>
                  <a:pt x="6395" y="2092"/>
                </a:cubicBezTo>
                <a:cubicBezTo>
                  <a:pt x="6375" y="2074"/>
                  <a:pt x="6354" y="2058"/>
                  <a:pt x="6334" y="2040"/>
                </a:cubicBezTo>
                <a:cubicBezTo>
                  <a:pt x="6062" y="1371"/>
                  <a:pt x="5798" y="696"/>
                  <a:pt x="5482" y="45"/>
                </a:cubicBezTo>
                <a:cubicBezTo>
                  <a:pt x="5466" y="14"/>
                  <a:pt x="5440" y="1"/>
                  <a:pt x="54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4" name="Google Shape;324;p5"/>
          <p:cNvSpPr txBox="1">
            <a:spLocks noGrp="1"/>
          </p:cNvSpPr>
          <p:nvPr>
            <p:ph type="body" idx="1"/>
          </p:nvPr>
        </p:nvSpPr>
        <p:spPr>
          <a:xfrm>
            <a:off x="986525" y="1947850"/>
            <a:ext cx="3366300" cy="24687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25" name="Google Shape;325;p5"/>
          <p:cNvSpPr txBox="1">
            <a:spLocks noGrp="1"/>
          </p:cNvSpPr>
          <p:nvPr>
            <p:ph type="body" idx="2"/>
          </p:nvPr>
        </p:nvSpPr>
        <p:spPr>
          <a:xfrm>
            <a:off x="4791177" y="1947850"/>
            <a:ext cx="3366300" cy="24687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326" name="Google Shape;3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27" name="Google Shape;327;p5"/>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8" name="Google Shape;328;p5"/>
          <p:cNvSpPr txBox="1">
            <a:spLocks noGrp="1"/>
          </p:cNvSpPr>
          <p:nvPr>
            <p:ph type="title" idx="3"/>
          </p:nvPr>
        </p:nvSpPr>
        <p:spPr>
          <a:xfrm>
            <a:off x="1128125" y="1237625"/>
            <a:ext cx="2944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9" name="Google Shape;329;p5"/>
          <p:cNvSpPr txBox="1">
            <a:spLocks noGrp="1"/>
          </p:cNvSpPr>
          <p:nvPr>
            <p:ph type="title" idx="4"/>
          </p:nvPr>
        </p:nvSpPr>
        <p:spPr>
          <a:xfrm>
            <a:off x="4853683" y="1237625"/>
            <a:ext cx="2944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extLst>
      <p:ext uri="{BB962C8B-B14F-4D97-AF65-F5344CB8AC3E}">
        <p14:creationId xmlns:p14="http://schemas.microsoft.com/office/powerpoint/2010/main" val="39986877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0"/>
        <p:cNvGrpSpPr/>
        <p:nvPr/>
      </p:nvGrpSpPr>
      <p:grpSpPr>
        <a:xfrm>
          <a:off x="0" y="0"/>
          <a:ext cx="0" cy="0"/>
          <a:chOff x="0" y="0"/>
          <a:chExt cx="0" cy="0"/>
        </a:xfrm>
      </p:grpSpPr>
      <p:sp>
        <p:nvSpPr>
          <p:cNvPr id="331" name="Google Shape;3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332" name="Google Shape;332;p6"/>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3" name="Google Shape;333;p6"/>
          <p:cNvSpPr/>
          <p:nvPr/>
        </p:nvSpPr>
        <p:spPr>
          <a:xfrm rot="9949180" flipH="1">
            <a:off x="-1057978" y="1904123"/>
            <a:ext cx="3136563" cy="434701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334" name="Google Shape;334;p6"/>
          <p:cNvGrpSpPr/>
          <p:nvPr/>
        </p:nvGrpSpPr>
        <p:grpSpPr>
          <a:xfrm flipH="1">
            <a:off x="6494286" y="-334529"/>
            <a:ext cx="1990493" cy="1871858"/>
            <a:chOff x="1888400" y="1093775"/>
            <a:chExt cx="1244525" cy="1170350"/>
          </a:xfrm>
        </p:grpSpPr>
        <p:sp>
          <p:nvSpPr>
            <p:cNvPr id="335" name="Google Shape;335;p6"/>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6" name="Google Shape;336;p6"/>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7" name="Google Shape;337;p6"/>
          <p:cNvGrpSpPr/>
          <p:nvPr/>
        </p:nvGrpSpPr>
        <p:grpSpPr>
          <a:xfrm flipH="1">
            <a:off x="8031191" y="-762606"/>
            <a:ext cx="1875257" cy="2295819"/>
            <a:chOff x="769875" y="772325"/>
            <a:chExt cx="1172475" cy="1435425"/>
          </a:xfrm>
        </p:grpSpPr>
        <p:sp>
          <p:nvSpPr>
            <p:cNvPr id="338" name="Google Shape;338;p6"/>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9" name="Google Shape;339;p6"/>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0" name="Google Shape;340;p6"/>
          <p:cNvGrpSpPr/>
          <p:nvPr/>
        </p:nvGrpSpPr>
        <p:grpSpPr>
          <a:xfrm rot="1744141" flipH="1">
            <a:off x="-1250460" y="3378584"/>
            <a:ext cx="2840014" cy="1939020"/>
            <a:chOff x="2639775" y="3965525"/>
            <a:chExt cx="545075" cy="372150"/>
          </a:xfrm>
        </p:grpSpPr>
        <p:sp>
          <p:nvSpPr>
            <p:cNvPr id="341" name="Google Shape;341;p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 name="Google Shape;342;p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 name="Google Shape;343;p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4" name="Google Shape;344;p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 name="Google Shape;345;p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 name="Google Shape;346;p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 name="Google Shape;347;p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 name="Google Shape;348;p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 name="Google Shape;349;p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 name="Google Shape;350;p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 name="Google Shape;351;p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 name="Google Shape;352;p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 name="Google Shape;353;p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 name="Google Shape;354;p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 name="Google Shape;355;p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 name="Google Shape;356;p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7" name="Google Shape;357;p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8" name="Google Shape;358;p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9" name="Google Shape;359;p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 name="Google Shape;360;p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1" name="Google Shape;361;p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2" name="Google Shape;362;p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3" name="Google Shape;363;p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4" name="Google Shape;364;p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5" name="Google Shape;365;p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6" name="Google Shape;366;p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7" name="Google Shape;367;p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368;p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9" name="Google Shape;369;p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0" name="Google Shape;370;p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1" name="Google Shape;371;p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2" name="Google Shape;372;p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3" name="Google Shape;373;p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4" name="Google Shape;374;p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5" name="Google Shape;375;p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6" name="Google Shape;376;p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 name="Google Shape;377;p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8" name="Google Shape;378;p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306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4"/>
        <p:cNvGrpSpPr/>
        <p:nvPr/>
      </p:nvGrpSpPr>
      <p:grpSpPr>
        <a:xfrm>
          <a:off x="0" y="0"/>
          <a:ext cx="0" cy="0"/>
          <a:chOff x="0" y="0"/>
          <a:chExt cx="0" cy="0"/>
        </a:xfrm>
      </p:grpSpPr>
      <p:sp>
        <p:nvSpPr>
          <p:cNvPr id="435" name="Google Shape;435;p9"/>
          <p:cNvSpPr/>
          <p:nvPr/>
        </p:nvSpPr>
        <p:spPr>
          <a:xfrm rot="-10435229">
            <a:off x="6733077" y="-525208"/>
            <a:ext cx="2913664" cy="320254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rot="4924876">
            <a:off x="-1530726" y="2311285"/>
            <a:ext cx="3856216" cy="2144926"/>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rot="8244111">
            <a:off x="7823325" y="-750964"/>
            <a:ext cx="1626975" cy="2169124"/>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txBox="1">
            <a:spLocks noGrp="1"/>
          </p:cNvSpPr>
          <p:nvPr>
            <p:ph type="subTitle" idx="1"/>
          </p:nvPr>
        </p:nvSpPr>
        <p:spPr>
          <a:xfrm>
            <a:off x="4787775" y="1617625"/>
            <a:ext cx="3273000" cy="445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100"/>
              <a:buFont typeface="Concert One"/>
              <a:buNone/>
              <a:defRPr sz="2100">
                <a:latin typeface="Concert One"/>
                <a:ea typeface="Concert One"/>
                <a:cs typeface="Concert One"/>
                <a:sym typeface="Concert One"/>
              </a:defRPr>
            </a:lvl1pPr>
            <a:lvl2pPr lvl="1">
              <a:lnSpc>
                <a:spcPct val="100000"/>
              </a:lnSpc>
              <a:spcBef>
                <a:spcPts val="0"/>
              </a:spcBef>
              <a:spcAft>
                <a:spcPts val="0"/>
              </a:spcAft>
              <a:buSzPts val="2100"/>
              <a:buFont typeface="Concert One"/>
              <a:buNone/>
              <a:defRPr sz="2100">
                <a:latin typeface="Concert One"/>
                <a:ea typeface="Concert One"/>
                <a:cs typeface="Concert One"/>
                <a:sym typeface="Concert One"/>
              </a:defRPr>
            </a:lvl2pPr>
            <a:lvl3pPr lvl="2">
              <a:lnSpc>
                <a:spcPct val="100000"/>
              </a:lnSpc>
              <a:spcBef>
                <a:spcPts val="0"/>
              </a:spcBef>
              <a:spcAft>
                <a:spcPts val="0"/>
              </a:spcAft>
              <a:buSzPts val="2100"/>
              <a:buFont typeface="Concert One"/>
              <a:buNone/>
              <a:defRPr sz="2100">
                <a:latin typeface="Concert One"/>
                <a:ea typeface="Concert One"/>
                <a:cs typeface="Concert One"/>
                <a:sym typeface="Concert One"/>
              </a:defRPr>
            </a:lvl3pPr>
            <a:lvl4pPr lvl="3">
              <a:lnSpc>
                <a:spcPct val="100000"/>
              </a:lnSpc>
              <a:spcBef>
                <a:spcPts val="0"/>
              </a:spcBef>
              <a:spcAft>
                <a:spcPts val="0"/>
              </a:spcAft>
              <a:buSzPts val="2100"/>
              <a:buFont typeface="Concert One"/>
              <a:buNone/>
              <a:defRPr sz="2100">
                <a:latin typeface="Concert One"/>
                <a:ea typeface="Concert One"/>
                <a:cs typeface="Concert One"/>
                <a:sym typeface="Concert One"/>
              </a:defRPr>
            </a:lvl4pPr>
            <a:lvl5pPr lvl="4">
              <a:lnSpc>
                <a:spcPct val="100000"/>
              </a:lnSpc>
              <a:spcBef>
                <a:spcPts val="0"/>
              </a:spcBef>
              <a:spcAft>
                <a:spcPts val="0"/>
              </a:spcAft>
              <a:buSzPts val="2100"/>
              <a:buFont typeface="Concert One"/>
              <a:buNone/>
              <a:defRPr sz="2100">
                <a:latin typeface="Concert One"/>
                <a:ea typeface="Concert One"/>
                <a:cs typeface="Concert One"/>
                <a:sym typeface="Concert One"/>
              </a:defRPr>
            </a:lvl5pPr>
            <a:lvl6pPr lvl="5">
              <a:lnSpc>
                <a:spcPct val="100000"/>
              </a:lnSpc>
              <a:spcBef>
                <a:spcPts val="0"/>
              </a:spcBef>
              <a:spcAft>
                <a:spcPts val="0"/>
              </a:spcAft>
              <a:buSzPts val="2100"/>
              <a:buFont typeface="Concert One"/>
              <a:buNone/>
              <a:defRPr sz="2100">
                <a:latin typeface="Concert One"/>
                <a:ea typeface="Concert One"/>
                <a:cs typeface="Concert One"/>
                <a:sym typeface="Concert One"/>
              </a:defRPr>
            </a:lvl6pPr>
            <a:lvl7pPr lvl="6">
              <a:lnSpc>
                <a:spcPct val="100000"/>
              </a:lnSpc>
              <a:spcBef>
                <a:spcPts val="0"/>
              </a:spcBef>
              <a:spcAft>
                <a:spcPts val="0"/>
              </a:spcAft>
              <a:buSzPts val="2100"/>
              <a:buFont typeface="Concert One"/>
              <a:buNone/>
              <a:defRPr sz="2100">
                <a:latin typeface="Concert One"/>
                <a:ea typeface="Concert One"/>
                <a:cs typeface="Concert One"/>
                <a:sym typeface="Concert One"/>
              </a:defRPr>
            </a:lvl7pPr>
            <a:lvl8pPr lvl="7">
              <a:lnSpc>
                <a:spcPct val="100000"/>
              </a:lnSpc>
              <a:spcBef>
                <a:spcPts val="0"/>
              </a:spcBef>
              <a:spcAft>
                <a:spcPts val="0"/>
              </a:spcAft>
              <a:buSzPts val="2100"/>
              <a:buFont typeface="Concert One"/>
              <a:buNone/>
              <a:defRPr sz="2100">
                <a:latin typeface="Concert One"/>
                <a:ea typeface="Concert One"/>
                <a:cs typeface="Concert One"/>
                <a:sym typeface="Concert One"/>
              </a:defRPr>
            </a:lvl8pPr>
            <a:lvl9pPr lvl="8">
              <a:lnSpc>
                <a:spcPct val="100000"/>
              </a:lnSpc>
              <a:spcBef>
                <a:spcPts val="0"/>
              </a:spcBef>
              <a:spcAft>
                <a:spcPts val="0"/>
              </a:spcAft>
              <a:buSzPts val="2100"/>
              <a:buFont typeface="Concert One"/>
              <a:buNone/>
              <a:defRPr sz="2100">
                <a:latin typeface="Concert One"/>
                <a:ea typeface="Concert One"/>
                <a:cs typeface="Concert One"/>
                <a:sym typeface="Concert One"/>
              </a:defRPr>
            </a:lvl9pPr>
          </a:lstStyle>
          <a:p>
            <a:endParaRPr/>
          </a:p>
        </p:txBody>
      </p:sp>
      <p:sp>
        <p:nvSpPr>
          <p:cNvPr id="439" name="Google Shape;439;p9"/>
          <p:cNvSpPr txBox="1">
            <a:spLocks noGrp="1"/>
          </p:cNvSpPr>
          <p:nvPr>
            <p:ph type="body" idx="2"/>
          </p:nvPr>
        </p:nvSpPr>
        <p:spPr>
          <a:xfrm>
            <a:off x="4787775" y="2114150"/>
            <a:ext cx="3273000" cy="2539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440" name="Google Shape;440;p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9"/>
        <p:cNvGrpSpPr/>
        <p:nvPr/>
      </p:nvGrpSpPr>
      <p:grpSpPr>
        <a:xfrm>
          <a:off x="0" y="0"/>
          <a:ext cx="0" cy="0"/>
          <a:chOff x="0" y="0"/>
          <a:chExt cx="0" cy="0"/>
        </a:xfrm>
      </p:grpSpPr>
      <p:sp>
        <p:nvSpPr>
          <p:cNvPr id="380" name="Google Shape;380;p7"/>
          <p:cNvSpPr txBox="1">
            <a:spLocks noGrp="1"/>
          </p:cNvSpPr>
          <p:nvPr>
            <p:ph type="title"/>
          </p:nvPr>
        </p:nvSpPr>
        <p:spPr>
          <a:xfrm>
            <a:off x="4943650" y="13062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1" name="Google Shape;381;p7"/>
          <p:cNvSpPr/>
          <p:nvPr/>
        </p:nvSpPr>
        <p:spPr>
          <a:xfrm>
            <a:off x="-1315525" y="-876050"/>
            <a:ext cx="6375610" cy="3546248"/>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382" name="Google Shape;382;p7"/>
          <p:cNvSpPr/>
          <p:nvPr/>
        </p:nvSpPr>
        <p:spPr>
          <a:xfrm>
            <a:off x="7371700" y="3140850"/>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383" name="Google Shape;383;p7"/>
          <p:cNvSpPr txBox="1">
            <a:spLocks noGrp="1"/>
          </p:cNvSpPr>
          <p:nvPr>
            <p:ph type="body" idx="1"/>
          </p:nvPr>
        </p:nvSpPr>
        <p:spPr>
          <a:xfrm>
            <a:off x="4943650" y="2140200"/>
            <a:ext cx="2808000" cy="1697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Tree>
    <p:extLst>
      <p:ext uri="{BB962C8B-B14F-4D97-AF65-F5344CB8AC3E}">
        <p14:creationId xmlns:p14="http://schemas.microsoft.com/office/powerpoint/2010/main" val="395658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4"/>
        <p:cNvGrpSpPr/>
        <p:nvPr/>
      </p:nvGrpSpPr>
      <p:grpSpPr>
        <a:xfrm>
          <a:off x="0" y="0"/>
          <a:ext cx="0" cy="0"/>
          <a:chOff x="0" y="0"/>
          <a:chExt cx="0" cy="0"/>
        </a:xfrm>
      </p:grpSpPr>
      <p:sp>
        <p:nvSpPr>
          <p:cNvPr id="435" name="Google Shape;435;p9"/>
          <p:cNvSpPr/>
          <p:nvPr/>
        </p:nvSpPr>
        <p:spPr>
          <a:xfrm rot="-10435229">
            <a:off x="6733077" y="-525208"/>
            <a:ext cx="2913664" cy="320254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436" name="Google Shape;436;p9"/>
          <p:cNvSpPr/>
          <p:nvPr/>
        </p:nvSpPr>
        <p:spPr>
          <a:xfrm rot="4924876">
            <a:off x="-1530726" y="2311285"/>
            <a:ext cx="3856216" cy="2144926"/>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437" name="Google Shape;437;p9"/>
          <p:cNvSpPr/>
          <p:nvPr/>
        </p:nvSpPr>
        <p:spPr>
          <a:xfrm rot="8244111">
            <a:off x="7823325" y="-750964"/>
            <a:ext cx="1626975" cy="2169124"/>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38" name="Google Shape;438;p9"/>
          <p:cNvSpPr txBox="1">
            <a:spLocks noGrp="1"/>
          </p:cNvSpPr>
          <p:nvPr>
            <p:ph type="subTitle" idx="1"/>
          </p:nvPr>
        </p:nvSpPr>
        <p:spPr>
          <a:xfrm>
            <a:off x="4787775" y="1617625"/>
            <a:ext cx="3273000" cy="4455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100"/>
              <a:buFont typeface="Concert One"/>
              <a:buNone/>
              <a:defRPr sz="2100">
                <a:latin typeface="Concert One"/>
                <a:ea typeface="Concert One"/>
                <a:cs typeface="Concert One"/>
                <a:sym typeface="Concert One"/>
              </a:defRPr>
            </a:lvl1pPr>
            <a:lvl2pPr lvl="1">
              <a:lnSpc>
                <a:spcPct val="100000"/>
              </a:lnSpc>
              <a:spcBef>
                <a:spcPts val="0"/>
              </a:spcBef>
              <a:spcAft>
                <a:spcPts val="0"/>
              </a:spcAft>
              <a:buSzPts val="2100"/>
              <a:buFont typeface="Concert One"/>
              <a:buNone/>
              <a:defRPr sz="2100">
                <a:latin typeface="Concert One"/>
                <a:ea typeface="Concert One"/>
                <a:cs typeface="Concert One"/>
                <a:sym typeface="Concert One"/>
              </a:defRPr>
            </a:lvl2pPr>
            <a:lvl3pPr lvl="2">
              <a:lnSpc>
                <a:spcPct val="100000"/>
              </a:lnSpc>
              <a:spcBef>
                <a:spcPts val="0"/>
              </a:spcBef>
              <a:spcAft>
                <a:spcPts val="0"/>
              </a:spcAft>
              <a:buSzPts val="2100"/>
              <a:buFont typeface="Concert One"/>
              <a:buNone/>
              <a:defRPr sz="2100">
                <a:latin typeface="Concert One"/>
                <a:ea typeface="Concert One"/>
                <a:cs typeface="Concert One"/>
                <a:sym typeface="Concert One"/>
              </a:defRPr>
            </a:lvl3pPr>
            <a:lvl4pPr lvl="3">
              <a:lnSpc>
                <a:spcPct val="100000"/>
              </a:lnSpc>
              <a:spcBef>
                <a:spcPts val="0"/>
              </a:spcBef>
              <a:spcAft>
                <a:spcPts val="0"/>
              </a:spcAft>
              <a:buSzPts val="2100"/>
              <a:buFont typeface="Concert One"/>
              <a:buNone/>
              <a:defRPr sz="2100">
                <a:latin typeface="Concert One"/>
                <a:ea typeface="Concert One"/>
                <a:cs typeface="Concert One"/>
                <a:sym typeface="Concert One"/>
              </a:defRPr>
            </a:lvl4pPr>
            <a:lvl5pPr lvl="4">
              <a:lnSpc>
                <a:spcPct val="100000"/>
              </a:lnSpc>
              <a:spcBef>
                <a:spcPts val="0"/>
              </a:spcBef>
              <a:spcAft>
                <a:spcPts val="0"/>
              </a:spcAft>
              <a:buSzPts val="2100"/>
              <a:buFont typeface="Concert One"/>
              <a:buNone/>
              <a:defRPr sz="2100">
                <a:latin typeface="Concert One"/>
                <a:ea typeface="Concert One"/>
                <a:cs typeface="Concert One"/>
                <a:sym typeface="Concert One"/>
              </a:defRPr>
            </a:lvl5pPr>
            <a:lvl6pPr lvl="5">
              <a:lnSpc>
                <a:spcPct val="100000"/>
              </a:lnSpc>
              <a:spcBef>
                <a:spcPts val="0"/>
              </a:spcBef>
              <a:spcAft>
                <a:spcPts val="0"/>
              </a:spcAft>
              <a:buSzPts val="2100"/>
              <a:buFont typeface="Concert One"/>
              <a:buNone/>
              <a:defRPr sz="2100">
                <a:latin typeface="Concert One"/>
                <a:ea typeface="Concert One"/>
                <a:cs typeface="Concert One"/>
                <a:sym typeface="Concert One"/>
              </a:defRPr>
            </a:lvl6pPr>
            <a:lvl7pPr lvl="6">
              <a:lnSpc>
                <a:spcPct val="100000"/>
              </a:lnSpc>
              <a:spcBef>
                <a:spcPts val="0"/>
              </a:spcBef>
              <a:spcAft>
                <a:spcPts val="0"/>
              </a:spcAft>
              <a:buSzPts val="2100"/>
              <a:buFont typeface="Concert One"/>
              <a:buNone/>
              <a:defRPr sz="2100">
                <a:latin typeface="Concert One"/>
                <a:ea typeface="Concert One"/>
                <a:cs typeface="Concert One"/>
                <a:sym typeface="Concert One"/>
              </a:defRPr>
            </a:lvl7pPr>
            <a:lvl8pPr lvl="7">
              <a:lnSpc>
                <a:spcPct val="100000"/>
              </a:lnSpc>
              <a:spcBef>
                <a:spcPts val="0"/>
              </a:spcBef>
              <a:spcAft>
                <a:spcPts val="0"/>
              </a:spcAft>
              <a:buSzPts val="2100"/>
              <a:buFont typeface="Concert One"/>
              <a:buNone/>
              <a:defRPr sz="2100">
                <a:latin typeface="Concert One"/>
                <a:ea typeface="Concert One"/>
                <a:cs typeface="Concert One"/>
                <a:sym typeface="Concert One"/>
              </a:defRPr>
            </a:lvl8pPr>
            <a:lvl9pPr lvl="8">
              <a:lnSpc>
                <a:spcPct val="100000"/>
              </a:lnSpc>
              <a:spcBef>
                <a:spcPts val="0"/>
              </a:spcBef>
              <a:spcAft>
                <a:spcPts val="0"/>
              </a:spcAft>
              <a:buSzPts val="2100"/>
              <a:buFont typeface="Concert One"/>
              <a:buNone/>
              <a:defRPr sz="2100">
                <a:latin typeface="Concert One"/>
                <a:ea typeface="Concert One"/>
                <a:cs typeface="Concert One"/>
                <a:sym typeface="Concert One"/>
              </a:defRPr>
            </a:lvl9pPr>
          </a:lstStyle>
          <a:p>
            <a:endParaRPr/>
          </a:p>
        </p:txBody>
      </p:sp>
      <p:sp>
        <p:nvSpPr>
          <p:cNvPr id="439" name="Google Shape;439;p9"/>
          <p:cNvSpPr txBox="1">
            <a:spLocks noGrp="1"/>
          </p:cNvSpPr>
          <p:nvPr>
            <p:ph type="body" idx="2"/>
          </p:nvPr>
        </p:nvSpPr>
        <p:spPr>
          <a:xfrm>
            <a:off x="4787775" y="2114150"/>
            <a:ext cx="3273000" cy="2539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440" name="Google Shape;440;p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710635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6196125" y="2096975"/>
            <a:ext cx="3575725" cy="393024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444" name="Google Shape;444;p10"/>
          <p:cNvGrpSpPr/>
          <p:nvPr/>
        </p:nvGrpSpPr>
        <p:grpSpPr>
          <a:xfrm rot="-794261">
            <a:off x="-377071" y="3959705"/>
            <a:ext cx="1314782" cy="1298634"/>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44" name="Google Shape;544;p10"/>
          <p:cNvGrpSpPr/>
          <p:nvPr/>
        </p:nvGrpSpPr>
        <p:grpSpPr>
          <a:xfrm rot="-5994294">
            <a:off x="7542991" y="461341"/>
            <a:ext cx="2392963" cy="91662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88" name="Google Shape;588;p10"/>
          <p:cNvGrpSpPr/>
          <p:nvPr/>
        </p:nvGrpSpPr>
        <p:grpSpPr>
          <a:xfrm rot="-5400000">
            <a:off x="6922287" y="-48971"/>
            <a:ext cx="1913483" cy="779106"/>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2579136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2"/>
        <p:cNvGrpSpPr/>
        <p:nvPr/>
      </p:nvGrpSpPr>
      <p:grpSpPr>
        <a:xfrm>
          <a:off x="0" y="0"/>
          <a:ext cx="0" cy="0"/>
          <a:chOff x="0" y="0"/>
          <a:chExt cx="0" cy="0"/>
        </a:xfrm>
      </p:grpSpPr>
      <p:sp>
        <p:nvSpPr>
          <p:cNvPr id="633" name="Google Shape;633;p11"/>
          <p:cNvSpPr txBox="1">
            <a:spLocks noGrp="1"/>
          </p:cNvSpPr>
          <p:nvPr>
            <p:ph type="title" hasCustomPrompt="1"/>
          </p:nvPr>
        </p:nvSpPr>
        <p:spPr>
          <a:xfrm>
            <a:off x="3671575" y="1730000"/>
            <a:ext cx="5226000" cy="12402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96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634" name="Google Shape;634;p11"/>
          <p:cNvSpPr txBox="1">
            <a:spLocks noGrp="1"/>
          </p:cNvSpPr>
          <p:nvPr>
            <p:ph type="body" idx="1"/>
          </p:nvPr>
        </p:nvSpPr>
        <p:spPr>
          <a:xfrm>
            <a:off x="3671575" y="3076025"/>
            <a:ext cx="5226000" cy="48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635" name="Google Shape;635;p11"/>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636" name="Google Shape;636;p11"/>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120343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extLst>
      <p:ext uri="{BB962C8B-B14F-4D97-AF65-F5344CB8AC3E}">
        <p14:creationId xmlns:p14="http://schemas.microsoft.com/office/powerpoint/2010/main" val="16041643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38"/>
        <p:cNvGrpSpPr/>
        <p:nvPr/>
      </p:nvGrpSpPr>
      <p:grpSpPr>
        <a:xfrm>
          <a:off x="0" y="0"/>
          <a:ext cx="0" cy="0"/>
          <a:chOff x="0" y="0"/>
          <a:chExt cx="0" cy="0"/>
        </a:xfrm>
      </p:grpSpPr>
      <p:grpSp>
        <p:nvGrpSpPr>
          <p:cNvPr id="639" name="Google Shape;639;p13"/>
          <p:cNvGrpSpPr/>
          <p:nvPr/>
        </p:nvGrpSpPr>
        <p:grpSpPr>
          <a:xfrm>
            <a:off x="-604450" y="-2556914"/>
            <a:ext cx="12007034" cy="10559506"/>
            <a:chOff x="-604450" y="-2556914"/>
            <a:chExt cx="12007034" cy="10559506"/>
          </a:xfrm>
        </p:grpSpPr>
        <p:sp>
          <p:nvSpPr>
            <p:cNvPr id="640" name="Google Shape;640;p13"/>
            <p:cNvSpPr/>
            <p:nvPr/>
          </p:nvSpPr>
          <p:spPr>
            <a:xfrm>
              <a:off x="6552898" y="-25569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641" name="Google Shape;641;p13"/>
            <p:cNvSpPr/>
            <p:nvPr/>
          </p:nvSpPr>
          <p:spPr>
            <a:xfrm>
              <a:off x="-604450" y="21530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642" name="Google Shape;642;p13"/>
            <p:cNvSpPr/>
            <p:nvPr/>
          </p:nvSpPr>
          <p:spPr>
            <a:xfrm rot="8559465">
              <a:off x="6042763" y="351148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grpSp>
        <p:nvGrpSpPr>
          <p:cNvPr id="643" name="Google Shape;643;p13"/>
          <p:cNvGrpSpPr/>
          <p:nvPr/>
        </p:nvGrpSpPr>
        <p:grpSpPr>
          <a:xfrm>
            <a:off x="7379990" y="4131574"/>
            <a:ext cx="2840004" cy="1939013"/>
            <a:chOff x="2639775" y="3965525"/>
            <a:chExt cx="545075" cy="372150"/>
          </a:xfrm>
        </p:grpSpPr>
        <p:sp>
          <p:nvSpPr>
            <p:cNvPr id="644" name="Google Shape;644;p13"/>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 name="Google Shape;645;p13"/>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 name="Google Shape;646;p13"/>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 name="Google Shape;647;p13"/>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8" name="Google Shape;648;p13"/>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9" name="Google Shape;649;p13"/>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 name="Google Shape;650;p13"/>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1" name="Google Shape;651;p13"/>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2" name="Google Shape;652;p13"/>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3" name="Google Shape;653;p13"/>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4" name="Google Shape;654;p13"/>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5" name="Google Shape;655;p13"/>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 name="Google Shape;656;p13"/>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 name="Google Shape;657;p13"/>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 name="Google Shape;658;p13"/>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 name="Google Shape;659;p13"/>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 name="Google Shape;660;p13"/>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 name="Google Shape;661;p13"/>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2" name="Google Shape;662;p13"/>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3" name="Google Shape;663;p13"/>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4" name="Google Shape;664;p13"/>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5" name="Google Shape;665;p13"/>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6" name="Google Shape;666;p13"/>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7" name="Google Shape;667;p13"/>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8" name="Google Shape;668;p13"/>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9" name="Google Shape;669;p13"/>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0" name="Google Shape;670;p13"/>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1" name="Google Shape;671;p13"/>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2" name="Google Shape;672;p13"/>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3" name="Google Shape;673;p13"/>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4" name="Google Shape;674;p13"/>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5" name="Google Shape;675;p13"/>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 name="Google Shape;676;p13"/>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 name="Google Shape;677;p13"/>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8" name="Google Shape;678;p13"/>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9" name="Google Shape;679;p13"/>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 name="Google Shape;680;p13"/>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1" name="Google Shape;681;p13"/>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82" name="Google Shape;682;p13"/>
          <p:cNvGrpSpPr/>
          <p:nvPr/>
        </p:nvGrpSpPr>
        <p:grpSpPr>
          <a:xfrm>
            <a:off x="-574291" y="-1104657"/>
            <a:ext cx="2005054" cy="2406638"/>
            <a:chOff x="1900450" y="3143950"/>
            <a:chExt cx="384825" cy="461900"/>
          </a:xfrm>
        </p:grpSpPr>
        <p:sp>
          <p:nvSpPr>
            <p:cNvPr id="683" name="Google Shape;683;p13"/>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4" name="Google Shape;684;p13"/>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5" name="Google Shape;685;p13"/>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6" name="Google Shape;686;p13"/>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7" name="Google Shape;687;p13"/>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8" name="Google Shape;688;p13"/>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9" name="Google Shape;689;p13"/>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0" name="Google Shape;690;p13"/>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1" name="Google Shape;691;p13"/>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2" name="Google Shape;692;p13"/>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3" name="Google Shape;693;p13"/>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13"/>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5" name="Google Shape;695;p13"/>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6" name="Google Shape;696;p13"/>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7" name="Google Shape;697;p13"/>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8" name="Google Shape;698;p13"/>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9" name="Google Shape;699;p13"/>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0" name="Google Shape;700;p13"/>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1" name="Google Shape;701;p13"/>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2" name="Google Shape;702;p13"/>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 name="Google Shape;703;p13"/>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4" name="Google Shape;704;p13"/>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5" name="Google Shape;705;p13"/>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6" name="Google Shape;706;p13"/>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13"/>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13"/>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13"/>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13"/>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13"/>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13"/>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3" name="Google Shape;713;p13"/>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4" name="Google Shape;714;p13"/>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5" name="Google Shape;715;p13"/>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6" name="Google Shape;716;p13"/>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7" name="Google Shape;717;p13"/>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8" name="Google Shape;718;p13"/>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9" name="Google Shape;719;p13"/>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0" name="Google Shape;720;p13"/>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1" name="Google Shape;721;p13"/>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2" name="Google Shape;722;p13"/>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3" name="Google Shape;723;p13"/>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4" name="Google Shape;724;p13"/>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5" name="Google Shape;725;p13"/>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6" name="Google Shape;726;p13"/>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7" name="Google Shape;727;p13"/>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28" name="Google Shape;728;p13"/>
          <p:cNvSpPr txBox="1">
            <a:spLocks noGrp="1"/>
          </p:cNvSpPr>
          <p:nvPr>
            <p:ph type="title"/>
          </p:nvPr>
        </p:nvSpPr>
        <p:spPr>
          <a:xfrm>
            <a:off x="1484700"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29" name="Google Shape;729;p13"/>
          <p:cNvSpPr txBox="1">
            <a:spLocks noGrp="1"/>
          </p:cNvSpPr>
          <p:nvPr>
            <p:ph type="subTitle" idx="1"/>
          </p:nvPr>
        </p:nvSpPr>
        <p:spPr>
          <a:xfrm>
            <a:off x="1484700"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0" name="Google Shape;730;p13"/>
          <p:cNvSpPr txBox="1">
            <a:spLocks noGrp="1"/>
          </p:cNvSpPr>
          <p:nvPr>
            <p:ph type="title" idx="2" hasCustomPrompt="1"/>
          </p:nvPr>
        </p:nvSpPr>
        <p:spPr>
          <a:xfrm>
            <a:off x="244650"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1" name="Google Shape;731;p13"/>
          <p:cNvSpPr txBox="1">
            <a:spLocks noGrp="1"/>
          </p:cNvSpPr>
          <p:nvPr>
            <p:ph type="title" idx="3"/>
          </p:nvPr>
        </p:nvSpPr>
        <p:spPr>
          <a:xfrm>
            <a:off x="5670201"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2" name="Google Shape;732;p13"/>
          <p:cNvSpPr txBox="1">
            <a:spLocks noGrp="1"/>
          </p:cNvSpPr>
          <p:nvPr>
            <p:ph type="subTitle" idx="4"/>
          </p:nvPr>
        </p:nvSpPr>
        <p:spPr>
          <a:xfrm>
            <a:off x="5670201"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3" name="Google Shape;733;p13"/>
          <p:cNvSpPr txBox="1">
            <a:spLocks noGrp="1"/>
          </p:cNvSpPr>
          <p:nvPr>
            <p:ph type="title" idx="5" hasCustomPrompt="1"/>
          </p:nvPr>
        </p:nvSpPr>
        <p:spPr>
          <a:xfrm>
            <a:off x="4430151"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4" name="Google Shape;734;p13"/>
          <p:cNvSpPr txBox="1">
            <a:spLocks noGrp="1"/>
          </p:cNvSpPr>
          <p:nvPr>
            <p:ph type="title" idx="6"/>
          </p:nvPr>
        </p:nvSpPr>
        <p:spPr>
          <a:xfrm>
            <a:off x="1484700"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5" name="Google Shape;735;p13"/>
          <p:cNvSpPr txBox="1">
            <a:spLocks noGrp="1"/>
          </p:cNvSpPr>
          <p:nvPr>
            <p:ph type="subTitle" idx="7"/>
          </p:nvPr>
        </p:nvSpPr>
        <p:spPr>
          <a:xfrm>
            <a:off x="1484700"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6" name="Google Shape;736;p13"/>
          <p:cNvSpPr txBox="1">
            <a:spLocks noGrp="1"/>
          </p:cNvSpPr>
          <p:nvPr>
            <p:ph type="title" idx="8" hasCustomPrompt="1"/>
          </p:nvPr>
        </p:nvSpPr>
        <p:spPr>
          <a:xfrm>
            <a:off x="244650"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7" name="Google Shape;737;p13"/>
          <p:cNvSpPr txBox="1">
            <a:spLocks noGrp="1"/>
          </p:cNvSpPr>
          <p:nvPr>
            <p:ph type="title" idx="9"/>
          </p:nvPr>
        </p:nvSpPr>
        <p:spPr>
          <a:xfrm>
            <a:off x="5670201"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8" name="Google Shape;738;p13"/>
          <p:cNvSpPr txBox="1">
            <a:spLocks noGrp="1"/>
          </p:cNvSpPr>
          <p:nvPr>
            <p:ph type="subTitle" idx="13"/>
          </p:nvPr>
        </p:nvSpPr>
        <p:spPr>
          <a:xfrm>
            <a:off x="5670201"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9" name="Google Shape;739;p13"/>
          <p:cNvSpPr txBox="1">
            <a:spLocks noGrp="1"/>
          </p:cNvSpPr>
          <p:nvPr>
            <p:ph type="title" idx="14" hasCustomPrompt="1"/>
          </p:nvPr>
        </p:nvSpPr>
        <p:spPr>
          <a:xfrm>
            <a:off x="4430151"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0" name="Google Shape;740;p13"/>
          <p:cNvSpPr txBox="1">
            <a:spLocks noGrp="1"/>
          </p:cNvSpPr>
          <p:nvPr>
            <p:ph type="title" idx="15"/>
          </p:nvPr>
        </p:nvSpPr>
        <p:spPr>
          <a:xfrm>
            <a:off x="1484700"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1" name="Google Shape;741;p13"/>
          <p:cNvSpPr txBox="1">
            <a:spLocks noGrp="1"/>
          </p:cNvSpPr>
          <p:nvPr>
            <p:ph type="subTitle" idx="16"/>
          </p:nvPr>
        </p:nvSpPr>
        <p:spPr>
          <a:xfrm>
            <a:off x="1484700"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2" name="Google Shape;742;p13"/>
          <p:cNvSpPr txBox="1">
            <a:spLocks noGrp="1"/>
          </p:cNvSpPr>
          <p:nvPr>
            <p:ph type="title" idx="17" hasCustomPrompt="1"/>
          </p:nvPr>
        </p:nvSpPr>
        <p:spPr>
          <a:xfrm>
            <a:off x="244650"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3" name="Google Shape;743;p13"/>
          <p:cNvSpPr txBox="1">
            <a:spLocks noGrp="1"/>
          </p:cNvSpPr>
          <p:nvPr>
            <p:ph type="title" idx="18"/>
          </p:nvPr>
        </p:nvSpPr>
        <p:spPr>
          <a:xfrm>
            <a:off x="5670201"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4" name="Google Shape;744;p13"/>
          <p:cNvSpPr txBox="1">
            <a:spLocks noGrp="1"/>
          </p:cNvSpPr>
          <p:nvPr>
            <p:ph type="subTitle" idx="19"/>
          </p:nvPr>
        </p:nvSpPr>
        <p:spPr>
          <a:xfrm>
            <a:off x="5670201"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5" name="Google Shape;745;p13"/>
          <p:cNvSpPr txBox="1">
            <a:spLocks noGrp="1"/>
          </p:cNvSpPr>
          <p:nvPr>
            <p:ph type="title" idx="20" hasCustomPrompt="1"/>
          </p:nvPr>
        </p:nvSpPr>
        <p:spPr>
          <a:xfrm>
            <a:off x="4430151"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Tree>
    <p:extLst>
      <p:ext uri="{BB962C8B-B14F-4D97-AF65-F5344CB8AC3E}">
        <p14:creationId xmlns:p14="http://schemas.microsoft.com/office/powerpoint/2010/main" val="12209186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746"/>
        <p:cNvGrpSpPr/>
        <p:nvPr/>
      </p:nvGrpSpPr>
      <p:grpSpPr>
        <a:xfrm>
          <a:off x="0" y="0"/>
          <a:ext cx="0" cy="0"/>
          <a:chOff x="0" y="0"/>
          <a:chExt cx="0" cy="0"/>
        </a:xfrm>
      </p:grpSpPr>
      <p:sp>
        <p:nvSpPr>
          <p:cNvPr id="747" name="Google Shape;747;p14"/>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8" name="Google Shape;748;p14"/>
          <p:cNvSpPr txBox="1">
            <a:spLocks noGrp="1"/>
          </p:cNvSpPr>
          <p:nvPr>
            <p:ph type="title" idx="2"/>
          </p:nvPr>
        </p:nvSpPr>
        <p:spPr>
          <a:xfrm>
            <a:off x="1687738" y="3356172"/>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49" name="Google Shape;749;p14"/>
          <p:cNvSpPr txBox="1">
            <a:spLocks noGrp="1"/>
          </p:cNvSpPr>
          <p:nvPr>
            <p:ph type="subTitle" idx="1"/>
          </p:nvPr>
        </p:nvSpPr>
        <p:spPr>
          <a:xfrm>
            <a:off x="1687738" y="3667580"/>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0" name="Google Shape;750;p14"/>
          <p:cNvSpPr txBox="1">
            <a:spLocks noGrp="1"/>
          </p:cNvSpPr>
          <p:nvPr>
            <p:ph type="title" idx="3"/>
          </p:nvPr>
        </p:nvSpPr>
        <p:spPr>
          <a:xfrm>
            <a:off x="4902363" y="3356172"/>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1" name="Google Shape;751;p14"/>
          <p:cNvSpPr txBox="1">
            <a:spLocks noGrp="1"/>
          </p:cNvSpPr>
          <p:nvPr>
            <p:ph type="subTitle" idx="4"/>
          </p:nvPr>
        </p:nvSpPr>
        <p:spPr>
          <a:xfrm>
            <a:off x="4902363" y="3667580"/>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2" name="Google Shape;752;p14"/>
          <p:cNvSpPr txBox="1">
            <a:spLocks noGrp="1"/>
          </p:cNvSpPr>
          <p:nvPr>
            <p:ph type="title" idx="5"/>
          </p:nvPr>
        </p:nvSpPr>
        <p:spPr>
          <a:xfrm>
            <a:off x="1687738" y="1657575"/>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3" name="Google Shape;753;p14"/>
          <p:cNvSpPr txBox="1">
            <a:spLocks noGrp="1"/>
          </p:cNvSpPr>
          <p:nvPr>
            <p:ph type="subTitle" idx="6"/>
          </p:nvPr>
        </p:nvSpPr>
        <p:spPr>
          <a:xfrm>
            <a:off x="1687738" y="1968983"/>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4" name="Google Shape;754;p14"/>
          <p:cNvSpPr txBox="1">
            <a:spLocks noGrp="1"/>
          </p:cNvSpPr>
          <p:nvPr>
            <p:ph type="title" idx="7"/>
          </p:nvPr>
        </p:nvSpPr>
        <p:spPr>
          <a:xfrm>
            <a:off x="4902363" y="1657575"/>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5" name="Google Shape;755;p14"/>
          <p:cNvSpPr txBox="1">
            <a:spLocks noGrp="1"/>
          </p:cNvSpPr>
          <p:nvPr>
            <p:ph type="subTitle" idx="8"/>
          </p:nvPr>
        </p:nvSpPr>
        <p:spPr>
          <a:xfrm>
            <a:off x="4902363" y="1968983"/>
            <a:ext cx="25539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6" name="Google Shape;756;p14"/>
          <p:cNvSpPr/>
          <p:nvPr/>
        </p:nvSpPr>
        <p:spPr>
          <a:xfrm rot="-8556561">
            <a:off x="-515362" y="1253950"/>
            <a:ext cx="1507185" cy="3535358"/>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757" name="Google Shape;757;p14"/>
          <p:cNvGrpSpPr/>
          <p:nvPr/>
        </p:nvGrpSpPr>
        <p:grpSpPr>
          <a:xfrm>
            <a:off x="-643044" y="2355569"/>
            <a:ext cx="2379070" cy="2835654"/>
            <a:chOff x="-643044" y="2355569"/>
            <a:chExt cx="2379070" cy="2835654"/>
          </a:xfrm>
        </p:grpSpPr>
        <p:sp>
          <p:nvSpPr>
            <p:cNvPr id="758" name="Google Shape;758;p14"/>
            <p:cNvSpPr/>
            <p:nvPr/>
          </p:nvSpPr>
          <p:spPr>
            <a:xfrm rot="-10659694">
              <a:off x="-38891" y="3075217"/>
              <a:ext cx="551930" cy="559376"/>
            </a:xfrm>
            <a:custGeom>
              <a:avLst/>
              <a:gdLst/>
              <a:ahLst/>
              <a:cxnLst/>
              <a:rect l="l" t="t" r="r" b="b"/>
              <a:pathLst>
                <a:path w="5095" h="5521" extrusionOk="0">
                  <a:moveTo>
                    <a:pt x="0" y="0"/>
                  </a:moveTo>
                  <a:cubicBezTo>
                    <a:pt x="1403" y="2330"/>
                    <a:pt x="3232" y="4049"/>
                    <a:pt x="5095" y="5520"/>
                  </a:cubicBezTo>
                  <a:lnTo>
                    <a:pt x="4729" y="5125"/>
                  </a:lnTo>
                  <a:cubicBezTo>
                    <a:pt x="4040" y="4500"/>
                    <a:pt x="3304" y="3918"/>
                    <a:pt x="2675" y="3232"/>
                  </a:cubicBezTo>
                  <a:cubicBezTo>
                    <a:pt x="1779" y="2247"/>
                    <a:pt x="832" y="1231"/>
                    <a:pt x="98" y="106"/>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59" name="Google Shape;759;p14"/>
            <p:cNvSpPr/>
            <p:nvPr/>
          </p:nvSpPr>
          <p:spPr>
            <a:xfrm rot="-10659694">
              <a:off x="62969" y="3180635"/>
              <a:ext cx="394205" cy="399294"/>
            </a:xfrm>
            <a:custGeom>
              <a:avLst/>
              <a:gdLst/>
              <a:ahLst/>
              <a:cxnLst/>
              <a:rect l="l" t="t" r="r" b="b"/>
              <a:pathLst>
                <a:path w="3639" h="3941" extrusionOk="0">
                  <a:moveTo>
                    <a:pt x="1" y="1"/>
                  </a:moveTo>
                  <a:lnTo>
                    <a:pt x="1" y="1"/>
                  </a:lnTo>
                  <a:cubicBezTo>
                    <a:pt x="778" y="1068"/>
                    <a:pt x="1616" y="2123"/>
                    <a:pt x="2569" y="3011"/>
                  </a:cubicBezTo>
                  <a:cubicBezTo>
                    <a:pt x="2916" y="3332"/>
                    <a:pt x="3280" y="3635"/>
                    <a:pt x="3639" y="3940"/>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0" name="Google Shape;760;p14"/>
            <p:cNvSpPr/>
            <p:nvPr/>
          </p:nvSpPr>
          <p:spPr>
            <a:xfrm rot="-10659694">
              <a:off x="202758" y="2975837"/>
              <a:ext cx="373297" cy="455322"/>
            </a:xfrm>
            <a:custGeom>
              <a:avLst/>
              <a:gdLst/>
              <a:ahLst/>
              <a:cxnLst/>
              <a:rect l="l" t="t" r="r" b="b"/>
              <a:pathLst>
                <a:path w="3446" h="4494" extrusionOk="0">
                  <a:moveTo>
                    <a:pt x="1" y="1"/>
                  </a:moveTo>
                  <a:cubicBezTo>
                    <a:pt x="665" y="1629"/>
                    <a:pt x="2128" y="3184"/>
                    <a:pt x="3445" y="4494"/>
                  </a:cubicBezTo>
                  <a:lnTo>
                    <a:pt x="2749" y="3585"/>
                  </a:lnTo>
                  <a:cubicBezTo>
                    <a:pt x="2392" y="3201"/>
                    <a:pt x="2030" y="2821"/>
                    <a:pt x="1701" y="2415"/>
                  </a:cubicBezTo>
                  <a:cubicBezTo>
                    <a:pt x="1123" y="1700"/>
                    <a:pt x="670" y="892"/>
                    <a:pt x="91" y="173"/>
                  </a:cubicBezTo>
                  <a:cubicBezTo>
                    <a:pt x="82" y="162"/>
                    <a:pt x="89" y="150"/>
                    <a:pt x="98" y="143"/>
                  </a:cubicBezTo>
                  <a:cubicBezTo>
                    <a:pt x="75" y="110"/>
                    <a:pt x="53" y="75"/>
                    <a:pt x="33" y="41"/>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1" name="Google Shape;761;p14"/>
            <p:cNvSpPr/>
            <p:nvPr/>
          </p:nvSpPr>
          <p:spPr>
            <a:xfrm rot="-10659694">
              <a:off x="-88065" y="3329656"/>
              <a:ext cx="592661" cy="522496"/>
            </a:xfrm>
            <a:custGeom>
              <a:avLst/>
              <a:gdLst/>
              <a:ahLst/>
              <a:cxnLst/>
              <a:rect l="l" t="t" r="r" b="b"/>
              <a:pathLst>
                <a:path w="5471" h="5157" extrusionOk="0">
                  <a:moveTo>
                    <a:pt x="0" y="1"/>
                  </a:moveTo>
                  <a:lnTo>
                    <a:pt x="0" y="1"/>
                  </a:lnTo>
                  <a:cubicBezTo>
                    <a:pt x="330" y="598"/>
                    <a:pt x="884" y="1196"/>
                    <a:pt x="1343" y="1685"/>
                  </a:cubicBezTo>
                  <a:cubicBezTo>
                    <a:pt x="1453" y="1801"/>
                    <a:pt x="1555" y="1912"/>
                    <a:pt x="1650" y="2016"/>
                  </a:cubicBezTo>
                  <a:cubicBezTo>
                    <a:pt x="2817" y="3302"/>
                    <a:pt x="4108" y="4215"/>
                    <a:pt x="5471" y="5157"/>
                  </a:cubicBezTo>
                  <a:cubicBezTo>
                    <a:pt x="4808" y="4615"/>
                    <a:pt x="4145" y="4075"/>
                    <a:pt x="3512" y="3500"/>
                  </a:cubicBezTo>
                  <a:cubicBezTo>
                    <a:pt x="2287" y="2388"/>
                    <a:pt x="1201" y="1137"/>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2" name="Google Shape;762;p14"/>
            <p:cNvSpPr/>
            <p:nvPr/>
          </p:nvSpPr>
          <p:spPr>
            <a:xfrm rot="-10659694">
              <a:off x="-277431" y="3415733"/>
              <a:ext cx="672282" cy="548130"/>
            </a:xfrm>
            <a:custGeom>
              <a:avLst/>
              <a:gdLst/>
              <a:ahLst/>
              <a:cxnLst/>
              <a:rect l="l" t="t" r="r" b="b"/>
              <a:pathLst>
                <a:path w="6206" h="5410" extrusionOk="0">
                  <a:moveTo>
                    <a:pt x="1" y="0"/>
                  </a:moveTo>
                  <a:lnTo>
                    <a:pt x="1" y="0"/>
                  </a:lnTo>
                  <a:cubicBezTo>
                    <a:pt x="1602" y="2062"/>
                    <a:pt x="3615" y="3814"/>
                    <a:pt x="6206" y="5409"/>
                  </a:cubicBezTo>
                  <a:lnTo>
                    <a:pt x="5915" y="5142"/>
                  </a:lnTo>
                  <a:cubicBezTo>
                    <a:pt x="4852" y="4324"/>
                    <a:pt x="3780" y="3515"/>
                    <a:pt x="2752" y="2655"/>
                  </a:cubicBezTo>
                  <a:cubicBezTo>
                    <a:pt x="2043" y="2063"/>
                    <a:pt x="1421" y="1399"/>
                    <a:pt x="780" y="736"/>
                  </a:cubicBezTo>
                  <a:cubicBezTo>
                    <a:pt x="532" y="480"/>
                    <a:pt x="265" y="241"/>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3" name="Google Shape;763;p14"/>
            <p:cNvSpPr/>
            <p:nvPr/>
          </p:nvSpPr>
          <p:spPr>
            <a:xfrm rot="-10659694">
              <a:off x="-150061" y="3533313"/>
              <a:ext cx="609560" cy="522699"/>
            </a:xfrm>
            <a:custGeom>
              <a:avLst/>
              <a:gdLst/>
              <a:ahLst/>
              <a:cxnLst/>
              <a:rect l="l" t="t" r="r" b="b"/>
              <a:pathLst>
                <a:path w="5627" h="5159" extrusionOk="0">
                  <a:moveTo>
                    <a:pt x="0" y="1"/>
                  </a:moveTo>
                  <a:lnTo>
                    <a:pt x="0" y="1"/>
                  </a:lnTo>
                  <a:cubicBezTo>
                    <a:pt x="120" y="174"/>
                    <a:pt x="244" y="345"/>
                    <a:pt x="370" y="513"/>
                  </a:cubicBezTo>
                  <a:cubicBezTo>
                    <a:pt x="742" y="854"/>
                    <a:pt x="1121" y="1190"/>
                    <a:pt x="1473" y="1556"/>
                  </a:cubicBezTo>
                  <a:cubicBezTo>
                    <a:pt x="2110" y="2221"/>
                    <a:pt x="2734" y="2885"/>
                    <a:pt x="3445" y="3475"/>
                  </a:cubicBezTo>
                  <a:cubicBezTo>
                    <a:pt x="4150" y="4060"/>
                    <a:pt x="4892" y="4604"/>
                    <a:pt x="5627" y="5159"/>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4" name="Google Shape;764;p14"/>
            <p:cNvSpPr/>
            <p:nvPr/>
          </p:nvSpPr>
          <p:spPr>
            <a:xfrm rot="-10659694">
              <a:off x="-132828" y="3306773"/>
              <a:ext cx="648233" cy="563834"/>
            </a:xfrm>
            <a:custGeom>
              <a:avLst/>
              <a:gdLst/>
              <a:ahLst/>
              <a:cxnLst/>
              <a:rect l="l" t="t" r="r" b="b"/>
              <a:pathLst>
                <a:path w="5984" h="5565" extrusionOk="0">
                  <a:moveTo>
                    <a:pt x="1" y="1"/>
                  </a:moveTo>
                  <a:lnTo>
                    <a:pt x="1" y="1"/>
                  </a:lnTo>
                  <a:cubicBezTo>
                    <a:pt x="10" y="21"/>
                    <a:pt x="22" y="41"/>
                    <a:pt x="31" y="61"/>
                  </a:cubicBezTo>
                  <a:cubicBezTo>
                    <a:pt x="1272" y="1222"/>
                    <a:pt x="2389" y="2512"/>
                    <a:pt x="3661" y="3640"/>
                  </a:cubicBezTo>
                  <a:cubicBezTo>
                    <a:pt x="4412" y="4307"/>
                    <a:pt x="5210" y="4923"/>
                    <a:pt x="5983" y="5564"/>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5" name="Google Shape;765;p14"/>
            <p:cNvSpPr/>
            <p:nvPr/>
          </p:nvSpPr>
          <p:spPr>
            <a:xfrm rot="-10659694">
              <a:off x="-165029" y="4066324"/>
              <a:ext cx="261178" cy="191693"/>
            </a:xfrm>
            <a:custGeom>
              <a:avLst/>
              <a:gdLst/>
              <a:ahLst/>
              <a:cxnLst/>
              <a:rect l="l" t="t" r="r" b="b"/>
              <a:pathLst>
                <a:path w="2411" h="1892" extrusionOk="0">
                  <a:moveTo>
                    <a:pt x="0" y="1"/>
                  </a:moveTo>
                  <a:lnTo>
                    <a:pt x="0" y="1"/>
                  </a:lnTo>
                  <a:cubicBezTo>
                    <a:pt x="427" y="389"/>
                    <a:pt x="859" y="771"/>
                    <a:pt x="1321" y="1114"/>
                  </a:cubicBezTo>
                  <a:cubicBezTo>
                    <a:pt x="1679" y="1381"/>
                    <a:pt x="2043" y="1637"/>
                    <a:pt x="2410" y="1892"/>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6" name="Google Shape;766;p14"/>
            <p:cNvSpPr/>
            <p:nvPr/>
          </p:nvSpPr>
          <p:spPr>
            <a:xfrm rot="-10659694">
              <a:off x="315327" y="3113112"/>
              <a:ext cx="147651" cy="180042"/>
            </a:xfrm>
            <a:custGeom>
              <a:avLst/>
              <a:gdLst/>
              <a:ahLst/>
              <a:cxnLst/>
              <a:rect l="l" t="t" r="r" b="b"/>
              <a:pathLst>
                <a:path w="1363" h="1777" extrusionOk="0">
                  <a:moveTo>
                    <a:pt x="1" y="0"/>
                  </a:moveTo>
                  <a:lnTo>
                    <a:pt x="1" y="0"/>
                  </a:lnTo>
                  <a:cubicBezTo>
                    <a:pt x="259" y="396"/>
                    <a:pt x="511" y="795"/>
                    <a:pt x="817" y="1155"/>
                  </a:cubicBezTo>
                  <a:cubicBezTo>
                    <a:pt x="994" y="1367"/>
                    <a:pt x="1178" y="1573"/>
                    <a:pt x="1362" y="1777"/>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7" name="Google Shape;767;p14"/>
            <p:cNvSpPr/>
            <p:nvPr/>
          </p:nvSpPr>
          <p:spPr>
            <a:xfrm rot="-10659694">
              <a:off x="591010" y="2981211"/>
              <a:ext cx="450752" cy="714696"/>
            </a:xfrm>
            <a:custGeom>
              <a:avLst/>
              <a:gdLst/>
              <a:ahLst/>
              <a:cxnLst/>
              <a:rect l="l" t="t" r="r" b="b"/>
              <a:pathLst>
                <a:path w="4161" h="7054" extrusionOk="0">
                  <a:moveTo>
                    <a:pt x="4160" y="0"/>
                  </a:moveTo>
                  <a:lnTo>
                    <a:pt x="4160" y="0"/>
                  </a:lnTo>
                  <a:cubicBezTo>
                    <a:pt x="3908" y="102"/>
                    <a:pt x="3667" y="224"/>
                    <a:pt x="3437" y="370"/>
                  </a:cubicBezTo>
                  <a:cubicBezTo>
                    <a:pt x="3124" y="803"/>
                    <a:pt x="2817" y="1242"/>
                    <a:pt x="2551" y="1706"/>
                  </a:cubicBezTo>
                  <a:cubicBezTo>
                    <a:pt x="2124" y="2446"/>
                    <a:pt x="1758" y="3218"/>
                    <a:pt x="1384" y="3985"/>
                  </a:cubicBezTo>
                  <a:cubicBezTo>
                    <a:pt x="1014" y="4737"/>
                    <a:pt x="710" y="5515"/>
                    <a:pt x="359" y="6275"/>
                  </a:cubicBezTo>
                  <a:cubicBezTo>
                    <a:pt x="239" y="6534"/>
                    <a:pt x="118" y="6794"/>
                    <a:pt x="1" y="7054"/>
                  </a:cubicBezTo>
                  <a:lnTo>
                    <a:pt x="3609" y="933"/>
                  </a:lnTo>
                  <a:cubicBezTo>
                    <a:pt x="3623" y="910"/>
                    <a:pt x="3632" y="883"/>
                    <a:pt x="3647" y="862"/>
                  </a:cubicBezTo>
                  <a:cubicBezTo>
                    <a:pt x="3657" y="844"/>
                    <a:pt x="3668" y="830"/>
                    <a:pt x="3680" y="814"/>
                  </a:cubicBezTo>
                  <a:lnTo>
                    <a:pt x="416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8" name="Google Shape;768;p14"/>
            <p:cNvSpPr/>
            <p:nvPr/>
          </p:nvSpPr>
          <p:spPr>
            <a:xfrm rot="-10659694">
              <a:off x="641547" y="2483980"/>
              <a:ext cx="79079" cy="679032"/>
            </a:xfrm>
            <a:custGeom>
              <a:avLst/>
              <a:gdLst/>
              <a:ahLst/>
              <a:cxnLst/>
              <a:rect l="l" t="t" r="r" b="b"/>
              <a:pathLst>
                <a:path w="730" h="6702" extrusionOk="0">
                  <a:moveTo>
                    <a:pt x="730" y="0"/>
                  </a:moveTo>
                  <a:lnTo>
                    <a:pt x="730" y="0"/>
                  </a:lnTo>
                  <a:cubicBezTo>
                    <a:pt x="551" y="388"/>
                    <a:pt x="394" y="782"/>
                    <a:pt x="302" y="1213"/>
                  </a:cubicBezTo>
                  <a:cubicBezTo>
                    <a:pt x="155" y="1911"/>
                    <a:pt x="80" y="2624"/>
                    <a:pt x="78" y="3338"/>
                  </a:cubicBezTo>
                  <a:cubicBezTo>
                    <a:pt x="70" y="4485"/>
                    <a:pt x="199" y="5605"/>
                    <a:pt x="503" y="6702"/>
                  </a:cubicBezTo>
                  <a:cubicBezTo>
                    <a:pt x="0" y="4455"/>
                    <a:pt x="28" y="2194"/>
                    <a:pt x="73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9" name="Google Shape;769;p14"/>
            <p:cNvSpPr/>
            <p:nvPr/>
          </p:nvSpPr>
          <p:spPr>
            <a:xfrm rot="-10659694">
              <a:off x="682244" y="2949002"/>
              <a:ext cx="371889" cy="590176"/>
            </a:xfrm>
            <a:custGeom>
              <a:avLst/>
              <a:gdLst/>
              <a:ahLst/>
              <a:cxnLst/>
              <a:rect l="l" t="t" r="r" b="b"/>
              <a:pathLst>
                <a:path w="3433" h="5825" extrusionOk="0">
                  <a:moveTo>
                    <a:pt x="3433" y="0"/>
                  </a:moveTo>
                  <a:lnTo>
                    <a:pt x="0" y="5824"/>
                  </a:lnTo>
                  <a:cubicBezTo>
                    <a:pt x="266" y="5485"/>
                    <a:pt x="551" y="5160"/>
                    <a:pt x="800" y="4832"/>
                  </a:cubicBezTo>
                  <a:cubicBezTo>
                    <a:pt x="1310" y="4161"/>
                    <a:pt x="1793" y="3469"/>
                    <a:pt x="2226" y="2746"/>
                  </a:cubicBezTo>
                  <a:cubicBezTo>
                    <a:pt x="2689" y="1975"/>
                    <a:pt x="3097" y="1193"/>
                    <a:pt x="3342" y="323"/>
                  </a:cubicBezTo>
                  <a:cubicBezTo>
                    <a:pt x="3372" y="220"/>
                    <a:pt x="3401" y="110"/>
                    <a:pt x="343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0" name="Google Shape;770;p14"/>
            <p:cNvSpPr/>
            <p:nvPr/>
          </p:nvSpPr>
          <p:spPr>
            <a:xfrm rot="-10659694">
              <a:off x="-313660" y="3959839"/>
              <a:ext cx="636642" cy="467075"/>
            </a:xfrm>
            <a:custGeom>
              <a:avLst/>
              <a:gdLst/>
              <a:ahLst/>
              <a:cxnLst/>
              <a:rect l="l" t="t" r="r" b="b"/>
              <a:pathLst>
                <a:path w="5877" h="4610" extrusionOk="0">
                  <a:moveTo>
                    <a:pt x="0" y="1"/>
                  </a:moveTo>
                  <a:lnTo>
                    <a:pt x="0" y="1"/>
                  </a:lnTo>
                  <a:cubicBezTo>
                    <a:pt x="104" y="138"/>
                    <a:pt x="207" y="278"/>
                    <a:pt x="307" y="417"/>
                  </a:cubicBezTo>
                  <a:cubicBezTo>
                    <a:pt x="602" y="819"/>
                    <a:pt x="904" y="1237"/>
                    <a:pt x="1243" y="1575"/>
                  </a:cubicBezTo>
                  <a:cubicBezTo>
                    <a:pt x="2595" y="2928"/>
                    <a:pt x="4186" y="3763"/>
                    <a:pt x="5876" y="4609"/>
                  </a:cubicBezTo>
                  <a:lnTo>
                    <a:pt x="5625" y="4412"/>
                  </a:lnTo>
                  <a:cubicBezTo>
                    <a:pt x="4820" y="3852"/>
                    <a:pt x="3993" y="3324"/>
                    <a:pt x="3220" y="2721"/>
                  </a:cubicBezTo>
                  <a:cubicBezTo>
                    <a:pt x="2255" y="1969"/>
                    <a:pt x="1350" y="1137"/>
                    <a:pt x="427" y="334"/>
                  </a:cubicBez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1" name="Google Shape;771;p14"/>
            <p:cNvSpPr/>
            <p:nvPr/>
          </p:nvSpPr>
          <p:spPr>
            <a:xfrm rot="-10659694">
              <a:off x="698503" y="2889600"/>
              <a:ext cx="406446" cy="756540"/>
            </a:xfrm>
            <a:custGeom>
              <a:avLst/>
              <a:gdLst/>
              <a:ahLst/>
              <a:cxnLst/>
              <a:rect l="l" t="t" r="r" b="b"/>
              <a:pathLst>
                <a:path w="3752" h="7467" extrusionOk="0">
                  <a:moveTo>
                    <a:pt x="3752" y="1"/>
                  </a:moveTo>
                  <a:lnTo>
                    <a:pt x="3752" y="1"/>
                  </a:lnTo>
                  <a:cubicBezTo>
                    <a:pt x="1517" y="1580"/>
                    <a:pt x="318" y="5088"/>
                    <a:pt x="1" y="7466"/>
                  </a:cubicBezTo>
                  <a:lnTo>
                    <a:pt x="257" y="7033"/>
                  </a:lnTo>
                  <a:cubicBezTo>
                    <a:pt x="411" y="6643"/>
                    <a:pt x="583" y="6262"/>
                    <a:pt x="759" y="5879"/>
                  </a:cubicBezTo>
                  <a:cubicBezTo>
                    <a:pt x="1135" y="5060"/>
                    <a:pt x="1462" y="4224"/>
                    <a:pt x="1862" y="3417"/>
                  </a:cubicBezTo>
                  <a:cubicBezTo>
                    <a:pt x="2444" y="2248"/>
                    <a:pt x="3027" y="1082"/>
                    <a:pt x="375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2" name="Google Shape;772;p14"/>
            <p:cNvSpPr/>
            <p:nvPr/>
          </p:nvSpPr>
          <p:spPr>
            <a:xfrm rot="-10659694">
              <a:off x="333026" y="2890501"/>
              <a:ext cx="207989" cy="268188"/>
            </a:xfrm>
            <a:custGeom>
              <a:avLst/>
              <a:gdLst/>
              <a:ahLst/>
              <a:cxnLst/>
              <a:rect l="l" t="t" r="r" b="b"/>
              <a:pathLst>
                <a:path w="1920" h="2647" extrusionOk="0">
                  <a:moveTo>
                    <a:pt x="1" y="1"/>
                  </a:moveTo>
                  <a:lnTo>
                    <a:pt x="1" y="1"/>
                  </a:lnTo>
                  <a:cubicBezTo>
                    <a:pt x="516" y="980"/>
                    <a:pt x="1192" y="1813"/>
                    <a:pt x="1920" y="2647"/>
                  </a:cubicBezTo>
                  <a:lnTo>
                    <a:pt x="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3" name="Google Shape;773;p14"/>
            <p:cNvSpPr/>
            <p:nvPr/>
          </p:nvSpPr>
          <p:spPr>
            <a:xfrm rot="-10659694">
              <a:off x="178587" y="2956456"/>
              <a:ext cx="269519" cy="328675"/>
            </a:xfrm>
            <a:custGeom>
              <a:avLst/>
              <a:gdLst/>
              <a:ahLst/>
              <a:cxnLst/>
              <a:rect l="l" t="t" r="r" b="b"/>
              <a:pathLst>
                <a:path w="2488" h="3244" extrusionOk="0">
                  <a:moveTo>
                    <a:pt x="1" y="0"/>
                  </a:moveTo>
                  <a:lnTo>
                    <a:pt x="2488" y="3244"/>
                  </a:lnTo>
                  <a:cubicBezTo>
                    <a:pt x="2002" y="2489"/>
                    <a:pt x="1578" y="1686"/>
                    <a:pt x="990" y="1003"/>
                  </a:cubicBezTo>
                  <a:cubicBezTo>
                    <a:pt x="697" y="662"/>
                    <a:pt x="347" y="335"/>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4" name="Google Shape;774;p14"/>
            <p:cNvSpPr/>
            <p:nvPr/>
          </p:nvSpPr>
          <p:spPr>
            <a:xfrm rot="-10659694">
              <a:off x="528346" y="3597602"/>
              <a:ext cx="826757" cy="539214"/>
            </a:xfrm>
            <a:custGeom>
              <a:avLst/>
              <a:gdLst/>
              <a:ahLst/>
              <a:cxnLst/>
              <a:rect l="l" t="t" r="r" b="b"/>
              <a:pathLst>
                <a:path w="7632" h="5322" extrusionOk="0">
                  <a:moveTo>
                    <a:pt x="7631" y="0"/>
                  </a:moveTo>
                  <a:lnTo>
                    <a:pt x="7631" y="0"/>
                  </a:lnTo>
                  <a:cubicBezTo>
                    <a:pt x="6754" y="65"/>
                    <a:pt x="5891" y="519"/>
                    <a:pt x="5127" y="923"/>
                  </a:cubicBezTo>
                  <a:lnTo>
                    <a:pt x="5005" y="987"/>
                  </a:lnTo>
                  <a:cubicBezTo>
                    <a:pt x="4837" y="1075"/>
                    <a:pt x="4673" y="1167"/>
                    <a:pt x="4511" y="1259"/>
                  </a:cubicBezTo>
                  <a:cubicBezTo>
                    <a:pt x="5319" y="833"/>
                    <a:pt x="6166" y="483"/>
                    <a:pt x="7038" y="214"/>
                  </a:cubicBezTo>
                  <a:cubicBezTo>
                    <a:pt x="7039" y="214"/>
                    <a:pt x="7039" y="213"/>
                    <a:pt x="7040" y="213"/>
                  </a:cubicBezTo>
                  <a:cubicBezTo>
                    <a:pt x="7046" y="213"/>
                    <a:pt x="7049" y="223"/>
                    <a:pt x="7042" y="226"/>
                  </a:cubicBezTo>
                  <a:cubicBezTo>
                    <a:pt x="5343" y="942"/>
                    <a:pt x="3725" y="1742"/>
                    <a:pt x="2289" y="2834"/>
                  </a:cubicBezTo>
                  <a:cubicBezTo>
                    <a:pt x="1486" y="3535"/>
                    <a:pt x="739" y="4347"/>
                    <a:pt x="0" y="5322"/>
                  </a:cubicBezTo>
                  <a:lnTo>
                    <a:pt x="86" y="5263"/>
                  </a:lnTo>
                  <a:cubicBezTo>
                    <a:pt x="1010" y="4169"/>
                    <a:pt x="2150" y="3293"/>
                    <a:pt x="3350" y="2517"/>
                  </a:cubicBezTo>
                  <a:cubicBezTo>
                    <a:pt x="4189" y="1973"/>
                    <a:pt x="5169" y="1243"/>
                    <a:pt x="6202" y="998"/>
                  </a:cubicBezTo>
                  <a:lnTo>
                    <a:pt x="763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5" name="Google Shape;775;p14"/>
            <p:cNvSpPr/>
            <p:nvPr/>
          </p:nvSpPr>
          <p:spPr>
            <a:xfrm rot="-10659694">
              <a:off x="461420" y="2654362"/>
              <a:ext cx="52864" cy="207702"/>
            </a:xfrm>
            <a:custGeom>
              <a:avLst/>
              <a:gdLst/>
              <a:ahLst/>
              <a:cxnLst/>
              <a:rect l="l" t="t" r="r" b="b"/>
              <a:pathLst>
                <a:path w="488" h="2050" extrusionOk="0">
                  <a:moveTo>
                    <a:pt x="0" y="1"/>
                  </a:moveTo>
                  <a:lnTo>
                    <a:pt x="487" y="2049"/>
                  </a:lnTo>
                  <a:cubicBezTo>
                    <a:pt x="387" y="1472"/>
                    <a:pt x="266" y="901"/>
                    <a:pt x="99" y="321"/>
                  </a:cubicBezTo>
                  <a:cubicBezTo>
                    <a:pt x="70" y="214"/>
                    <a:pt x="36" y="10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6" name="Google Shape;776;p14"/>
            <p:cNvSpPr/>
            <p:nvPr/>
          </p:nvSpPr>
          <p:spPr>
            <a:xfrm rot="-10659694">
              <a:off x="625642" y="2575412"/>
              <a:ext cx="56439" cy="591595"/>
            </a:xfrm>
            <a:custGeom>
              <a:avLst/>
              <a:gdLst/>
              <a:ahLst/>
              <a:cxnLst/>
              <a:rect l="l" t="t" r="r" b="b"/>
              <a:pathLst>
                <a:path w="521" h="5839" extrusionOk="0">
                  <a:moveTo>
                    <a:pt x="520" y="1"/>
                  </a:moveTo>
                  <a:cubicBezTo>
                    <a:pt x="299" y="680"/>
                    <a:pt x="139" y="1377"/>
                    <a:pt x="41" y="2084"/>
                  </a:cubicBezTo>
                  <a:cubicBezTo>
                    <a:pt x="9" y="2524"/>
                    <a:pt x="0" y="2966"/>
                    <a:pt x="15" y="3407"/>
                  </a:cubicBezTo>
                  <a:cubicBezTo>
                    <a:pt x="43" y="4219"/>
                    <a:pt x="191" y="5027"/>
                    <a:pt x="291" y="5838"/>
                  </a:cubicBezTo>
                  <a:lnTo>
                    <a:pt x="52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7" name="Google Shape;777;p14"/>
            <p:cNvSpPr/>
            <p:nvPr/>
          </p:nvSpPr>
          <p:spPr>
            <a:xfrm rot="-10659694">
              <a:off x="665814" y="2500467"/>
              <a:ext cx="35748" cy="316416"/>
            </a:xfrm>
            <a:custGeom>
              <a:avLst/>
              <a:gdLst/>
              <a:ahLst/>
              <a:cxnLst/>
              <a:rect l="l" t="t" r="r" b="b"/>
              <a:pathLst>
                <a:path w="330" h="3123" extrusionOk="0">
                  <a:moveTo>
                    <a:pt x="23" y="1"/>
                  </a:moveTo>
                  <a:cubicBezTo>
                    <a:pt x="0" y="1019"/>
                    <a:pt x="103" y="2059"/>
                    <a:pt x="329" y="3123"/>
                  </a:cubicBezTo>
                  <a:cubicBezTo>
                    <a:pt x="216" y="2083"/>
                    <a:pt x="45" y="1044"/>
                    <a:pt x="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8" name="Google Shape;778;p14"/>
            <p:cNvSpPr/>
            <p:nvPr/>
          </p:nvSpPr>
          <p:spPr>
            <a:xfrm rot="-10659694">
              <a:off x="547419" y="3345306"/>
              <a:ext cx="663616" cy="553094"/>
            </a:xfrm>
            <a:custGeom>
              <a:avLst/>
              <a:gdLst/>
              <a:ahLst/>
              <a:cxnLst/>
              <a:rect l="l" t="t" r="r" b="b"/>
              <a:pathLst>
                <a:path w="6126" h="5459" extrusionOk="0">
                  <a:moveTo>
                    <a:pt x="6126" y="0"/>
                  </a:moveTo>
                  <a:lnTo>
                    <a:pt x="6067" y="3"/>
                  </a:lnTo>
                  <a:cubicBezTo>
                    <a:pt x="5796" y="19"/>
                    <a:pt x="5528" y="67"/>
                    <a:pt x="5268" y="143"/>
                  </a:cubicBezTo>
                  <a:cubicBezTo>
                    <a:pt x="3678" y="1902"/>
                    <a:pt x="1622" y="3217"/>
                    <a:pt x="179" y="5109"/>
                  </a:cubicBezTo>
                  <a:cubicBezTo>
                    <a:pt x="116" y="5227"/>
                    <a:pt x="56" y="5344"/>
                    <a:pt x="0" y="5459"/>
                  </a:cubicBezTo>
                  <a:lnTo>
                    <a:pt x="148" y="5327"/>
                  </a:lnTo>
                  <a:cubicBezTo>
                    <a:pt x="845" y="4442"/>
                    <a:pt x="1615" y="3608"/>
                    <a:pt x="2486" y="2901"/>
                  </a:cubicBezTo>
                  <a:cubicBezTo>
                    <a:pt x="3348" y="2201"/>
                    <a:pt x="4183" y="1331"/>
                    <a:pt x="5195" y="830"/>
                  </a:cubicBezTo>
                  <a:lnTo>
                    <a:pt x="612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9" name="Google Shape;779;p14"/>
            <p:cNvSpPr/>
            <p:nvPr/>
          </p:nvSpPr>
          <p:spPr>
            <a:xfrm rot="-10659694">
              <a:off x="-347254" y="3625352"/>
              <a:ext cx="658957" cy="559781"/>
            </a:xfrm>
            <a:custGeom>
              <a:avLst/>
              <a:gdLst/>
              <a:ahLst/>
              <a:cxnLst/>
              <a:rect l="l" t="t" r="r" b="b"/>
              <a:pathLst>
                <a:path w="6083" h="5525" extrusionOk="0">
                  <a:moveTo>
                    <a:pt x="0" y="1"/>
                  </a:moveTo>
                  <a:lnTo>
                    <a:pt x="6083" y="5524"/>
                  </a:lnTo>
                  <a:cubicBezTo>
                    <a:pt x="5048" y="4359"/>
                    <a:pt x="4049" y="3180"/>
                    <a:pt x="2863" y="2156"/>
                  </a:cubicBezTo>
                  <a:cubicBezTo>
                    <a:pt x="2163" y="1552"/>
                    <a:pt x="1422" y="1013"/>
                    <a:pt x="674" y="470"/>
                  </a:cubicBezTo>
                  <a:cubicBezTo>
                    <a:pt x="460" y="314"/>
                    <a:pt x="231" y="159"/>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0" name="Google Shape;780;p14"/>
            <p:cNvSpPr/>
            <p:nvPr/>
          </p:nvSpPr>
          <p:spPr>
            <a:xfrm rot="-10659694">
              <a:off x="488646" y="4097866"/>
              <a:ext cx="5416" cy="21682"/>
            </a:xfrm>
            <a:custGeom>
              <a:avLst/>
              <a:gdLst/>
              <a:ahLst/>
              <a:cxnLst/>
              <a:rect l="l" t="t" r="r" b="b"/>
              <a:pathLst>
                <a:path w="50" h="214" extrusionOk="0">
                  <a:moveTo>
                    <a:pt x="27" y="0"/>
                  </a:moveTo>
                  <a:lnTo>
                    <a:pt x="18" y="71"/>
                  </a:lnTo>
                  <a:cubicBezTo>
                    <a:pt x="11" y="118"/>
                    <a:pt x="6" y="164"/>
                    <a:pt x="1" y="211"/>
                  </a:cubicBezTo>
                  <a:cubicBezTo>
                    <a:pt x="3" y="209"/>
                    <a:pt x="6" y="209"/>
                    <a:pt x="9" y="209"/>
                  </a:cubicBezTo>
                  <a:cubicBezTo>
                    <a:pt x="14" y="209"/>
                    <a:pt x="19" y="210"/>
                    <a:pt x="22" y="214"/>
                  </a:cubicBezTo>
                  <a:cubicBezTo>
                    <a:pt x="23" y="208"/>
                    <a:pt x="23" y="202"/>
                    <a:pt x="25" y="195"/>
                  </a:cubicBezTo>
                  <a:lnTo>
                    <a:pt x="35" y="108"/>
                  </a:lnTo>
                  <a:lnTo>
                    <a:pt x="43" y="52"/>
                  </a:lnTo>
                  <a:cubicBezTo>
                    <a:pt x="46" y="35"/>
                    <a:pt x="47" y="17"/>
                    <a:pt x="5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1" name="Google Shape;781;p14"/>
            <p:cNvSpPr/>
            <p:nvPr/>
          </p:nvSpPr>
          <p:spPr>
            <a:xfrm rot="-10659694">
              <a:off x="503474" y="3654954"/>
              <a:ext cx="52106" cy="440834"/>
            </a:xfrm>
            <a:custGeom>
              <a:avLst/>
              <a:gdLst/>
              <a:ahLst/>
              <a:cxnLst/>
              <a:rect l="l" t="t" r="r" b="b"/>
              <a:pathLst>
                <a:path w="481" h="4351" extrusionOk="0">
                  <a:moveTo>
                    <a:pt x="462" y="0"/>
                  </a:moveTo>
                  <a:cubicBezTo>
                    <a:pt x="424" y="315"/>
                    <a:pt x="386" y="630"/>
                    <a:pt x="350" y="943"/>
                  </a:cubicBezTo>
                  <a:lnTo>
                    <a:pt x="224" y="2055"/>
                  </a:lnTo>
                  <a:lnTo>
                    <a:pt x="193" y="2334"/>
                  </a:lnTo>
                  <a:cubicBezTo>
                    <a:pt x="126" y="2951"/>
                    <a:pt x="74" y="3462"/>
                    <a:pt x="33" y="3942"/>
                  </a:cubicBezTo>
                  <a:lnTo>
                    <a:pt x="6" y="4289"/>
                  </a:lnTo>
                  <a:cubicBezTo>
                    <a:pt x="6" y="4292"/>
                    <a:pt x="6" y="4296"/>
                    <a:pt x="5" y="4299"/>
                  </a:cubicBezTo>
                  <a:lnTo>
                    <a:pt x="5" y="4299"/>
                  </a:lnTo>
                  <a:cubicBezTo>
                    <a:pt x="19" y="4150"/>
                    <a:pt x="33" y="3995"/>
                    <a:pt x="49" y="3837"/>
                  </a:cubicBezTo>
                  <a:lnTo>
                    <a:pt x="82" y="3486"/>
                  </a:lnTo>
                  <a:lnTo>
                    <a:pt x="82" y="3488"/>
                  </a:lnTo>
                  <a:cubicBezTo>
                    <a:pt x="132" y="3015"/>
                    <a:pt x="184" y="2545"/>
                    <a:pt x="237" y="2078"/>
                  </a:cubicBezTo>
                  <a:lnTo>
                    <a:pt x="242" y="2038"/>
                  </a:lnTo>
                  <a:lnTo>
                    <a:pt x="344" y="1949"/>
                  </a:lnTo>
                  <a:lnTo>
                    <a:pt x="261" y="1873"/>
                  </a:lnTo>
                  <a:lnTo>
                    <a:pt x="268" y="1818"/>
                  </a:lnTo>
                  <a:cubicBezTo>
                    <a:pt x="293" y="1591"/>
                    <a:pt x="318" y="1366"/>
                    <a:pt x="344" y="1142"/>
                  </a:cubicBezTo>
                  <a:cubicBezTo>
                    <a:pt x="384" y="768"/>
                    <a:pt x="430" y="395"/>
                    <a:pt x="481" y="22"/>
                  </a:cubicBezTo>
                  <a:cubicBezTo>
                    <a:pt x="474" y="15"/>
                    <a:pt x="468" y="7"/>
                    <a:pt x="462" y="0"/>
                  </a:cubicBezTo>
                  <a:close/>
                  <a:moveTo>
                    <a:pt x="5" y="4299"/>
                  </a:moveTo>
                  <a:cubicBezTo>
                    <a:pt x="5" y="4303"/>
                    <a:pt x="5" y="4307"/>
                    <a:pt x="4" y="4310"/>
                  </a:cubicBezTo>
                  <a:lnTo>
                    <a:pt x="4" y="4310"/>
                  </a:lnTo>
                  <a:cubicBezTo>
                    <a:pt x="5" y="4306"/>
                    <a:pt x="5" y="4303"/>
                    <a:pt x="5" y="4299"/>
                  </a:cubicBezTo>
                  <a:close/>
                  <a:moveTo>
                    <a:pt x="4" y="4310"/>
                  </a:moveTo>
                  <a:cubicBezTo>
                    <a:pt x="3" y="4324"/>
                    <a:pt x="2" y="4337"/>
                    <a:pt x="1" y="4350"/>
                  </a:cubicBezTo>
                  <a:cubicBezTo>
                    <a:pt x="2" y="4337"/>
                    <a:pt x="3" y="4324"/>
                    <a:pt x="4" y="431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2" name="Google Shape;782;p14"/>
            <p:cNvSpPr/>
            <p:nvPr/>
          </p:nvSpPr>
          <p:spPr>
            <a:xfrm rot="-10659694">
              <a:off x="-251391" y="3676449"/>
              <a:ext cx="689614" cy="593013"/>
            </a:xfrm>
            <a:custGeom>
              <a:avLst/>
              <a:gdLst/>
              <a:ahLst/>
              <a:cxnLst/>
              <a:rect l="l" t="t" r="r" b="b"/>
              <a:pathLst>
                <a:path w="6366" h="5853" extrusionOk="0">
                  <a:moveTo>
                    <a:pt x="0" y="1"/>
                  </a:moveTo>
                  <a:lnTo>
                    <a:pt x="0" y="1"/>
                  </a:lnTo>
                  <a:cubicBezTo>
                    <a:pt x="297" y="666"/>
                    <a:pt x="868" y="1297"/>
                    <a:pt x="1332" y="1808"/>
                  </a:cubicBezTo>
                  <a:lnTo>
                    <a:pt x="1444" y="1933"/>
                  </a:lnTo>
                  <a:cubicBezTo>
                    <a:pt x="2803" y="3435"/>
                    <a:pt x="4516" y="4792"/>
                    <a:pt x="6365" y="5853"/>
                  </a:cubicBezTo>
                  <a:cubicBezTo>
                    <a:pt x="5380" y="5091"/>
                    <a:pt x="4405" y="4318"/>
                    <a:pt x="3465" y="3503"/>
                  </a:cubicBezTo>
                  <a:cubicBezTo>
                    <a:pt x="2220" y="2421"/>
                    <a:pt x="1171" y="1156"/>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3" name="Google Shape;783;p14"/>
            <p:cNvSpPr/>
            <p:nvPr/>
          </p:nvSpPr>
          <p:spPr>
            <a:xfrm rot="-10659694">
              <a:off x="206625" y="4122655"/>
              <a:ext cx="261395" cy="890888"/>
            </a:xfrm>
            <a:custGeom>
              <a:avLst/>
              <a:gdLst/>
              <a:ahLst/>
              <a:cxnLst/>
              <a:rect l="l" t="t" r="r" b="b"/>
              <a:pathLst>
                <a:path w="2413" h="8793" extrusionOk="0">
                  <a:moveTo>
                    <a:pt x="2412" y="0"/>
                  </a:moveTo>
                  <a:lnTo>
                    <a:pt x="2412" y="0"/>
                  </a:lnTo>
                  <a:cubicBezTo>
                    <a:pt x="1968" y="842"/>
                    <a:pt x="1585" y="1758"/>
                    <a:pt x="1253" y="2774"/>
                  </a:cubicBezTo>
                  <a:lnTo>
                    <a:pt x="1203" y="2930"/>
                  </a:lnTo>
                  <a:cubicBezTo>
                    <a:pt x="1017" y="3513"/>
                    <a:pt x="846" y="4140"/>
                    <a:pt x="693" y="4792"/>
                  </a:cubicBezTo>
                  <a:lnTo>
                    <a:pt x="668" y="4904"/>
                  </a:lnTo>
                  <a:cubicBezTo>
                    <a:pt x="524" y="5532"/>
                    <a:pt x="394" y="6187"/>
                    <a:pt x="274" y="6904"/>
                  </a:cubicBezTo>
                  <a:lnTo>
                    <a:pt x="261" y="6988"/>
                  </a:lnTo>
                  <a:cubicBezTo>
                    <a:pt x="169" y="7543"/>
                    <a:pt x="84" y="8123"/>
                    <a:pt x="1" y="8761"/>
                  </a:cubicBezTo>
                  <a:lnTo>
                    <a:pt x="21" y="8793"/>
                  </a:lnTo>
                  <a:cubicBezTo>
                    <a:pt x="100" y="8235"/>
                    <a:pt x="185" y="7689"/>
                    <a:pt x="278" y="7166"/>
                  </a:cubicBezTo>
                  <a:lnTo>
                    <a:pt x="344" y="6796"/>
                  </a:lnTo>
                  <a:lnTo>
                    <a:pt x="345" y="6802"/>
                  </a:lnTo>
                  <a:cubicBezTo>
                    <a:pt x="458" y="6195"/>
                    <a:pt x="584" y="5603"/>
                    <a:pt x="717" y="5041"/>
                  </a:cubicBezTo>
                  <a:lnTo>
                    <a:pt x="772" y="4812"/>
                  </a:lnTo>
                  <a:lnTo>
                    <a:pt x="772" y="4813"/>
                  </a:lnTo>
                  <a:cubicBezTo>
                    <a:pt x="938" y="4140"/>
                    <a:pt x="1122" y="3482"/>
                    <a:pt x="1321" y="2857"/>
                  </a:cubicBezTo>
                  <a:lnTo>
                    <a:pt x="1424" y="2532"/>
                  </a:lnTo>
                  <a:lnTo>
                    <a:pt x="1425" y="2537"/>
                  </a:lnTo>
                  <a:cubicBezTo>
                    <a:pt x="1711" y="1674"/>
                    <a:pt x="2040" y="829"/>
                    <a:pt x="241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4" name="Google Shape;784;p14"/>
            <p:cNvSpPr/>
            <p:nvPr/>
          </p:nvSpPr>
          <p:spPr>
            <a:xfrm rot="-10659694">
              <a:off x="672530" y="3444864"/>
              <a:ext cx="479567" cy="430094"/>
            </a:xfrm>
            <a:custGeom>
              <a:avLst/>
              <a:gdLst/>
              <a:ahLst/>
              <a:cxnLst/>
              <a:rect l="l" t="t" r="r" b="b"/>
              <a:pathLst>
                <a:path w="4427" h="4245" extrusionOk="0">
                  <a:moveTo>
                    <a:pt x="4427" y="1"/>
                  </a:moveTo>
                  <a:cubicBezTo>
                    <a:pt x="2680" y="654"/>
                    <a:pt x="1047" y="2497"/>
                    <a:pt x="0" y="4244"/>
                  </a:cubicBezTo>
                  <a:cubicBezTo>
                    <a:pt x="551" y="3600"/>
                    <a:pt x="1183" y="3021"/>
                    <a:pt x="1811" y="2454"/>
                  </a:cubicBezTo>
                  <a:cubicBezTo>
                    <a:pt x="2698" y="1654"/>
                    <a:pt x="3552" y="813"/>
                    <a:pt x="442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5" name="Google Shape;785;p14"/>
            <p:cNvSpPr/>
            <p:nvPr/>
          </p:nvSpPr>
          <p:spPr>
            <a:xfrm rot="-10659694">
              <a:off x="636344" y="4463419"/>
              <a:ext cx="797617" cy="279333"/>
            </a:xfrm>
            <a:custGeom>
              <a:avLst/>
              <a:gdLst/>
              <a:ahLst/>
              <a:cxnLst/>
              <a:rect l="l" t="t" r="r" b="b"/>
              <a:pathLst>
                <a:path w="7363" h="2757" extrusionOk="0">
                  <a:moveTo>
                    <a:pt x="7363" y="0"/>
                  </a:moveTo>
                  <a:cubicBezTo>
                    <a:pt x="7132" y="43"/>
                    <a:pt x="6903" y="91"/>
                    <a:pt x="6676" y="138"/>
                  </a:cubicBezTo>
                  <a:cubicBezTo>
                    <a:pt x="4242" y="643"/>
                    <a:pt x="1821" y="1323"/>
                    <a:pt x="58" y="2705"/>
                  </a:cubicBezTo>
                  <a:cubicBezTo>
                    <a:pt x="39" y="2722"/>
                    <a:pt x="19" y="2741"/>
                    <a:pt x="0" y="2757"/>
                  </a:cubicBezTo>
                  <a:cubicBezTo>
                    <a:pt x="1250" y="2102"/>
                    <a:pt x="2551" y="1545"/>
                    <a:pt x="3880" y="1067"/>
                  </a:cubicBezTo>
                  <a:cubicBezTo>
                    <a:pt x="4904" y="699"/>
                    <a:pt x="5936" y="391"/>
                    <a:pt x="6983" y="100"/>
                  </a:cubicBezTo>
                  <a:cubicBezTo>
                    <a:pt x="7110" y="64"/>
                    <a:pt x="7236" y="31"/>
                    <a:pt x="736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6" name="Google Shape;786;p14"/>
            <p:cNvSpPr/>
            <p:nvPr/>
          </p:nvSpPr>
          <p:spPr>
            <a:xfrm rot="-10659694">
              <a:off x="-510608" y="4037030"/>
              <a:ext cx="814624" cy="647016"/>
            </a:xfrm>
            <a:custGeom>
              <a:avLst/>
              <a:gdLst/>
              <a:ahLst/>
              <a:cxnLst/>
              <a:rect l="l" t="t" r="r" b="b"/>
              <a:pathLst>
                <a:path w="7520" h="6386" extrusionOk="0">
                  <a:moveTo>
                    <a:pt x="1" y="0"/>
                  </a:moveTo>
                  <a:lnTo>
                    <a:pt x="1" y="0"/>
                  </a:lnTo>
                  <a:cubicBezTo>
                    <a:pt x="60" y="161"/>
                    <a:pt x="128" y="321"/>
                    <a:pt x="202" y="477"/>
                  </a:cubicBezTo>
                  <a:cubicBezTo>
                    <a:pt x="421" y="816"/>
                    <a:pt x="621" y="1166"/>
                    <a:pt x="821" y="1515"/>
                  </a:cubicBezTo>
                  <a:cubicBezTo>
                    <a:pt x="2407" y="3707"/>
                    <a:pt x="5362" y="5321"/>
                    <a:pt x="7520" y="6385"/>
                  </a:cubicBezTo>
                  <a:cubicBezTo>
                    <a:pt x="6263" y="5578"/>
                    <a:pt x="5054" y="4685"/>
                    <a:pt x="3875" y="3785"/>
                  </a:cubicBezTo>
                  <a:cubicBezTo>
                    <a:pt x="2568" y="2786"/>
                    <a:pt x="1387" y="1746"/>
                    <a:pt x="466" y="392"/>
                  </a:cubicBezTo>
                  <a:lnTo>
                    <a:pt x="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7" name="Google Shape;787;p14"/>
            <p:cNvSpPr/>
            <p:nvPr/>
          </p:nvSpPr>
          <p:spPr>
            <a:xfrm rot="-10659694">
              <a:off x="446574" y="4524971"/>
              <a:ext cx="904428" cy="265149"/>
            </a:xfrm>
            <a:custGeom>
              <a:avLst/>
              <a:gdLst/>
              <a:ahLst/>
              <a:cxnLst/>
              <a:rect l="l" t="t" r="r" b="b"/>
              <a:pathLst>
                <a:path w="8349" h="2617" extrusionOk="0">
                  <a:moveTo>
                    <a:pt x="6857" y="1"/>
                  </a:moveTo>
                  <a:cubicBezTo>
                    <a:pt x="6779" y="1"/>
                    <a:pt x="6701" y="3"/>
                    <a:pt x="6622" y="9"/>
                  </a:cubicBezTo>
                  <a:cubicBezTo>
                    <a:pt x="5591" y="81"/>
                    <a:pt x="4567" y="441"/>
                    <a:pt x="3605" y="804"/>
                  </a:cubicBezTo>
                  <a:cubicBezTo>
                    <a:pt x="2693" y="1146"/>
                    <a:pt x="1717" y="1463"/>
                    <a:pt x="892" y="1989"/>
                  </a:cubicBezTo>
                  <a:cubicBezTo>
                    <a:pt x="587" y="2185"/>
                    <a:pt x="291" y="2400"/>
                    <a:pt x="1" y="2616"/>
                  </a:cubicBezTo>
                  <a:cubicBezTo>
                    <a:pt x="1760" y="1516"/>
                    <a:pt x="3940" y="962"/>
                    <a:pt x="5913" y="553"/>
                  </a:cubicBezTo>
                  <a:cubicBezTo>
                    <a:pt x="6713" y="386"/>
                    <a:pt x="7534" y="222"/>
                    <a:pt x="8349" y="221"/>
                  </a:cubicBezTo>
                  <a:cubicBezTo>
                    <a:pt x="7857" y="110"/>
                    <a:pt x="7366" y="1"/>
                    <a:pt x="685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8" name="Google Shape;788;p14"/>
            <p:cNvSpPr/>
            <p:nvPr/>
          </p:nvSpPr>
          <p:spPr>
            <a:xfrm rot="-10659694">
              <a:off x="-481304" y="4064581"/>
              <a:ext cx="706730" cy="555931"/>
            </a:xfrm>
            <a:custGeom>
              <a:avLst/>
              <a:gdLst/>
              <a:ahLst/>
              <a:cxnLst/>
              <a:rect l="l" t="t" r="r" b="b"/>
              <a:pathLst>
                <a:path w="6524" h="5487" extrusionOk="0">
                  <a:moveTo>
                    <a:pt x="0" y="0"/>
                  </a:moveTo>
                  <a:lnTo>
                    <a:pt x="0" y="0"/>
                  </a:lnTo>
                  <a:cubicBezTo>
                    <a:pt x="409" y="570"/>
                    <a:pt x="807" y="1121"/>
                    <a:pt x="1347" y="1611"/>
                  </a:cubicBezTo>
                  <a:cubicBezTo>
                    <a:pt x="2032" y="2236"/>
                    <a:pt x="2751" y="2818"/>
                    <a:pt x="3490" y="3378"/>
                  </a:cubicBezTo>
                  <a:cubicBezTo>
                    <a:pt x="4473" y="4125"/>
                    <a:pt x="5496" y="4809"/>
                    <a:pt x="6524" y="5487"/>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9" name="Google Shape;789;p14"/>
            <p:cNvSpPr/>
            <p:nvPr/>
          </p:nvSpPr>
          <p:spPr>
            <a:xfrm rot="-10659694">
              <a:off x="719696" y="4332139"/>
              <a:ext cx="860555" cy="303650"/>
            </a:xfrm>
            <a:custGeom>
              <a:avLst/>
              <a:gdLst/>
              <a:ahLst/>
              <a:cxnLst/>
              <a:rect l="l" t="t" r="r" b="b"/>
              <a:pathLst>
                <a:path w="7944" h="2997" extrusionOk="0">
                  <a:moveTo>
                    <a:pt x="7944" y="1"/>
                  </a:moveTo>
                  <a:lnTo>
                    <a:pt x="7944" y="1"/>
                  </a:lnTo>
                  <a:cubicBezTo>
                    <a:pt x="6719" y="280"/>
                    <a:pt x="5498" y="561"/>
                    <a:pt x="4309" y="1013"/>
                  </a:cubicBezTo>
                  <a:cubicBezTo>
                    <a:pt x="3317" y="1392"/>
                    <a:pt x="2321" y="1773"/>
                    <a:pt x="1361" y="2223"/>
                  </a:cubicBezTo>
                  <a:cubicBezTo>
                    <a:pt x="973" y="2404"/>
                    <a:pt x="562" y="2559"/>
                    <a:pt x="185" y="2761"/>
                  </a:cubicBezTo>
                  <a:cubicBezTo>
                    <a:pt x="123" y="2839"/>
                    <a:pt x="58" y="2913"/>
                    <a:pt x="1" y="2996"/>
                  </a:cubicBezTo>
                  <a:lnTo>
                    <a:pt x="43" y="2979"/>
                  </a:lnTo>
                  <a:cubicBezTo>
                    <a:pt x="1365" y="2205"/>
                    <a:pt x="2851" y="1707"/>
                    <a:pt x="4315" y="1296"/>
                  </a:cubicBezTo>
                  <a:cubicBezTo>
                    <a:pt x="4616" y="1212"/>
                    <a:pt x="4924" y="1117"/>
                    <a:pt x="5236" y="1021"/>
                  </a:cubicBezTo>
                  <a:lnTo>
                    <a:pt x="7944"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0" name="Google Shape;790;p14"/>
            <p:cNvSpPr/>
            <p:nvPr/>
          </p:nvSpPr>
          <p:spPr>
            <a:xfrm rot="-10659694">
              <a:off x="1151346" y="4365308"/>
              <a:ext cx="358890" cy="126445"/>
            </a:xfrm>
            <a:custGeom>
              <a:avLst/>
              <a:gdLst/>
              <a:ahLst/>
              <a:cxnLst/>
              <a:rect l="l" t="t" r="r" b="b"/>
              <a:pathLst>
                <a:path w="3313" h="1248" extrusionOk="0">
                  <a:moveTo>
                    <a:pt x="3312" y="1"/>
                  </a:moveTo>
                  <a:lnTo>
                    <a:pt x="3312" y="1"/>
                  </a:lnTo>
                  <a:cubicBezTo>
                    <a:pt x="2176" y="338"/>
                    <a:pt x="1066" y="737"/>
                    <a:pt x="1" y="1247"/>
                  </a:cubicBezTo>
                  <a:lnTo>
                    <a:pt x="3312"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1" name="Google Shape;791;p14"/>
            <p:cNvSpPr/>
            <p:nvPr/>
          </p:nvSpPr>
          <p:spPr>
            <a:xfrm rot="-10659694">
              <a:off x="360754" y="4368817"/>
              <a:ext cx="1177956" cy="390479"/>
            </a:xfrm>
            <a:custGeom>
              <a:avLst/>
              <a:gdLst/>
              <a:ahLst/>
              <a:cxnLst/>
              <a:rect l="l" t="t" r="r" b="b"/>
              <a:pathLst>
                <a:path w="10874" h="3854" extrusionOk="0">
                  <a:moveTo>
                    <a:pt x="10075" y="1"/>
                  </a:moveTo>
                  <a:cubicBezTo>
                    <a:pt x="10067" y="1"/>
                    <a:pt x="10058" y="1"/>
                    <a:pt x="10050" y="1"/>
                  </a:cubicBezTo>
                  <a:cubicBezTo>
                    <a:pt x="9848" y="1"/>
                    <a:pt x="9645" y="12"/>
                    <a:pt x="9441" y="29"/>
                  </a:cubicBezTo>
                  <a:cubicBezTo>
                    <a:pt x="8943" y="153"/>
                    <a:pt x="8431" y="248"/>
                    <a:pt x="7957" y="378"/>
                  </a:cubicBezTo>
                  <a:cubicBezTo>
                    <a:pt x="6972" y="649"/>
                    <a:pt x="5998" y="934"/>
                    <a:pt x="5037" y="1280"/>
                  </a:cubicBezTo>
                  <a:cubicBezTo>
                    <a:pt x="3534" y="1820"/>
                    <a:pt x="2061" y="2447"/>
                    <a:pt x="651" y="3198"/>
                  </a:cubicBezTo>
                  <a:cubicBezTo>
                    <a:pt x="419" y="3402"/>
                    <a:pt x="202" y="3620"/>
                    <a:pt x="0" y="3854"/>
                  </a:cubicBezTo>
                  <a:cubicBezTo>
                    <a:pt x="312" y="3698"/>
                    <a:pt x="642" y="3568"/>
                    <a:pt x="959" y="3428"/>
                  </a:cubicBezTo>
                  <a:cubicBezTo>
                    <a:pt x="1878" y="3023"/>
                    <a:pt x="2808" y="2641"/>
                    <a:pt x="3746" y="2284"/>
                  </a:cubicBezTo>
                  <a:cubicBezTo>
                    <a:pt x="5328" y="1684"/>
                    <a:pt x="7012" y="1212"/>
                    <a:pt x="8691" y="888"/>
                  </a:cubicBezTo>
                  <a:lnTo>
                    <a:pt x="10873" y="66"/>
                  </a:lnTo>
                  <a:cubicBezTo>
                    <a:pt x="10609" y="22"/>
                    <a:pt x="10343" y="1"/>
                    <a:pt x="1007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2" name="Google Shape;792;p14"/>
            <p:cNvSpPr/>
            <p:nvPr/>
          </p:nvSpPr>
          <p:spPr>
            <a:xfrm rot="-10659694">
              <a:off x="-479516" y="4034894"/>
              <a:ext cx="657224" cy="426143"/>
            </a:xfrm>
            <a:custGeom>
              <a:avLst/>
              <a:gdLst/>
              <a:ahLst/>
              <a:cxnLst/>
              <a:rect l="l" t="t" r="r" b="b"/>
              <a:pathLst>
                <a:path w="6067" h="4206" extrusionOk="0">
                  <a:moveTo>
                    <a:pt x="0" y="1"/>
                  </a:moveTo>
                  <a:cubicBezTo>
                    <a:pt x="91" y="146"/>
                    <a:pt x="183" y="289"/>
                    <a:pt x="282" y="430"/>
                  </a:cubicBezTo>
                  <a:cubicBezTo>
                    <a:pt x="841" y="1226"/>
                    <a:pt x="1501" y="1938"/>
                    <a:pt x="2305" y="2492"/>
                  </a:cubicBezTo>
                  <a:cubicBezTo>
                    <a:pt x="3052" y="3007"/>
                    <a:pt x="3853" y="3401"/>
                    <a:pt x="4701" y="3720"/>
                  </a:cubicBezTo>
                  <a:cubicBezTo>
                    <a:pt x="5148" y="3887"/>
                    <a:pt x="5615" y="4031"/>
                    <a:pt x="6067" y="4206"/>
                  </a:cubicBezTo>
                  <a:cubicBezTo>
                    <a:pt x="4033" y="3187"/>
                    <a:pt x="1578" y="1802"/>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3" name="Google Shape;793;p14"/>
            <p:cNvSpPr/>
            <p:nvPr/>
          </p:nvSpPr>
          <p:spPr>
            <a:xfrm rot="-10659694">
              <a:off x="701152" y="3416051"/>
              <a:ext cx="428003" cy="356841"/>
            </a:xfrm>
            <a:custGeom>
              <a:avLst/>
              <a:gdLst/>
              <a:ahLst/>
              <a:cxnLst/>
              <a:rect l="l" t="t" r="r" b="b"/>
              <a:pathLst>
                <a:path w="3951" h="3522" extrusionOk="0">
                  <a:moveTo>
                    <a:pt x="3951" y="1"/>
                  </a:moveTo>
                  <a:lnTo>
                    <a:pt x="3951" y="1"/>
                  </a:lnTo>
                  <a:cubicBezTo>
                    <a:pt x="3076" y="568"/>
                    <a:pt x="2286" y="1277"/>
                    <a:pt x="1510" y="1968"/>
                  </a:cubicBezTo>
                  <a:cubicBezTo>
                    <a:pt x="967" y="2453"/>
                    <a:pt x="477" y="2980"/>
                    <a:pt x="1" y="3522"/>
                  </a:cubicBezTo>
                  <a:lnTo>
                    <a:pt x="3951"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4" name="Google Shape;794;p14"/>
            <p:cNvSpPr/>
            <p:nvPr/>
          </p:nvSpPr>
          <p:spPr>
            <a:xfrm rot="-10659694">
              <a:off x="-320338" y="3639210"/>
              <a:ext cx="770427" cy="654412"/>
            </a:xfrm>
            <a:custGeom>
              <a:avLst/>
              <a:gdLst/>
              <a:ahLst/>
              <a:cxnLst/>
              <a:rect l="l" t="t" r="r" b="b"/>
              <a:pathLst>
                <a:path w="7112" h="6459" extrusionOk="0">
                  <a:moveTo>
                    <a:pt x="0" y="0"/>
                  </a:moveTo>
                  <a:lnTo>
                    <a:pt x="32" y="80"/>
                  </a:lnTo>
                  <a:cubicBezTo>
                    <a:pt x="1305" y="1211"/>
                    <a:pt x="2327" y="2587"/>
                    <a:pt x="3629" y="3696"/>
                  </a:cubicBezTo>
                  <a:cubicBezTo>
                    <a:pt x="4709" y="4617"/>
                    <a:pt x="5840" y="5473"/>
                    <a:pt x="6944" y="6365"/>
                  </a:cubicBezTo>
                  <a:cubicBezTo>
                    <a:pt x="7000" y="6396"/>
                    <a:pt x="7055" y="6428"/>
                    <a:pt x="7111" y="6459"/>
                  </a:cubicBezTo>
                  <a:lnTo>
                    <a:pt x="0"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5" name="Google Shape;795;p14"/>
            <p:cNvSpPr/>
            <p:nvPr/>
          </p:nvSpPr>
          <p:spPr>
            <a:xfrm rot="-10659694">
              <a:off x="497205" y="3928192"/>
              <a:ext cx="858172" cy="404157"/>
            </a:xfrm>
            <a:custGeom>
              <a:avLst/>
              <a:gdLst/>
              <a:ahLst/>
              <a:cxnLst/>
              <a:rect l="l" t="t" r="r" b="b"/>
              <a:pathLst>
                <a:path w="7922" h="3989" extrusionOk="0">
                  <a:moveTo>
                    <a:pt x="7730" y="1"/>
                  </a:moveTo>
                  <a:cubicBezTo>
                    <a:pt x="7407" y="1"/>
                    <a:pt x="7076" y="57"/>
                    <a:pt x="6747" y="143"/>
                  </a:cubicBezTo>
                  <a:cubicBezTo>
                    <a:pt x="5576" y="709"/>
                    <a:pt x="4287" y="1050"/>
                    <a:pt x="3140" y="1660"/>
                  </a:cubicBezTo>
                  <a:cubicBezTo>
                    <a:pt x="1983" y="2272"/>
                    <a:pt x="947" y="3087"/>
                    <a:pt x="0" y="3988"/>
                  </a:cubicBezTo>
                  <a:lnTo>
                    <a:pt x="340" y="3818"/>
                  </a:lnTo>
                  <a:cubicBezTo>
                    <a:pt x="1230" y="3112"/>
                    <a:pt x="2257" y="2591"/>
                    <a:pt x="3308" y="2155"/>
                  </a:cubicBezTo>
                  <a:cubicBezTo>
                    <a:pt x="3849" y="1930"/>
                    <a:pt x="4397" y="1716"/>
                    <a:pt x="4945" y="1504"/>
                  </a:cubicBezTo>
                  <a:lnTo>
                    <a:pt x="7922" y="7"/>
                  </a:lnTo>
                  <a:cubicBezTo>
                    <a:pt x="7859" y="3"/>
                    <a:pt x="7794" y="1"/>
                    <a:pt x="773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6" name="Google Shape;796;p14"/>
            <p:cNvSpPr/>
            <p:nvPr/>
          </p:nvSpPr>
          <p:spPr>
            <a:xfrm rot="-10659694">
              <a:off x="694849" y="4211445"/>
              <a:ext cx="735328" cy="291998"/>
            </a:xfrm>
            <a:custGeom>
              <a:avLst/>
              <a:gdLst/>
              <a:ahLst/>
              <a:cxnLst/>
              <a:rect l="l" t="t" r="r" b="b"/>
              <a:pathLst>
                <a:path w="6788" h="2882" extrusionOk="0">
                  <a:moveTo>
                    <a:pt x="6787" y="0"/>
                  </a:moveTo>
                  <a:lnTo>
                    <a:pt x="6787" y="0"/>
                  </a:lnTo>
                  <a:cubicBezTo>
                    <a:pt x="6412" y="95"/>
                    <a:pt x="6046" y="199"/>
                    <a:pt x="5711" y="309"/>
                  </a:cubicBezTo>
                  <a:cubicBezTo>
                    <a:pt x="3613" y="999"/>
                    <a:pt x="1601" y="1733"/>
                    <a:pt x="1" y="2881"/>
                  </a:cubicBezTo>
                  <a:cubicBezTo>
                    <a:pt x="2094" y="1622"/>
                    <a:pt x="4475" y="842"/>
                    <a:pt x="678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7" name="Google Shape;797;p14"/>
            <p:cNvSpPr/>
            <p:nvPr/>
          </p:nvSpPr>
          <p:spPr>
            <a:xfrm rot="-10659694">
              <a:off x="1032208" y="4109786"/>
              <a:ext cx="476859" cy="201926"/>
            </a:xfrm>
            <a:custGeom>
              <a:avLst/>
              <a:gdLst/>
              <a:ahLst/>
              <a:cxnLst/>
              <a:rect l="l" t="t" r="r" b="b"/>
              <a:pathLst>
                <a:path w="4402" h="1993" extrusionOk="0">
                  <a:moveTo>
                    <a:pt x="4402" y="1"/>
                  </a:moveTo>
                  <a:cubicBezTo>
                    <a:pt x="4103" y="113"/>
                    <a:pt x="3804" y="229"/>
                    <a:pt x="3508" y="347"/>
                  </a:cubicBezTo>
                  <a:cubicBezTo>
                    <a:pt x="2567" y="727"/>
                    <a:pt x="1601" y="1097"/>
                    <a:pt x="706" y="1577"/>
                  </a:cubicBezTo>
                  <a:cubicBezTo>
                    <a:pt x="465" y="1706"/>
                    <a:pt x="232" y="1848"/>
                    <a:pt x="1" y="1993"/>
                  </a:cubicBezTo>
                  <a:lnTo>
                    <a:pt x="4402"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8" name="Google Shape;798;p14"/>
            <p:cNvSpPr/>
            <p:nvPr/>
          </p:nvSpPr>
          <p:spPr>
            <a:xfrm rot="-10659694">
              <a:off x="716865" y="3620790"/>
              <a:ext cx="609885" cy="397774"/>
            </a:xfrm>
            <a:custGeom>
              <a:avLst/>
              <a:gdLst/>
              <a:ahLst/>
              <a:cxnLst/>
              <a:rect l="l" t="t" r="r" b="b"/>
              <a:pathLst>
                <a:path w="5630" h="3926" extrusionOk="0">
                  <a:moveTo>
                    <a:pt x="5629" y="0"/>
                  </a:moveTo>
                  <a:cubicBezTo>
                    <a:pt x="4610" y="344"/>
                    <a:pt x="3668" y="1019"/>
                    <a:pt x="2805" y="1603"/>
                  </a:cubicBezTo>
                  <a:cubicBezTo>
                    <a:pt x="1795" y="2286"/>
                    <a:pt x="831" y="3036"/>
                    <a:pt x="0" y="3925"/>
                  </a:cubicBezTo>
                  <a:lnTo>
                    <a:pt x="562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9" name="Google Shape;799;p14"/>
            <p:cNvSpPr/>
            <p:nvPr/>
          </p:nvSpPr>
          <p:spPr>
            <a:xfrm rot="-10659694">
              <a:off x="909728" y="3973066"/>
              <a:ext cx="368206" cy="173051"/>
            </a:xfrm>
            <a:custGeom>
              <a:avLst/>
              <a:gdLst/>
              <a:ahLst/>
              <a:cxnLst/>
              <a:rect l="l" t="t" r="r" b="b"/>
              <a:pathLst>
                <a:path w="3399" h="1708" extrusionOk="0">
                  <a:moveTo>
                    <a:pt x="3398" y="0"/>
                  </a:moveTo>
                  <a:lnTo>
                    <a:pt x="3398" y="0"/>
                  </a:lnTo>
                  <a:cubicBezTo>
                    <a:pt x="3226" y="65"/>
                    <a:pt x="3055" y="131"/>
                    <a:pt x="2887" y="200"/>
                  </a:cubicBezTo>
                  <a:cubicBezTo>
                    <a:pt x="1871" y="611"/>
                    <a:pt x="891" y="1090"/>
                    <a:pt x="0" y="1707"/>
                  </a:cubicBezTo>
                  <a:lnTo>
                    <a:pt x="3398"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0" name="Google Shape;800;p14"/>
            <p:cNvSpPr/>
            <p:nvPr/>
          </p:nvSpPr>
          <p:spPr>
            <a:xfrm rot="-10659694">
              <a:off x="454097" y="4073157"/>
              <a:ext cx="1139824" cy="471331"/>
            </a:xfrm>
            <a:custGeom>
              <a:avLst/>
              <a:gdLst/>
              <a:ahLst/>
              <a:cxnLst/>
              <a:rect l="l" t="t" r="r" b="b"/>
              <a:pathLst>
                <a:path w="10522" h="4652" extrusionOk="0">
                  <a:moveTo>
                    <a:pt x="10521" y="0"/>
                  </a:moveTo>
                  <a:cubicBezTo>
                    <a:pt x="10140" y="40"/>
                    <a:pt x="9697" y="111"/>
                    <a:pt x="9238" y="203"/>
                  </a:cubicBezTo>
                  <a:cubicBezTo>
                    <a:pt x="6430" y="1374"/>
                    <a:pt x="3456" y="2132"/>
                    <a:pt x="881" y="3775"/>
                  </a:cubicBezTo>
                  <a:cubicBezTo>
                    <a:pt x="565" y="4043"/>
                    <a:pt x="271" y="4337"/>
                    <a:pt x="1" y="4652"/>
                  </a:cubicBezTo>
                  <a:cubicBezTo>
                    <a:pt x="543" y="4242"/>
                    <a:pt x="1073" y="3815"/>
                    <a:pt x="1668" y="3479"/>
                  </a:cubicBezTo>
                  <a:cubicBezTo>
                    <a:pt x="2477" y="3022"/>
                    <a:pt x="3301" y="2581"/>
                    <a:pt x="4172" y="2250"/>
                  </a:cubicBezTo>
                  <a:cubicBezTo>
                    <a:pt x="5443" y="1767"/>
                    <a:pt x="6765" y="1435"/>
                    <a:pt x="8084" y="1103"/>
                  </a:cubicBezTo>
                  <a:lnTo>
                    <a:pt x="1052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1" name="Google Shape;801;p14"/>
            <p:cNvSpPr/>
            <p:nvPr/>
          </p:nvSpPr>
          <p:spPr>
            <a:xfrm rot="-10659694">
              <a:off x="775315" y="4068280"/>
              <a:ext cx="822207" cy="348128"/>
            </a:xfrm>
            <a:custGeom>
              <a:avLst/>
              <a:gdLst/>
              <a:ahLst/>
              <a:cxnLst/>
              <a:rect l="l" t="t" r="r" b="b"/>
              <a:pathLst>
                <a:path w="7590" h="3436" extrusionOk="0">
                  <a:moveTo>
                    <a:pt x="7589" y="1"/>
                  </a:moveTo>
                  <a:cubicBezTo>
                    <a:pt x="7505" y="19"/>
                    <a:pt x="7422" y="39"/>
                    <a:pt x="7342" y="59"/>
                  </a:cubicBezTo>
                  <a:cubicBezTo>
                    <a:pt x="6352" y="317"/>
                    <a:pt x="5345" y="569"/>
                    <a:pt x="4386" y="933"/>
                  </a:cubicBezTo>
                  <a:cubicBezTo>
                    <a:pt x="3400" y="1309"/>
                    <a:pt x="2452" y="1788"/>
                    <a:pt x="1545" y="2324"/>
                  </a:cubicBezTo>
                  <a:cubicBezTo>
                    <a:pt x="998" y="2648"/>
                    <a:pt x="517" y="3068"/>
                    <a:pt x="1" y="3436"/>
                  </a:cubicBezTo>
                  <a:lnTo>
                    <a:pt x="220" y="3336"/>
                  </a:lnTo>
                  <a:cubicBezTo>
                    <a:pt x="684" y="3025"/>
                    <a:pt x="1159" y="2727"/>
                    <a:pt x="1660" y="2489"/>
                  </a:cubicBezTo>
                  <a:cubicBezTo>
                    <a:pt x="2533" y="2078"/>
                    <a:pt x="3420" y="1698"/>
                    <a:pt x="4318" y="1338"/>
                  </a:cubicBezTo>
                  <a:cubicBezTo>
                    <a:pt x="4923" y="1097"/>
                    <a:pt x="5534" y="867"/>
                    <a:pt x="6150" y="651"/>
                  </a:cubicBezTo>
                  <a:lnTo>
                    <a:pt x="7589"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2" name="Google Shape;802;p14"/>
            <p:cNvSpPr/>
            <p:nvPr/>
          </p:nvSpPr>
          <p:spPr>
            <a:xfrm rot="-10659694">
              <a:off x="-579901" y="2400033"/>
              <a:ext cx="2252783" cy="2746727"/>
            </a:xfrm>
            <a:custGeom>
              <a:avLst/>
              <a:gdLst/>
              <a:ahLst/>
              <a:cxnLst/>
              <a:rect l="l" t="t" r="r" b="b"/>
              <a:pathLst>
                <a:path w="20796" h="27110" extrusionOk="0">
                  <a:moveTo>
                    <a:pt x="9451" y="3670"/>
                  </a:moveTo>
                  <a:cubicBezTo>
                    <a:pt x="9960" y="3670"/>
                    <a:pt x="10451" y="3779"/>
                    <a:pt x="10943" y="3890"/>
                  </a:cubicBezTo>
                  <a:cubicBezTo>
                    <a:pt x="10128" y="3891"/>
                    <a:pt x="9307" y="4057"/>
                    <a:pt x="8508" y="4223"/>
                  </a:cubicBezTo>
                  <a:cubicBezTo>
                    <a:pt x="6535" y="4631"/>
                    <a:pt x="4355" y="5185"/>
                    <a:pt x="2595" y="6285"/>
                  </a:cubicBezTo>
                  <a:cubicBezTo>
                    <a:pt x="2885" y="6069"/>
                    <a:pt x="3181" y="5854"/>
                    <a:pt x="3487" y="5658"/>
                  </a:cubicBezTo>
                  <a:cubicBezTo>
                    <a:pt x="4311" y="5132"/>
                    <a:pt x="5287" y="4815"/>
                    <a:pt x="6199" y="4473"/>
                  </a:cubicBezTo>
                  <a:cubicBezTo>
                    <a:pt x="7161" y="4110"/>
                    <a:pt x="8185" y="3750"/>
                    <a:pt x="9216" y="3678"/>
                  </a:cubicBezTo>
                  <a:cubicBezTo>
                    <a:pt x="9295" y="3672"/>
                    <a:pt x="9373" y="3670"/>
                    <a:pt x="9451" y="3670"/>
                  </a:cubicBezTo>
                  <a:close/>
                  <a:moveTo>
                    <a:pt x="9217" y="4190"/>
                  </a:moveTo>
                  <a:lnTo>
                    <a:pt x="9217" y="4190"/>
                  </a:lnTo>
                  <a:cubicBezTo>
                    <a:pt x="9089" y="4222"/>
                    <a:pt x="8963" y="4255"/>
                    <a:pt x="8836" y="4290"/>
                  </a:cubicBezTo>
                  <a:cubicBezTo>
                    <a:pt x="7790" y="4582"/>
                    <a:pt x="6757" y="4890"/>
                    <a:pt x="5734" y="5257"/>
                  </a:cubicBezTo>
                  <a:cubicBezTo>
                    <a:pt x="4406" y="5736"/>
                    <a:pt x="3104" y="6292"/>
                    <a:pt x="1855" y="6947"/>
                  </a:cubicBezTo>
                  <a:cubicBezTo>
                    <a:pt x="1873" y="6931"/>
                    <a:pt x="1892" y="6912"/>
                    <a:pt x="1912" y="6896"/>
                  </a:cubicBezTo>
                  <a:cubicBezTo>
                    <a:pt x="3674" y="5513"/>
                    <a:pt x="6094" y="4833"/>
                    <a:pt x="8529" y="4329"/>
                  </a:cubicBezTo>
                  <a:cubicBezTo>
                    <a:pt x="8756" y="4281"/>
                    <a:pt x="8987" y="4234"/>
                    <a:pt x="9217" y="4190"/>
                  </a:cubicBezTo>
                  <a:close/>
                  <a:moveTo>
                    <a:pt x="10978" y="3994"/>
                  </a:moveTo>
                  <a:cubicBezTo>
                    <a:pt x="11245" y="3994"/>
                    <a:pt x="11511" y="4015"/>
                    <a:pt x="11775" y="4059"/>
                  </a:cubicBezTo>
                  <a:lnTo>
                    <a:pt x="9595" y="4881"/>
                  </a:lnTo>
                  <a:cubicBezTo>
                    <a:pt x="7914" y="5205"/>
                    <a:pt x="6230" y="5678"/>
                    <a:pt x="4648" y="6277"/>
                  </a:cubicBezTo>
                  <a:cubicBezTo>
                    <a:pt x="3710" y="6633"/>
                    <a:pt x="2780" y="7015"/>
                    <a:pt x="1861" y="7421"/>
                  </a:cubicBezTo>
                  <a:cubicBezTo>
                    <a:pt x="1544" y="7561"/>
                    <a:pt x="1214" y="7691"/>
                    <a:pt x="902" y="7848"/>
                  </a:cubicBezTo>
                  <a:cubicBezTo>
                    <a:pt x="1104" y="7615"/>
                    <a:pt x="1322" y="7395"/>
                    <a:pt x="1555" y="7191"/>
                  </a:cubicBezTo>
                  <a:cubicBezTo>
                    <a:pt x="2964" y="6441"/>
                    <a:pt x="4438" y="5813"/>
                    <a:pt x="5941" y="5273"/>
                  </a:cubicBezTo>
                  <a:cubicBezTo>
                    <a:pt x="6901" y="4927"/>
                    <a:pt x="7874" y="4642"/>
                    <a:pt x="8859" y="4371"/>
                  </a:cubicBezTo>
                  <a:cubicBezTo>
                    <a:pt x="9333" y="4241"/>
                    <a:pt x="9845" y="4146"/>
                    <a:pt x="10343" y="4023"/>
                  </a:cubicBezTo>
                  <a:cubicBezTo>
                    <a:pt x="10547" y="4005"/>
                    <a:pt x="10750" y="3994"/>
                    <a:pt x="10954" y="3994"/>
                  </a:cubicBezTo>
                  <a:cubicBezTo>
                    <a:pt x="10962" y="3994"/>
                    <a:pt x="10970" y="3994"/>
                    <a:pt x="10978" y="3994"/>
                  </a:cubicBezTo>
                  <a:close/>
                  <a:moveTo>
                    <a:pt x="4539" y="6787"/>
                  </a:moveTo>
                  <a:lnTo>
                    <a:pt x="1228" y="8033"/>
                  </a:lnTo>
                  <a:cubicBezTo>
                    <a:pt x="2293" y="7523"/>
                    <a:pt x="3403" y="7124"/>
                    <a:pt x="4539" y="6787"/>
                  </a:cubicBezTo>
                  <a:close/>
                  <a:moveTo>
                    <a:pt x="8497" y="5294"/>
                  </a:moveTo>
                  <a:lnTo>
                    <a:pt x="5791" y="6314"/>
                  </a:lnTo>
                  <a:cubicBezTo>
                    <a:pt x="5479" y="6410"/>
                    <a:pt x="5171" y="6504"/>
                    <a:pt x="4870" y="6588"/>
                  </a:cubicBezTo>
                  <a:cubicBezTo>
                    <a:pt x="3404" y="6999"/>
                    <a:pt x="1919" y="7497"/>
                    <a:pt x="598" y="8272"/>
                  </a:cubicBezTo>
                  <a:lnTo>
                    <a:pt x="556" y="8288"/>
                  </a:lnTo>
                  <a:cubicBezTo>
                    <a:pt x="614" y="8207"/>
                    <a:pt x="678" y="8132"/>
                    <a:pt x="738" y="8053"/>
                  </a:cubicBezTo>
                  <a:cubicBezTo>
                    <a:pt x="1117" y="7851"/>
                    <a:pt x="1526" y="7696"/>
                    <a:pt x="1915" y="7516"/>
                  </a:cubicBezTo>
                  <a:cubicBezTo>
                    <a:pt x="2875" y="7067"/>
                    <a:pt x="3872" y="6684"/>
                    <a:pt x="4863" y="6308"/>
                  </a:cubicBezTo>
                  <a:cubicBezTo>
                    <a:pt x="6050" y="5854"/>
                    <a:pt x="7273" y="5574"/>
                    <a:pt x="8497" y="5294"/>
                  </a:cubicBezTo>
                  <a:close/>
                  <a:moveTo>
                    <a:pt x="8781" y="6562"/>
                  </a:moveTo>
                  <a:lnTo>
                    <a:pt x="8781" y="6562"/>
                  </a:lnTo>
                  <a:cubicBezTo>
                    <a:pt x="6467" y="7404"/>
                    <a:pt x="4088" y="8184"/>
                    <a:pt x="1995" y="9443"/>
                  </a:cubicBezTo>
                  <a:cubicBezTo>
                    <a:pt x="3595" y="8295"/>
                    <a:pt x="5609" y="7561"/>
                    <a:pt x="7705" y="6871"/>
                  </a:cubicBezTo>
                  <a:cubicBezTo>
                    <a:pt x="8040" y="6761"/>
                    <a:pt x="8406" y="6656"/>
                    <a:pt x="8781" y="6562"/>
                  </a:cubicBezTo>
                  <a:close/>
                  <a:moveTo>
                    <a:pt x="13190" y="1236"/>
                  </a:moveTo>
                  <a:lnTo>
                    <a:pt x="13190" y="1236"/>
                  </a:lnTo>
                  <a:cubicBezTo>
                    <a:pt x="12818" y="2064"/>
                    <a:pt x="12489" y="2910"/>
                    <a:pt x="12203" y="3773"/>
                  </a:cubicBezTo>
                  <a:lnTo>
                    <a:pt x="12202" y="3767"/>
                  </a:lnTo>
                  <a:lnTo>
                    <a:pt x="12099" y="4093"/>
                  </a:lnTo>
                  <a:cubicBezTo>
                    <a:pt x="11900" y="4718"/>
                    <a:pt x="11715" y="5376"/>
                    <a:pt x="11550" y="6049"/>
                  </a:cubicBezTo>
                  <a:lnTo>
                    <a:pt x="11550" y="6048"/>
                  </a:lnTo>
                  <a:lnTo>
                    <a:pt x="11495" y="6277"/>
                  </a:lnTo>
                  <a:cubicBezTo>
                    <a:pt x="11362" y="6839"/>
                    <a:pt x="11236" y="7431"/>
                    <a:pt x="11123" y="8037"/>
                  </a:cubicBezTo>
                  <a:lnTo>
                    <a:pt x="11120" y="8032"/>
                  </a:lnTo>
                  <a:lnTo>
                    <a:pt x="11055" y="8401"/>
                  </a:lnTo>
                  <a:cubicBezTo>
                    <a:pt x="10963" y="8924"/>
                    <a:pt x="10878" y="9471"/>
                    <a:pt x="10799" y="10028"/>
                  </a:cubicBezTo>
                  <a:lnTo>
                    <a:pt x="10779" y="9996"/>
                  </a:lnTo>
                  <a:cubicBezTo>
                    <a:pt x="10863" y="9359"/>
                    <a:pt x="10947" y="8780"/>
                    <a:pt x="11039" y="8224"/>
                  </a:cubicBezTo>
                  <a:lnTo>
                    <a:pt x="11052" y="8140"/>
                  </a:lnTo>
                  <a:cubicBezTo>
                    <a:pt x="11172" y="7424"/>
                    <a:pt x="11302" y="6769"/>
                    <a:pt x="11446" y="6140"/>
                  </a:cubicBezTo>
                  <a:lnTo>
                    <a:pt x="11471" y="6028"/>
                  </a:lnTo>
                  <a:cubicBezTo>
                    <a:pt x="11624" y="5376"/>
                    <a:pt x="11795" y="4749"/>
                    <a:pt x="11981" y="4166"/>
                  </a:cubicBezTo>
                  <a:lnTo>
                    <a:pt x="12031" y="4010"/>
                  </a:lnTo>
                  <a:cubicBezTo>
                    <a:pt x="12363" y="2994"/>
                    <a:pt x="12746" y="2076"/>
                    <a:pt x="13190" y="1236"/>
                  </a:cubicBezTo>
                  <a:close/>
                  <a:moveTo>
                    <a:pt x="10787" y="10118"/>
                  </a:moveTo>
                  <a:cubicBezTo>
                    <a:pt x="10784" y="10136"/>
                    <a:pt x="10783" y="10154"/>
                    <a:pt x="10780" y="10170"/>
                  </a:cubicBezTo>
                  <a:lnTo>
                    <a:pt x="10772" y="10226"/>
                  </a:lnTo>
                  <a:lnTo>
                    <a:pt x="10760" y="10313"/>
                  </a:lnTo>
                  <a:cubicBezTo>
                    <a:pt x="10760" y="10319"/>
                    <a:pt x="10759" y="10326"/>
                    <a:pt x="10758" y="10333"/>
                  </a:cubicBezTo>
                  <a:cubicBezTo>
                    <a:pt x="10755" y="10328"/>
                    <a:pt x="10751" y="10326"/>
                    <a:pt x="10746" y="10326"/>
                  </a:cubicBezTo>
                  <a:cubicBezTo>
                    <a:pt x="10743" y="10326"/>
                    <a:pt x="10740" y="10327"/>
                    <a:pt x="10738" y="10329"/>
                  </a:cubicBezTo>
                  <a:cubicBezTo>
                    <a:pt x="10743" y="10282"/>
                    <a:pt x="10748" y="10237"/>
                    <a:pt x="10754" y="10190"/>
                  </a:cubicBezTo>
                  <a:lnTo>
                    <a:pt x="10763" y="10118"/>
                  </a:lnTo>
                  <a:close/>
                  <a:moveTo>
                    <a:pt x="13111" y="4927"/>
                  </a:moveTo>
                  <a:lnTo>
                    <a:pt x="19634" y="10414"/>
                  </a:lnTo>
                  <a:cubicBezTo>
                    <a:pt x="18606" y="9736"/>
                    <a:pt x="17583" y="9052"/>
                    <a:pt x="16600" y="8305"/>
                  </a:cubicBezTo>
                  <a:cubicBezTo>
                    <a:pt x="15861" y="7745"/>
                    <a:pt x="15142" y="7163"/>
                    <a:pt x="14457" y="6538"/>
                  </a:cubicBezTo>
                  <a:cubicBezTo>
                    <a:pt x="13917" y="6048"/>
                    <a:pt x="13519" y="5497"/>
                    <a:pt x="13111" y="4927"/>
                  </a:cubicBezTo>
                  <a:close/>
                  <a:moveTo>
                    <a:pt x="14382" y="8542"/>
                  </a:moveTo>
                  <a:lnTo>
                    <a:pt x="16792" y="10433"/>
                  </a:lnTo>
                  <a:cubicBezTo>
                    <a:pt x="16425" y="10178"/>
                    <a:pt x="16061" y="9922"/>
                    <a:pt x="15703" y="9656"/>
                  </a:cubicBezTo>
                  <a:cubicBezTo>
                    <a:pt x="15241" y="9312"/>
                    <a:pt x="14809" y="8931"/>
                    <a:pt x="14382" y="8542"/>
                  </a:cubicBezTo>
                  <a:close/>
                  <a:moveTo>
                    <a:pt x="5731" y="8538"/>
                  </a:moveTo>
                  <a:lnTo>
                    <a:pt x="1330" y="10530"/>
                  </a:lnTo>
                  <a:cubicBezTo>
                    <a:pt x="1563" y="10385"/>
                    <a:pt x="1796" y="10243"/>
                    <a:pt x="2037" y="10114"/>
                  </a:cubicBezTo>
                  <a:cubicBezTo>
                    <a:pt x="2932" y="9634"/>
                    <a:pt x="3898" y="9264"/>
                    <a:pt x="4838" y="8884"/>
                  </a:cubicBezTo>
                  <a:cubicBezTo>
                    <a:pt x="5134" y="8764"/>
                    <a:pt x="5433" y="8650"/>
                    <a:pt x="5731" y="8538"/>
                  </a:cubicBezTo>
                  <a:close/>
                  <a:moveTo>
                    <a:pt x="13591" y="6490"/>
                  </a:moveTo>
                  <a:lnTo>
                    <a:pt x="13591" y="6490"/>
                  </a:lnTo>
                  <a:cubicBezTo>
                    <a:pt x="15169" y="8293"/>
                    <a:pt x="17623" y="9678"/>
                    <a:pt x="19658" y="10695"/>
                  </a:cubicBezTo>
                  <a:cubicBezTo>
                    <a:pt x="19206" y="10521"/>
                    <a:pt x="18739" y="10378"/>
                    <a:pt x="18292" y="10210"/>
                  </a:cubicBezTo>
                  <a:cubicBezTo>
                    <a:pt x="17444" y="9892"/>
                    <a:pt x="16643" y="9496"/>
                    <a:pt x="15896" y="8983"/>
                  </a:cubicBezTo>
                  <a:cubicBezTo>
                    <a:pt x="15092" y="8428"/>
                    <a:pt x="14430" y="7716"/>
                    <a:pt x="13873" y="6920"/>
                  </a:cubicBezTo>
                  <a:cubicBezTo>
                    <a:pt x="13774" y="6780"/>
                    <a:pt x="13682" y="6636"/>
                    <a:pt x="13591" y="6490"/>
                  </a:cubicBezTo>
                  <a:close/>
                  <a:moveTo>
                    <a:pt x="12378" y="4311"/>
                  </a:moveTo>
                  <a:lnTo>
                    <a:pt x="12843" y="4702"/>
                  </a:lnTo>
                  <a:cubicBezTo>
                    <a:pt x="13764" y="6057"/>
                    <a:pt x="14944" y="7097"/>
                    <a:pt x="16252" y="8095"/>
                  </a:cubicBezTo>
                  <a:cubicBezTo>
                    <a:pt x="17431" y="8995"/>
                    <a:pt x="18640" y="9888"/>
                    <a:pt x="19897" y="10695"/>
                  </a:cubicBezTo>
                  <a:cubicBezTo>
                    <a:pt x="17739" y="9632"/>
                    <a:pt x="14784" y="8017"/>
                    <a:pt x="13198" y="5825"/>
                  </a:cubicBezTo>
                  <a:cubicBezTo>
                    <a:pt x="12998" y="5474"/>
                    <a:pt x="12798" y="5126"/>
                    <a:pt x="12579" y="4789"/>
                  </a:cubicBezTo>
                  <a:cubicBezTo>
                    <a:pt x="12505" y="4631"/>
                    <a:pt x="12437" y="4473"/>
                    <a:pt x="12378" y="4311"/>
                  </a:cubicBezTo>
                  <a:close/>
                  <a:moveTo>
                    <a:pt x="11026" y="6141"/>
                  </a:moveTo>
                  <a:lnTo>
                    <a:pt x="8587" y="7244"/>
                  </a:lnTo>
                  <a:cubicBezTo>
                    <a:pt x="7266" y="7576"/>
                    <a:pt x="5946" y="7908"/>
                    <a:pt x="4675" y="8391"/>
                  </a:cubicBezTo>
                  <a:cubicBezTo>
                    <a:pt x="3804" y="8722"/>
                    <a:pt x="2979" y="9163"/>
                    <a:pt x="2171" y="9620"/>
                  </a:cubicBezTo>
                  <a:cubicBezTo>
                    <a:pt x="1576" y="9956"/>
                    <a:pt x="1045" y="10383"/>
                    <a:pt x="504" y="10793"/>
                  </a:cubicBezTo>
                  <a:cubicBezTo>
                    <a:pt x="773" y="10478"/>
                    <a:pt x="1068" y="10184"/>
                    <a:pt x="1384" y="9916"/>
                  </a:cubicBezTo>
                  <a:cubicBezTo>
                    <a:pt x="3959" y="8272"/>
                    <a:pt x="6933" y="7515"/>
                    <a:pt x="9741" y="6344"/>
                  </a:cubicBezTo>
                  <a:cubicBezTo>
                    <a:pt x="10200" y="6252"/>
                    <a:pt x="10642" y="6181"/>
                    <a:pt x="11026" y="6141"/>
                  </a:cubicBezTo>
                  <a:close/>
                  <a:moveTo>
                    <a:pt x="8088" y="7471"/>
                  </a:moveTo>
                  <a:lnTo>
                    <a:pt x="6649" y="8121"/>
                  </a:lnTo>
                  <a:cubicBezTo>
                    <a:pt x="6034" y="8337"/>
                    <a:pt x="5423" y="8567"/>
                    <a:pt x="4816" y="8808"/>
                  </a:cubicBezTo>
                  <a:cubicBezTo>
                    <a:pt x="3919" y="9167"/>
                    <a:pt x="3032" y="9548"/>
                    <a:pt x="2159" y="9959"/>
                  </a:cubicBezTo>
                  <a:cubicBezTo>
                    <a:pt x="1657" y="10197"/>
                    <a:pt x="1182" y="10495"/>
                    <a:pt x="718" y="10806"/>
                  </a:cubicBezTo>
                  <a:lnTo>
                    <a:pt x="500" y="10906"/>
                  </a:lnTo>
                  <a:cubicBezTo>
                    <a:pt x="1016" y="10538"/>
                    <a:pt x="1498" y="10118"/>
                    <a:pt x="2045" y="9794"/>
                  </a:cubicBezTo>
                  <a:cubicBezTo>
                    <a:pt x="2951" y="9256"/>
                    <a:pt x="3899" y="8779"/>
                    <a:pt x="4884" y="8403"/>
                  </a:cubicBezTo>
                  <a:cubicBezTo>
                    <a:pt x="5843" y="8039"/>
                    <a:pt x="6850" y="7785"/>
                    <a:pt x="7841" y="7529"/>
                  </a:cubicBezTo>
                  <a:cubicBezTo>
                    <a:pt x="7922" y="7509"/>
                    <a:pt x="8005" y="7489"/>
                    <a:pt x="8088" y="7471"/>
                  </a:cubicBezTo>
                  <a:close/>
                  <a:moveTo>
                    <a:pt x="12275" y="6889"/>
                  </a:moveTo>
                  <a:lnTo>
                    <a:pt x="12701" y="7224"/>
                  </a:lnTo>
                  <a:cubicBezTo>
                    <a:pt x="13625" y="8028"/>
                    <a:pt x="14530" y="8859"/>
                    <a:pt x="15495" y="9610"/>
                  </a:cubicBezTo>
                  <a:cubicBezTo>
                    <a:pt x="16268" y="10213"/>
                    <a:pt x="17095" y="10742"/>
                    <a:pt x="17899" y="11302"/>
                  </a:cubicBezTo>
                  <a:lnTo>
                    <a:pt x="18151" y="11498"/>
                  </a:lnTo>
                  <a:cubicBezTo>
                    <a:pt x="16461" y="10653"/>
                    <a:pt x="14870" y="9818"/>
                    <a:pt x="13518" y="8464"/>
                  </a:cubicBezTo>
                  <a:cubicBezTo>
                    <a:pt x="13179" y="8127"/>
                    <a:pt x="12875" y="7709"/>
                    <a:pt x="12582" y="7305"/>
                  </a:cubicBezTo>
                  <a:cubicBezTo>
                    <a:pt x="12482" y="7167"/>
                    <a:pt x="12379" y="7027"/>
                    <a:pt x="12275" y="6889"/>
                  </a:cubicBezTo>
                  <a:close/>
                  <a:moveTo>
                    <a:pt x="6925" y="10099"/>
                  </a:moveTo>
                  <a:lnTo>
                    <a:pt x="3528" y="11806"/>
                  </a:lnTo>
                  <a:cubicBezTo>
                    <a:pt x="4418" y="11189"/>
                    <a:pt x="5399" y="10710"/>
                    <a:pt x="6414" y="10299"/>
                  </a:cubicBezTo>
                  <a:cubicBezTo>
                    <a:pt x="6582" y="10230"/>
                    <a:pt x="6753" y="10164"/>
                    <a:pt x="6925" y="10099"/>
                  </a:cubicBezTo>
                  <a:close/>
                  <a:moveTo>
                    <a:pt x="10510" y="8195"/>
                  </a:moveTo>
                  <a:cubicBezTo>
                    <a:pt x="10575" y="8195"/>
                    <a:pt x="10639" y="8197"/>
                    <a:pt x="10702" y="8201"/>
                  </a:cubicBezTo>
                  <a:lnTo>
                    <a:pt x="7726" y="9698"/>
                  </a:lnTo>
                  <a:cubicBezTo>
                    <a:pt x="7177" y="9910"/>
                    <a:pt x="6630" y="10124"/>
                    <a:pt x="6089" y="10349"/>
                  </a:cubicBezTo>
                  <a:cubicBezTo>
                    <a:pt x="5039" y="10785"/>
                    <a:pt x="4011" y="11306"/>
                    <a:pt x="3121" y="12012"/>
                  </a:cubicBezTo>
                  <a:lnTo>
                    <a:pt x="2780" y="12182"/>
                  </a:lnTo>
                  <a:cubicBezTo>
                    <a:pt x="3727" y="11281"/>
                    <a:pt x="4764" y="10466"/>
                    <a:pt x="5921" y="9854"/>
                  </a:cubicBezTo>
                  <a:cubicBezTo>
                    <a:pt x="7068" y="9244"/>
                    <a:pt x="8357" y="8903"/>
                    <a:pt x="9527" y="8337"/>
                  </a:cubicBezTo>
                  <a:cubicBezTo>
                    <a:pt x="9857" y="8251"/>
                    <a:pt x="10187" y="8195"/>
                    <a:pt x="10510" y="8195"/>
                  </a:cubicBezTo>
                  <a:close/>
                  <a:moveTo>
                    <a:pt x="11307" y="8478"/>
                  </a:moveTo>
                  <a:lnTo>
                    <a:pt x="11307" y="8478"/>
                  </a:lnTo>
                  <a:cubicBezTo>
                    <a:pt x="12478" y="9632"/>
                    <a:pt x="13527" y="10899"/>
                    <a:pt x="14772" y="11980"/>
                  </a:cubicBezTo>
                  <a:cubicBezTo>
                    <a:pt x="15712" y="12796"/>
                    <a:pt x="16687" y="13568"/>
                    <a:pt x="17672" y="14331"/>
                  </a:cubicBezTo>
                  <a:cubicBezTo>
                    <a:pt x="15823" y="13270"/>
                    <a:pt x="14110" y="11913"/>
                    <a:pt x="12751" y="10411"/>
                  </a:cubicBezTo>
                  <a:lnTo>
                    <a:pt x="12751" y="10410"/>
                  </a:lnTo>
                  <a:lnTo>
                    <a:pt x="12639" y="10286"/>
                  </a:lnTo>
                  <a:cubicBezTo>
                    <a:pt x="12175" y="9774"/>
                    <a:pt x="11606" y="9143"/>
                    <a:pt x="11307" y="8478"/>
                  </a:cubicBezTo>
                  <a:close/>
                  <a:moveTo>
                    <a:pt x="11200" y="8227"/>
                  </a:moveTo>
                  <a:lnTo>
                    <a:pt x="18311" y="14685"/>
                  </a:lnTo>
                  <a:cubicBezTo>
                    <a:pt x="18255" y="14656"/>
                    <a:pt x="18200" y="14623"/>
                    <a:pt x="18143" y="14592"/>
                  </a:cubicBezTo>
                  <a:cubicBezTo>
                    <a:pt x="17040" y="13700"/>
                    <a:pt x="15909" y="12844"/>
                    <a:pt x="14829" y="11922"/>
                  </a:cubicBezTo>
                  <a:cubicBezTo>
                    <a:pt x="13527" y="10814"/>
                    <a:pt x="12505" y="9439"/>
                    <a:pt x="11232" y="8307"/>
                  </a:cubicBezTo>
                  <a:lnTo>
                    <a:pt x="11200" y="8227"/>
                  </a:lnTo>
                  <a:close/>
                  <a:moveTo>
                    <a:pt x="10735" y="10366"/>
                  </a:moveTo>
                  <a:cubicBezTo>
                    <a:pt x="10740" y="10374"/>
                    <a:pt x="10747" y="10381"/>
                    <a:pt x="10754" y="10389"/>
                  </a:cubicBezTo>
                  <a:cubicBezTo>
                    <a:pt x="10703" y="10762"/>
                    <a:pt x="10656" y="11135"/>
                    <a:pt x="10615" y="11509"/>
                  </a:cubicBezTo>
                  <a:cubicBezTo>
                    <a:pt x="10590" y="11733"/>
                    <a:pt x="10564" y="11958"/>
                    <a:pt x="10539" y="12185"/>
                  </a:cubicBezTo>
                  <a:lnTo>
                    <a:pt x="10532" y="12238"/>
                  </a:lnTo>
                  <a:lnTo>
                    <a:pt x="10615" y="12314"/>
                  </a:lnTo>
                  <a:lnTo>
                    <a:pt x="10514" y="12404"/>
                  </a:lnTo>
                  <a:lnTo>
                    <a:pt x="10508" y="12445"/>
                  </a:lnTo>
                  <a:cubicBezTo>
                    <a:pt x="10456" y="12912"/>
                    <a:pt x="10403" y="13381"/>
                    <a:pt x="10354" y="13855"/>
                  </a:cubicBezTo>
                  <a:lnTo>
                    <a:pt x="10354" y="13853"/>
                  </a:lnTo>
                  <a:lnTo>
                    <a:pt x="10320" y="14203"/>
                  </a:lnTo>
                  <a:cubicBezTo>
                    <a:pt x="10303" y="14380"/>
                    <a:pt x="10287" y="14551"/>
                    <a:pt x="10272" y="14717"/>
                  </a:cubicBezTo>
                  <a:cubicBezTo>
                    <a:pt x="10274" y="14697"/>
                    <a:pt x="10276" y="14676"/>
                    <a:pt x="10278" y="14655"/>
                  </a:cubicBezTo>
                  <a:lnTo>
                    <a:pt x="10304" y="14309"/>
                  </a:lnTo>
                  <a:cubicBezTo>
                    <a:pt x="10346" y="13828"/>
                    <a:pt x="10396" y="13317"/>
                    <a:pt x="10464" y="12701"/>
                  </a:cubicBezTo>
                  <a:lnTo>
                    <a:pt x="10495" y="12422"/>
                  </a:lnTo>
                  <a:lnTo>
                    <a:pt x="10622" y="11309"/>
                  </a:lnTo>
                  <a:cubicBezTo>
                    <a:pt x="10658" y="10997"/>
                    <a:pt x="10695" y="10682"/>
                    <a:pt x="10735" y="10366"/>
                  </a:cubicBezTo>
                  <a:close/>
                  <a:moveTo>
                    <a:pt x="12503" y="9266"/>
                  </a:moveTo>
                  <a:lnTo>
                    <a:pt x="12503" y="9266"/>
                  </a:lnTo>
                  <a:cubicBezTo>
                    <a:pt x="12734" y="9426"/>
                    <a:pt x="12963" y="9579"/>
                    <a:pt x="13177" y="9735"/>
                  </a:cubicBezTo>
                  <a:lnTo>
                    <a:pt x="13177" y="9734"/>
                  </a:lnTo>
                  <a:cubicBezTo>
                    <a:pt x="13925" y="10277"/>
                    <a:pt x="14666" y="10815"/>
                    <a:pt x="15366" y="11421"/>
                  </a:cubicBezTo>
                  <a:cubicBezTo>
                    <a:pt x="16552" y="12444"/>
                    <a:pt x="17550" y="13623"/>
                    <a:pt x="18586" y="14788"/>
                  </a:cubicBezTo>
                  <a:lnTo>
                    <a:pt x="12503" y="9266"/>
                  </a:lnTo>
                  <a:close/>
                  <a:moveTo>
                    <a:pt x="8809" y="11327"/>
                  </a:moveTo>
                  <a:lnTo>
                    <a:pt x="3180" y="15252"/>
                  </a:lnTo>
                  <a:cubicBezTo>
                    <a:pt x="4011" y="14363"/>
                    <a:pt x="4975" y="13613"/>
                    <a:pt x="5983" y="12930"/>
                  </a:cubicBezTo>
                  <a:cubicBezTo>
                    <a:pt x="6848" y="12346"/>
                    <a:pt x="7790" y="11671"/>
                    <a:pt x="8809" y="11327"/>
                  </a:cubicBezTo>
                  <a:close/>
                  <a:moveTo>
                    <a:pt x="10528" y="10128"/>
                  </a:moveTo>
                  <a:lnTo>
                    <a:pt x="9099" y="11126"/>
                  </a:lnTo>
                  <a:cubicBezTo>
                    <a:pt x="8068" y="11371"/>
                    <a:pt x="7086" y="12101"/>
                    <a:pt x="6247" y="12645"/>
                  </a:cubicBezTo>
                  <a:cubicBezTo>
                    <a:pt x="5047" y="13421"/>
                    <a:pt x="3907" y="14297"/>
                    <a:pt x="2983" y="15391"/>
                  </a:cubicBezTo>
                  <a:lnTo>
                    <a:pt x="2897" y="15450"/>
                  </a:lnTo>
                  <a:cubicBezTo>
                    <a:pt x="3636" y="14475"/>
                    <a:pt x="4383" y="13661"/>
                    <a:pt x="5186" y="12962"/>
                  </a:cubicBezTo>
                  <a:cubicBezTo>
                    <a:pt x="6621" y="11871"/>
                    <a:pt x="8240" y="11070"/>
                    <a:pt x="9939" y="10354"/>
                  </a:cubicBezTo>
                  <a:cubicBezTo>
                    <a:pt x="9945" y="10351"/>
                    <a:pt x="9943" y="10341"/>
                    <a:pt x="9937" y="10341"/>
                  </a:cubicBezTo>
                  <a:cubicBezTo>
                    <a:pt x="9936" y="10341"/>
                    <a:pt x="9936" y="10342"/>
                    <a:pt x="9935" y="10342"/>
                  </a:cubicBezTo>
                  <a:cubicBezTo>
                    <a:pt x="9061" y="10611"/>
                    <a:pt x="8216" y="10961"/>
                    <a:pt x="7408" y="11387"/>
                  </a:cubicBezTo>
                  <a:cubicBezTo>
                    <a:pt x="7570" y="11295"/>
                    <a:pt x="7734" y="11205"/>
                    <a:pt x="7902" y="11115"/>
                  </a:cubicBezTo>
                  <a:lnTo>
                    <a:pt x="8024" y="11051"/>
                  </a:lnTo>
                  <a:cubicBezTo>
                    <a:pt x="8788" y="10647"/>
                    <a:pt x="9649" y="10193"/>
                    <a:pt x="10528" y="10128"/>
                  </a:cubicBezTo>
                  <a:close/>
                  <a:moveTo>
                    <a:pt x="11188" y="10609"/>
                  </a:moveTo>
                  <a:lnTo>
                    <a:pt x="16813" y="15767"/>
                  </a:lnTo>
                  <a:cubicBezTo>
                    <a:pt x="16080" y="15212"/>
                    <a:pt x="15337" y="14668"/>
                    <a:pt x="14632" y="14083"/>
                  </a:cubicBezTo>
                  <a:cubicBezTo>
                    <a:pt x="13921" y="13493"/>
                    <a:pt x="13297" y="12829"/>
                    <a:pt x="12659" y="12164"/>
                  </a:cubicBezTo>
                  <a:cubicBezTo>
                    <a:pt x="12309" y="11798"/>
                    <a:pt x="11928" y="11462"/>
                    <a:pt x="11558" y="11121"/>
                  </a:cubicBezTo>
                  <a:cubicBezTo>
                    <a:pt x="11432" y="10951"/>
                    <a:pt x="11310" y="10781"/>
                    <a:pt x="11188" y="10609"/>
                  </a:cubicBezTo>
                  <a:close/>
                  <a:moveTo>
                    <a:pt x="11828" y="11478"/>
                  </a:moveTo>
                  <a:cubicBezTo>
                    <a:pt x="12094" y="11718"/>
                    <a:pt x="12361" y="11958"/>
                    <a:pt x="12609" y="12213"/>
                  </a:cubicBezTo>
                  <a:cubicBezTo>
                    <a:pt x="13250" y="12876"/>
                    <a:pt x="13872" y="13540"/>
                    <a:pt x="14581" y="14133"/>
                  </a:cubicBezTo>
                  <a:cubicBezTo>
                    <a:pt x="15609" y="14993"/>
                    <a:pt x="16681" y="15802"/>
                    <a:pt x="17744" y="16620"/>
                  </a:cubicBezTo>
                  <a:lnTo>
                    <a:pt x="18035" y="16886"/>
                  </a:lnTo>
                  <a:cubicBezTo>
                    <a:pt x="15444" y="15292"/>
                    <a:pt x="13431" y="13538"/>
                    <a:pt x="11828" y="11478"/>
                  </a:cubicBezTo>
                  <a:close/>
                  <a:moveTo>
                    <a:pt x="9287" y="12700"/>
                  </a:moveTo>
                  <a:lnTo>
                    <a:pt x="9287" y="12701"/>
                  </a:lnTo>
                  <a:cubicBezTo>
                    <a:pt x="8412" y="13513"/>
                    <a:pt x="7558" y="14355"/>
                    <a:pt x="6671" y="15153"/>
                  </a:cubicBezTo>
                  <a:cubicBezTo>
                    <a:pt x="6043" y="15720"/>
                    <a:pt x="5411" y="16299"/>
                    <a:pt x="4860" y="16943"/>
                  </a:cubicBezTo>
                  <a:cubicBezTo>
                    <a:pt x="5907" y="15196"/>
                    <a:pt x="7540" y="13353"/>
                    <a:pt x="9287" y="12700"/>
                  </a:cubicBezTo>
                  <a:close/>
                  <a:moveTo>
                    <a:pt x="9052" y="13709"/>
                  </a:moveTo>
                  <a:lnTo>
                    <a:pt x="5101" y="17229"/>
                  </a:lnTo>
                  <a:cubicBezTo>
                    <a:pt x="5577" y="16687"/>
                    <a:pt x="6067" y="16160"/>
                    <a:pt x="6611" y="15676"/>
                  </a:cubicBezTo>
                  <a:cubicBezTo>
                    <a:pt x="7386" y="14984"/>
                    <a:pt x="8176" y="14275"/>
                    <a:pt x="9052" y="13709"/>
                  </a:cubicBezTo>
                  <a:close/>
                  <a:moveTo>
                    <a:pt x="10859" y="12640"/>
                  </a:moveTo>
                  <a:cubicBezTo>
                    <a:pt x="12059" y="13777"/>
                    <a:pt x="13147" y="15027"/>
                    <a:pt x="14372" y="16140"/>
                  </a:cubicBezTo>
                  <a:cubicBezTo>
                    <a:pt x="15005" y="16715"/>
                    <a:pt x="15668" y="17255"/>
                    <a:pt x="16331" y="17795"/>
                  </a:cubicBezTo>
                  <a:cubicBezTo>
                    <a:pt x="14968" y="16855"/>
                    <a:pt x="13678" y="15942"/>
                    <a:pt x="12510" y="14656"/>
                  </a:cubicBezTo>
                  <a:lnTo>
                    <a:pt x="12510" y="14655"/>
                  </a:lnTo>
                  <a:cubicBezTo>
                    <a:pt x="12415" y="14551"/>
                    <a:pt x="12311" y="14440"/>
                    <a:pt x="12203" y="14325"/>
                  </a:cubicBezTo>
                  <a:cubicBezTo>
                    <a:pt x="11744" y="13835"/>
                    <a:pt x="11188" y="13238"/>
                    <a:pt x="10859" y="12640"/>
                  </a:cubicBezTo>
                  <a:close/>
                  <a:moveTo>
                    <a:pt x="10459" y="12454"/>
                  </a:moveTo>
                  <a:lnTo>
                    <a:pt x="9528" y="13284"/>
                  </a:lnTo>
                  <a:cubicBezTo>
                    <a:pt x="8516" y="13785"/>
                    <a:pt x="7680" y="14656"/>
                    <a:pt x="6818" y="15356"/>
                  </a:cubicBezTo>
                  <a:cubicBezTo>
                    <a:pt x="5947" y="16063"/>
                    <a:pt x="5177" y="16896"/>
                    <a:pt x="4480" y="17781"/>
                  </a:cubicBezTo>
                  <a:lnTo>
                    <a:pt x="4332" y="17913"/>
                  </a:lnTo>
                  <a:cubicBezTo>
                    <a:pt x="4388" y="17798"/>
                    <a:pt x="4448" y="17681"/>
                    <a:pt x="4511" y="17563"/>
                  </a:cubicBezTo>
                  <a:cubicBezTo>
                    <a:pt x="5954" y="15672"/>
                    <a:pt x="8010" y="14357"/>
                    <a:pt x="9600" y="12598"/>
                  </a:cubicBezTo>
                  <a:cubicBezTo>
                    <a:pt x="9860" y="12521"/>
                    <a:pt x="10128" y="12474"/>
                    <a:pt x="10399" y="12458"/>
                  </a:cubicBezTo>
                  <a:lnTo>
                    <a:pt x="10459" y="12454"/>
                  </a:lnTo>
                  <a:close/>
                  <a:moveTo>
                    <a:pt x="10762" y="12452"/>
                  </a:moveTo>
                  <a:lnTo>
                    <a:pt x="16744" y="18015"/>
                  </a:lnTo>
                  <a:cubicBezTo>
                    <a:pt x="15971" y="17373"/>
                    <a:pt x="15173" y="16756"/>
                    <a:pt x="14421" y="16090"/>
                  </a:cubicBezTo>
                  <a:cubicBezTo>
                    <a:pt x="13150" y="14961"/>
                    <a:pt x="12033" y="13672"/>
                    <a:pt x="10792" y="12512"/>
                  </a:cubicBezTo>
                  <a:cubicBezTo>
                    <a:pt x="10782" y="12492"/>
                    <a:pt x="10771" y="12472"/>
                    <a:pt x="10762" y="12452"/>
                  </a:cubicBezTo>
                  <a:close/>
                  <a:moveTo>
                    <a:pt x="11390" y="15347"/>
                  </a:moveTo>
                  <a:lnTo>
                    <a:pt x="15028" y="19286"/>
                  </a:lnTo>
                  <a:cubicBezTo>
                    <a:pt x="14668" y="18981"/>
                    <a:pt x="14305" y="18678"/>
                    <a:pt x="13958" y="18357"/>
                  </a:cubicBezTo>
                  <a:cubicBezTo>
                    <a:pt x="13003" y="17469"/>
                    <a:pt x="12166" y="16414"/>
                    <a:pt x="11390" y="15347"/>
                  </a:cubicBezTo>
                  <a:close/>
                  <a:moveTo>
                    <a:pt x="11415" y="18227"/>
                  </a:moveTo>
                  <a:lnTo>
                    <a:pt x="12777" y="20004"/>
                  </a:lnTo>
                  <a:cubicBezTo>
                    <a:pt x="12591" y="19800"/>
                    <a:pt x="12407" y="19593"/>
                    <a:pt x="12230" y="19382"/>
                  </a:cubicBezTo>
                  <a:cubicBezTo>
                    <a:pt x="11926" y="19021"/>
                    <a:pt x="11672" y="18623"/>
                    <a:pt x="11415" y="18227"/>
                  </a:cubicBezTo>
                  <a:close/>
                  <a:moveTo>
                    <a:pt x="10883" y="14797"/>
                  </a:moveTo>
                  <a:lnTo>
                    <a:pt x="10980" y="14903"/>
                  </a:lnTo>
                  <a:cubicBezTo>
                    <a:pt x="11716" y="16027"/>
                    <a:pt x="12663" y="17044"/>
                    <a:pt x="13559" y="18027"/>
                  </a:cubicBezTo>
                  <a:cubicBezTo>
                    <a:pt x="14188" y="18715"/>
                    <a:pt x="14924" y="19297"/>
                    <a:pt x="15613" y="19921"/>
                  </a:cubicBezTo>
                  <a:lnTo>
                    <a:pt x="15979" y="20317"/>
                  </a:lnTo>
                  <a:cubicBezTo>
                    <a:pt x="14114" y="18846"/>
                    <a:pt x="12286" y="17126"/>
                    <a:pt x="10883" y="14797"/>
                  </a:cubicBezTo>
                  <a:close/>
                  <a:moveTo>
                    <a:pt x="10371" y="16866"/>
                  </a:moveTo>
                  <a:lnTo>
                    <a:pt x="10402" y="16906"/>
                  </a:lnTo>
                  <a:cubicBezTo>
                    <a:pt x="10423" y="16940"/>
                    <a:pt x="10444" y="16975"/>
                    <a:pt x="10467" y="17008"/>
                  </a:cubicBezTo>
                  <a:cubicBezTo>
                    <a:pt x="10458" y="17015"/>
                    <a:pt x="10451" y="17027"/>
                    <a:pt x="10462" y="17038"/>
                  </a:cubicBezTo>
                  <a:cubicBezTo>
                    <a:pt x="11040" y="17755"/>
                    <a:pt x="11494" y="18563"/>
                    <a:pt x="12071" y="19278"/>
                  </a:cubicBezTo>
                  <a:cubicBezTo>
                    <a:pt x="12401" y="19686"/>
                    <a:pt x="12762" y="20066"/>
                    <a:pt x="13118" y="20450"/>
                  </a:cubicBezTo>
                  <a:lnTo>
                    <a:pt x="13814" y="21359"/>
                  </a:lnTo>
                  <a:cubicBezTo>
                    <a:pt x="12498" y="20049"/>
                    <a:pt x="11034" y="18494"/>
                    <a:pt x="10371" y="16866"/>
                  </a:cubicBezTo>
                  <a:close/>
                  <a:moveTo>
                    <a:pt x="10175" y="14425"/>
                  </a:moveTo>
                  <a:lnTo>
                    <a:pt x="9696" y="15239"/>
                  </a:lnTo>
                  <a:cubicBezTo>
                    <a:pt x="9684" y="15255"/>
                    <a:pt x="9673" y="15269"/>
                    <a:pt x="9663" y="15287"/>
                  </a:cubicBezTo>
                  <a:cubicBezTo>
                    <a:pt x="9648" y="15308"/>
                    <a:pt x="9637" y="15335"/>
                    <a:pt x="9624" y="15358"/>
                  </a:cubicBezTo>
                  <a:lnTo>
                    <a:pt x="6015" y="21479"/>
                  </a:lnTo>
                  <a:cubicBezTo>
                    <a:pt x="6134" y="21219"/>
                    <a:pt x="6254" y="20959"/>
                    <a:pt x="6374" y="20699"/>
                  </a:cubicBezTo>
                  <a:cubicBezTo>
                    <a:pt x="6725" y="19940"/>
                    <a:pt x="7029" y="19162"/>
                    <a:pt x="7398" y="18410"/>
                  </a:cubicBezTo>
                  <a:cubicBezTo>
                    <a:pt x="7774" y="17643"/>
                    <a:pt x="8140" y="16871"/>
                    <a:pt x="8565" y="16131"/>
                  </a:cubicBezTo>
                  <a:cubicBezTo>
                    <a:pt x="8832" y="15667"/>
                    <a:pt x="9139" y="15228"/>
                    <a:pt x="9451" y="14795"/>
                  </a:cubicBezTo>
                  <a:cubicBezTo>
                    <a:pt x="9680" y="14649"/>
                    <a:pt x="9923" y="14525"/>
                    <a:pt x="10175" y="14425"/>
                  </a:cubicBezTo>
                  <a:close/>
                  <a:moveTo>
                    <a:pt x="11587" y="18275"/>
                  </a:moveTo>
                  <a:lnTo>
                    <a:pt x="11587" y="18275"/>
                  </a:lnTo>
                  <a:cubicBezTo>
                    <a:pt x="11932" y="18610"/>
                    <a:pt x="12282" y="18937"/>
                    <a:pt x="12575" y="19278"/>
                  </a:cubicBezTo>
                  <a:cubicBezTo>
                    <a:pt x="13163" y="19961"/>
                    <a:pt x="13589" y="20764"/>
                    <a:pt x="14073" y="21519"/>
                  </a:cubicBezTo>
                  <a:lnTo>
                    <a:pt x="11587" y="18275"/>
                  </a:lnTo>
                  <a:close/>
                  <a:moveTo>
                    <a:pt x="9376" y="15992"/>
                  </a:moveTo>
                  <a:lnTo>
                    <a:pt x="9376" y="15992"/>
                  </a:lnTo>
                  <a:cubicBezTo>
                    <a:pt x="9344" y="16102"/>
                    <a:pt x="9315" y="16212"/>
                    <a:pt x="9285" y="16315"/>
                  </a:cubicBezTo>
                  <a:cubicBezTo>
                    <a:pt x="9040" y="17183"/>
                    <a:pt x="8632" y="17967"/>
                    <a:pt x="8169" y="18738"/>
                  </a:cubicBezTo>
                  <a:cubicBezTo>
                    <a:pt x="7736" y="19461"/>
                    <a:pt x="7253" y="20153"/>
                    <a:pt x="6743" y="20824"/>
                  </a:cubicBezTo>
                  <a:cubicBezTo>
                    <a:pt x="6493" y="21152"/>
                    <a:pt x="6207" y="21477"/>
                    <a:pt x="5943" y="21815"/>
                  </a:cubicBezTo>
                  <a:lnTo>
                    <a:pt x="9376" y="15992"/>
                  </a:lnTo>
                  <a:close/>
                  <a:moveTo>
                    <a:pt x="10772" y="19573"/>
                  </a:moveTo>
                  <a:lnTo>
                    <a:pt x="12691" y="22219"/>
                  </a:lnTo>
                  <a:cubicBezTo>
                    <a:pt x="11963" y="21385"/>
                    <a:pt x="11287" y="20552"/>
                    <a:pt x="10772" y="19573"/>
                  </a:cubicBezTo>
                  <a:close/>
                  <a:moveTo>
                    <a:pt x="9216" y="14951"/>
                  </a:moveTo>
                  <a:cubicBezTo>
                    <a:pt x="8491" y="16032"/>
                    <a:pt x="7908" y="17198"/>
                    <a:pt x="7326" y="18369"/>
                  </a:cubicBezTo>
                  <a:cubicBezTo>
                    <a:pt x="6926" y="19176"/>
                    <a:pt x="6599" y="20012"/>
                    <a:pt x="6223" y="20829"/>
                  </a:cubicBezTo>
                  <a:cubicBezTo>
                    <a:pt x="6047" y="21212"/>
                    <a:pt x="5875" y="21593"/>
                    <a:pt x="5721" y="21983"/>
                  </a:cubicBezTo>
                  <a:lnTo>
                    <a:pt x="5465" y="22416"/>
                  </a:lnTo>
                  <a:cubicBezTo>
                    <a:pt x="5781" y="20040"/>
                    <a:pt x="6981" y="16530"/>
                    <a:pt x="9216" y="14951"/>
                  </a:cubicBezTo>
                  <a:close/>
                  <a:moveTo>
                    <a:pt x="11134" y="22519"/>
                  </a:moveTo>
                  <a:lnTo>
                    <a:pt x="11134" y="22519"/>
                  </a:lnTo>
                  <a:cubicBezTo>
                    <a:pt x="11168" y="22626"/>
                    <a:pt x="11202" y="22732"/>
                    <a:pt x="11231" y="22839"/>
                  </a:cubicBezTo>
                  <a:lnTo>
                    <a:pt x="11232" y="22838"/>
                  </a:lnTo>
                  <a:cubicBezTo>
                    <a:pt x="11399" y="23419"/>
                    <a:pt x="11519" y="23990"/>
                    <a:pt x="11619" y="24567"/>
                  </a:cubicBezTo>
                  <a:lnTo>
                    <a:pt x="11134" y="22519"/>
                  </a:lnTo>
                  <a:close/>
                  <a:moveTo>
                    <a:pt x="10057" y="19577"/>
                  </a:moveTo>
                  <a:lnTo>
                    <a:pt x="9828" y="25414"/>
                  </a:lnTo>
                  <a:cubicBezTo>
                    <a:pt x="9728" y="24603"/>
                    <a:pt x="9580" y="23795"/>
                    <a:pt x="9551" y="22983"/>
                  </a:cubicBezTo>
                  <a:cubicBezTo>
                    <a:pt x="9536" y="22542"/>
                    <a:pt x="9545" y="22100"/>
                    <a:pt x="9579" y="21660"/>
                  </a:cubicBezTo>
                  <a:cubicBezTo>
                    <a:pt x="9675" y="20953"/>
                    <a:pt x="9835" y="20256"/>
                    <a:pt x="10057" y="19577"/>
                  </a:cubicBezTo>
                  <a:close/>
                  <a:moveTo>
                    <a:pt x="9472" y="23043"/>
                  </a:moveTo>
                  <a:cubicBezTo>
                    <a:pt x="9493" y="24086"/>
                    <a:pt x="9664" y="25125"/>
                    <a:pt x="9779" y="26165"/>
                  </a:cubicBezTo>
                  <a:cubicBezTo>
                    <a:pt x="9551" y="25102"/>
                    <a:pt x="9448" y="24062"/>
                    <a:pt x="9471" y="23044"/>
                  </a:cubicBezTo>
                  <a:lnTo>
                    <a:pt x="9472" y="23043"/>
                  </a:lnTo>
                  <a:close/>
                  <a:moveTo>
                    <a:pt x="9931" y="19626"/>
                  </a:moveTo>
                  <a:lnTo>
                    <a:pt x="9931" y="19626"/>
                  </a:lnTo>
                  <a:cubicBezTo>
                    <a:pt x="9229" y="21820"/>
                    <a:pt x="9203" y="24079"/>
                    <a:pt x="9704" y="26328"/>
                  </a:cubicBezTo>
                  <a:cubicBezTo>
                    <a:pt x="9400" y="25231"/>
                    <a:pt x="9271" y="24111"/>
                    <a:pt x="9279" y="22964"/>
                  </a:cubicBezTo>
                  <a:lnTo>
                    <a:pt x="9279" y="22963"/>
                  </a:lnTo>
                  <a:cubicBezTo>
                    <a:pt x="9281" y="22250"/>
                    <a:pt x="9357" y="21537"/>
                    <a:pt x="9504" y="20839"/>
                  </a:cubicBezTo>
                  <a:cubicBezTo>
                    <a:pt x="9595" y="20408"/>
                    <a:pt x="9752" y="20014"/>
                    <a:pt x="9931" y="19626"/>
                  </a:cubicBezTo>
                  <a:close/>
                  <a:moveTo>
                    <a:pt x="13823" y="0"/>
                  </a:moveTo>
                  <a:cubicBezTo>
                    <a:pt x="13807" y="0"/>
                    <a:pt x="13791" y="8"/>
                    <a:pt x="13780" y="25"/>
                  </a:cubicBezTo>
                  <a:cubicBezTo>
                    <a:pt x="12979" y="1251"/>
                    <a:pt x="12385" y="2586"/>
                    <a:pt x="11930" y="3978"/>
                  </a:cubicBezTo>
                  <a:cubicBezTo>
                    <a:pt x="11803" y="3953"/>
                    <a:pt x="11676" y="3935"/>
                    <a:pt x="11548" y="3921"/>
                  </a:cubicBezTo>
                  <a:cubicBezTo>
                    <a:pt x="10859" y="3738"/>
                    <a:pt x="10188" y="3578"/>
                    <a:pt x="9467" y="3578"/>
                  </a:cubicBezTo>
                  <a:cubicBezTo>
                    <a:pt x="9384" y="3578"/>
                    <a:pt x="9301" y="3580"/>
                    <a:pt x="9217" y="3585"/>
                  </a:cubicBezTo>
                  <a:cubicBezTo>
                    <a:pt x="8250" y="3637"/>
                    <a:pt x="7264" y="3985"/>
                    <a:pt x="6363" y="4314"/>
                  </a:cubicBezTo>
                  <a:cubicBezTo>
                    <a:pt x="5485" y="4635"/>
                    <a:pt x="4584" y="4967"/>
                    <a:pt x="3754" y="5398"/>
                  </a:cubicBezTo>
                  <a:cubicBezTo>
                    <a:pt x="3071" y="5752"/>
                    <a:pt x="2473" y="6229"/>
                    <a:pt x="1916" y="6749"/>
                  </a:cubicBezTo>
                  <a:cubicBezTo>
                    <a:pt x="1281" y="7236"/>
                    <a:pt x="721" y="7813"/>
                    <a:pt x="277" y="8507"/>
                  </a:cubicBezTo>
                  <a:lnTo>
                    <a:pt x="11880" y="4134"/>
                  </a:lnTo>
                  <a:lnTo>
                    <a:pt x="11880" y="4134"/>
                  </a:lnTo>
                  <a:cubicBezTo>
                    <a:pt x="11684" y="4747"/>
                    <a:pt x="11515" y="5373"/>
                    <a:pt x="11368" y="6004"/>
                  </a:cubicBezTo>
                  <a:cubicBezTo>
                    <a:pt x="10351" y="6064"/>
                    <a:pt x="8803" y="6397"/>
                    <a:pt x="7672" y="6769"/>
                  </a:cubicBezTo>
                  <a:cubicBezTo>
                    <a:pt x="4895" y="7681"/>
                    <a:pt x="1767" y="8786"/>
                    <a:pt x="1" y="11250"/>
                  </a:cubicBezTo>
                  <a:lnTo>
                    <a:pt x="11342" y="6116"/>
                  </a:lnTo>
                  <a:lnTo>
                    <a:pt x="11342" y="6116"/>
                  </a:lnTo>
                  <a:cubicBezTo>
                    <a:pt x="11188" y="6780"/>
                    <a:pt x="11059" y="7451"/>
                    <a:pt x="10947" y="8123"/>
                  </a:cubicBezTo>
                  <a:cubicBezTo>
                    <a:pt x="10804" y="8098"/>
                    <a:pt x="10658" y="8087"/>
                    <a:pt x="10511" y="8087"/>
                  </a:cubicBezTo>
                  <a:cubicBezTo>
                    <a:pt x="9504" y="8087"/>
                    <a:pt x="8427" y="8609"/>
                    <a:pt x="7557" y="8962"/>
                  </a:cubicBezTo>
                  <a:cubicBezTo>
                    <a:pt x="6410" y="9426"/>
                    <a:pt x="5286" y="9932"/>
                    <a:pt x="4282" y="10666"/>
                  </a:cubicBezTo>
                  <a:cubicBezTo>
                    <a:pt x="3422" y="11291"/>
                    <a:pt x="2769" y="12193"/>
                    <a:pt x="1875" y="12758"/>
                  </a:cubicBezTo>
                  <a:lnTo>
                    <a:pt x="10932" y="8207"/>
                  </a:lnTo>
                  <a:lnTo>
                    <a:pt x="10932" y="8207"/>
                  </a:lnTo>
                  <a:cubicBezTo>
                    <a:pt x="10835" y="8802"/>
                    <a:pt x="10750" y="9396"/>
                    <a:pt x="10671" y="9988"/>
                  </a:cubicBezTo>
                  <a:lnTo>
                    <a:pt x="10603" y="9926"/>
                  </a:lnTo>
                  <a:lnTo>
                    <a:pt x="10603" y="9926"/>
                  </a:lnTo>
                  <a:cubicBezTo>
                    <a:pt x="10622" y="9955"/>
                    <a:pt x="10643" y="9984"/>
                    <a:pt x="10662" y="10015"/>
                  </a:cubicBezTo>
                  <a:cubicBezTo>
                    <a:pt x="9665" y="10040"/>
                    <a:pt x="8709" y="10569"/>
                    <a:pt x="7852" y="11021"/>
                  </a:cubicBezTo>
                  <a:cubicBezTo>
                    <a:pt x="5530" y="12242"/>
                    <a:pt x="3944" y="13788"/>
                    <a:pt x="2423" y="15912"/>
                  </a:cubicBezTo>
                  <a:lnTo>
                    <a:pt x="10647" y="10178"/>
                  </a:lnTo>
                  <a:lnTo>
                    <a:pt x="10647" y="10178"/>
                  </a:lnTo>
                  <a:cubicBezTo>
                    <a:pt x="10600" y="10553"/>
                    <a:pt x="10555" y="10927"/>
                    <a:pt x="10514" y="11298"/>
                  </a:cubicBezTo>
                  <a:cubicBezTo>
                    <a:pt x="10474" y="11647"/>
                    <a:pt x="10434" y="11998"/>
                    <a:pt x="10394" y="12350"/>
                  </a:cubicBezTo>
                  <a:cubicBezTo>
                    <a:pt x="7580" y="12502"/>
                    <a:pt x="4964" y="16126"/>
                    <a:pt x="4023" y="18334"/>
                  </a:cubicBezTo>
                  <a:lnTo>
                    <a:pt x="10356" y="12690"/>
                  </a:lnTo>
                  <a:lnTo>
                    <a:pt x="10356" y="12690"/>
                  </a:lnTo>
                  <a:cubicBezTo>
                    <a:pt x="10298" y="13225"/>
                    <a:pt x="10243" y="13763"/>
                    <a:pt x="10196" y="14301"/>
                  </a:cubicBezTo>
                  <a:cubicBezTo>
                    <a:pt x="7192" y="15448"/>
                    <a:pt x="5589" y="19946"/>
                    <a:pt x="5313" y="22800"/>
                  </a:cubicBezTo>
                  <a:lnTo>
                    <a:pt x="5309" y="22808"/>
                  </a:lnTo>
                  <a:cubicBezTo>
                    <a:pt x="5302" y="22822"/>
                    <a:pt x="5302" y="22836"/>
                    <a:pt x="5309" y="22848"/>
                  </a:cubicBezTo>
                  <a:cubicBezTo>
                    <a:pt x="5306" y="22867"/>
                    <a:pt x="5305" y="22886"/>
                    <a:pt x="5302" y="22904"/>
                  </a:cubicBezTo>
                  <a:lnTo>
                    <a:pt x="5325" y="22868"/>
                  </a:lnTo>
                  <a:cubicBezTo>
                    <a:pt x="5332" y="22876"/>
                    <a:pt x="5342" y="22879"/>
                    <a:pt x="5352" y="22879"/>
                  </a:cubicBezTo>
                  <a:cubicBezTo>
                    <a:pt x="5367" y="22879"/>
                    <a:pt x="5382" y="22871"/>
                    <a:pt x="5390" y="22856"/>
                  </a:cubicBezTo>
                  <a:cubicBezTo>
                    <a:pt x="6269" y="21447"/>
                    <a:pt x="7386" y="20212"/>
                    <a:pt x="8254" y="18789"/>
                  </a:cubicBezTo>
                  <a:cubicBezTo>
                    <a:pt x="8660" y="18126"/>
                    <a:pt x="9016" y="17433"/>
                    <a:pt x="9259" y="16695"/>
                  </a:cubicBezTo>
                  <a:cubicBezTo>
                    <a:pt x="9405" y="16250"/>
                    <a:pt x="9532" y="15798"/>
                    <a:pt x="9740" y="15376"/>
                  </a:cubicBezTo>
                  <a:lnTo>
                    <a:pt x="9911" y="15087"/>
                  </a:lnTo>
                  <a:cubicBezTo>
                    <a:pt x="10003" y="14951"/>
                    <a:pt x="10096" y="14817"/>
                    <a:pt x="10168" y="14669"/>
                  </a:cubicBezTo>
                  <a:lnTo>
                    <a:pt x="10168" y="14669"/>
                  </a:lnTo>
                  <a:cubicBezTo>
                    <a:pt x="10127" y="15217"/>
                    <a:pt x="10095" y="15766"/>
                    <a:pt x="10083" y="16314"/>
                  </a:cubicBezTo>
                  <a:lnTo>
                    <a:pt x="10056" y="16279"/>
                  </a:lnTo>
                  <a:lnTo>
                    <a:pt x="10056" y="16279"/>
                  </a:lnTo>
                  <a:cubicBezTo>
                    <a:pt x="10063" y="16307"/>
                    <a:pt x="10072" y="16336"/>
                    <a:pt x="10081" y="16366"/>
                  </a:cubicBezTo>
                  <a:cubicBezTo>
                    <a:pt x="10063" y="17211"/>
                    <a:pt x="10088" y="18055"/>
                    <a:pt x="10177" y="18889"/>
                  </a:cubicBezTo>
                  <a:cubicBezTo>
                    <a:pt x="10175" y="18892"/>
                    <a:pt x="10171" y="18892"/>
                    <a:pt x="10169" y="18896"/>
                  </a:cubicBezTo>
                  <a:cubicBezTo>
                    <a:pt x="9508" y="20148"/>
                    <a:pt x="9219" y="21371"/>
                    <a:pt x="9177" y="22790"/>
                  </a:cubicBezTo>
                  <a:cubicBezTo>
                    <a:pt x="9136" y="24178"/>
                    <a:pt x="9273" y="25654"/>
                    <a:pt x="9828" y="26940"/>
                  </a:cubicBezTo>
                  <a:cubicBezTo>
                    <a:pt x="9831" y="26948"/>
                    <a:pt x="9839" y="26953"/>
                    <a:pt x="9848" y="26953"/>
                  </a:cubicBezTo>
                  <a:cubicBezTo>
                    <a:pt x="9851" y="26953"/>
                    <a:pt x="9853" y="26953"/>
                    <a:pt x="9856" y="26952"/>
                  </a:cubicBezTo>
                  <a:cubicBezTo>
                    <a:pt x="9863" y="26974"/>
                    <a:pt x="9867" y="26996"/>
                    <a:pt x="9873" y="27017"/>
                  </a:cubicBezTo>
                  <a:lnTo>
                    <a:pt x="9876" y="26942"/>
                  </a:lnTo>
                  <a:cubicBezTo>
                    <a:pt x="9883" y="26936"/>
                    <a:pt x="9885" y="26925"/>
                    <a:pt x="9883" y="26916"/>
                  </a:cubicBezTo>
                  <a:cubicBezTo>
                    <a:pt x="9881" y="26910"/>
                    <a:pt x="9879" y="26904"/>
                    <a:pt x="9877" y="26898"/>
                  </a:cubicBezTo>
                  <a:lnTo>
                    <a:pt x="10184" y="19096"/>
                  </a:lnTo>
                  <a:cubicBezTo>
                    <a:pt x="10189" y="19086"/>
                    <a:pt x="10193" y="19076"/>
                    <a:pt x="10199" y="19066"/>
                  </a:cubicBezTo>
                  <a:cubicBezTo>
                    <a:pt x="10322" y="20100"/>
                    <a:pt x="10548" y="21116"/>
                    <a:pt x="10924" y="22101"/>
                  </a:cubicBezTo>
                  <a:lnTo>
                    <a:pt x="12113" y="27109"/>
                  </a:lnTo>
                  <a:cubicBezTo>
                    <a:pt x="11883" y="25652"/>
                    <a:pt x="11747" y="24242"/>
                    <a:pt x="11336" y="22810"/>
                  </a:cubicBezTo>
                  <a:cubicBezTo>
                    <a:pt x="11156" y="22180"/>
                    <a:pt x="10880" y="21552"/>
                    <a:pt x="10668" y="20917"/>
                  </a:cubicBezTo>
                  <a:cubicBezTo>
                    <a:pt x="10500" y="20245"/>
                    <a:pt x="10386" y="19561"/>
                    <a:pt x="10326" y="18872"/>
                  </a:cubicBezTo>
                  <a:lnTo>
                    <a:pt x="10326" y="18872"/>
                  </a:lnTo>
                  <a:cubicBezTo>
                    <a:pt x="11184" y="20981"/>
                    <a:pt x="12799" y="22407"/>
                    <a:pt x="14214" y="24139"/>
                  </a:cubicBezTo>
                  <a:lnTo>
                    <a:pt x="10318" y="18763"/>
                  </a:lnTo>
                  <a:cubicBezTo>
                    <a:pt x="10267" y="18138"/>
                    <a:pt x="10248" y="17509"/>
                    <a:pt x="10260" y="16880"/>
                  </a:cubicBezTo>
                  <a:lnTo>
                    <a:pt x="10260" y="16880"/>
                  </a:lnTo>
                  <a:cubicBezTo>
                    <a:pt x="11090" y="18945"/>
                    <a:pt x="13162" y="20860"/>
                    <a:pt x="14680" y="22367"/>
                  </a:cubicBezTo>
                  <a:cubicBezTo>
                    <a:pt x="14729" y="22426"/>
                    <a:pt x="14774" y="22487"/>
                    <a:pt x="14826" y="22546"/>
                  </a:cubicBezTo>
                  <a:cubicBezTo>
                    <a:pt x="14831" y="22551"/>
                    <a:pt x="14836" y="22553"/>
                    <a:pt x="14841" y="22553"/>
                  </a:cubicBezTo>
                  <a:cubicBezTo>
                    <a:pt x="14859" y="22553"/>
                    <a:pt x="14875" y="22528"/>
                    <a:pt x="14860" y="22510"/>
                  </a:cubicBezTo>
                  <a:cubicBezTo>
                    <a:pt x="14062" y="21536"/>
                    <a:pt x="13551" y="20341"/>
                    <a:pt x="12769" y="19346"/>
                  </a:cubicBezTo>
                  <a:cubicBezTo>
                    <a:pt x="12107" y="18502"/>
                    <a:pt x="11319" y="17689"/>
                    <a:pt x="10552" y="16924"/>
                  </a:cubicBezTo>
                  <a:lnTo>
                    <a:pt x="10268" y="16555"/>
                  </a:lnTo>
                  <a:cubicBezTo>
                    <a:pt x="10292" y="15775"/>
                    <a:pt x="10352" y="14992"/>
                    <a:pt x="10427" y="14216"/>
                  </a:cubicBezTo>
                  <a:cubicBezTo>
                    <a:pt x="12017" y="17145"/>
                    <a:pt x="14253" y="19180"/>
                    <a:pt x="16911" y="21168"/>
                  </a:cubicBezTo>
                  <a:lnTo>
                    <a:pt x="10434" y="14151"/>
                  </a:lnTo>
                  <a:cubicBezTo>
                    <a:pt x="10490" y="13582"/>
                    <a:pt x="10554" y="13017"/>
                    <a:pt x="10618" y="12458"/>
                  </a:cubicBezTo>
                  <a:lnTo>
                    <a:pt x="10639" y="12440"/>
                  </a:lnTo>
                  <a:cubicBezTo>
                    <a:pt x="11006" y="13276"/>
                    <a:pt x="11874" y="14115"/>
                    <a:pt x="12431" y="14728"/>
                  </a:cubicBezTo>
                  <a:cubicBezTo>
                    <a:pt x="14198" y="16672"/>
                    <a:pt x="16276" y="17798"/>
                    <a:pt x="18327" y="19340"/>
                  </a:cubicBezTo>
                  <a:lnTo>
                    <a:pt x="10647" y="12197"/>
                  </a:lnTo>
                  <a:cubicBezTo>
                    <a:pt x="10672" y="11972"/>
                    <a:pt x="10698" y="11746"/>
                    <a:pt x="10723" y="11522"/>
                  </a:cubicBezTo>
                  <a:cubicBezTo>
                    <a:pt x="10767" y="11123"/>
                    <a:pt x="10816" y="10726"/>
                    <a:pt x="10868" y="10329"/>
                  </a:cubicBezTo>
                  <a:cubicBezTo>
                    <a:pt x="12918" y="13406"/>
                    <a:pt x="15641" y="15656"/>
                    <a:pt x="18875" y="17511"/>
                  </a:cubicBezTo>
                  <a:lnTo>
                    <a:pt x="10888" y="10186"/>
                  </a:lnTo>
                  <a:cubicBezTo>
                    <a:pt x="10968" y="9595"/>
                    <a:pt x="11060" y="9007"/>
                    <a:pt x="11163" y="8421"/>
                  </a:cubicBezTo>
                  <a:cubicBezTo>
                    <a:pt x="11476" y="9195"/>
                    <a:pt x="12150" y="9906"/>
                    <a:pt x="12673" y="10483"/>
                  </a:cubicBezTo>
                  <a:cubicBezTo>
                    <a:pt x="14404" y="12397"/>
                    <a:pt x="16640" y="14025"/>
                    <a:pt x="18967" y="15135"/>
                  </a:cubicBezTo>
                  <a:lnTo>
                    <a:pt x="18831" y="15011"/>
                  </a:lnTo>
                  <a:cubicBezTo>
                    <a:pt x="18843" y="15001"/>
                    <a:pt x="18847" y="14984"/>
                    <a:pt x="18838" y="14972"/>
                  </a:cubicBezTo>
                  <a:cubicBezTo>
                    <a:pt x="17896" y="13618"/>
                    <a:pt x="16688" y="12420"/>
                    <a:pt x="15452" y="11337"/>
                  </a:cubicBezTo>
                  <a:cubicBezTo>
                    <a:pt x="14846" y="10809"/>
                    <a:pt x="14213" y="10315"/>
                    <a:pt x="13554" y="9858"/>
                  </a:cubicBezTo>
                  <a:cubicBezTo>
                    <a:pt x="13174" y="9594"/>
                    <a:pt x="12799" y="9323"/>
                    <a:pt x="12431" y="9043"/>
                  </a:cubicBezTo>
                  <a:cubicBezTo>
                    <a:pt x="12133" y="8818"/>
                    <a:pt x="11839" y="8555"/>
                    <a:pt x="11512" y="8364"/>
                  </a:cubicBezTo>
                  <a:lnTo>
                    <a:pt x="11222" y="8101"/>
                  </a:lnTo>
                  <a:cubicBezTo>
                    <a:pt x="11336" y="7485"/>
                    <a:pt x="11466" y="6872"/>
                    <a:pt x="11611" y="6262"/>
                  </a:cubicBezTo>
                  <a:cubicBezTo>
                    <a:pt x="12258" y="6924"/>
                    <a:pt x="12771" y="7869"/>
                    <a:pt x="13443" y="8542"/>
                  </a:cubicBezTo>
                  <a:cubicBezTo>
                    <a:pt x="15062" y="10162"/>
                    <a:pt x="17048" y="11058"/>
                    <a:pt x="19059" y="12073"/>
                  </a:cubicBezTo>
                  <a:lnTo>
                    <a:pt x="11618" y="6236"/>
                  </a:lnTo>
                  <a:cubicBezTo>
                    <a:pt x="11788" y="5525"/>
                    <a:pt x="11983" y="4822"/>
                    <a:pt x="12203" y="4126"/>
                  </a:cubicBezTo>
                  <a:cubicBezTo>
                    <a:pt x="12390" y="4722"/>
                    <a:pt x="12687" y="5285"/>
                    <a:pt x="13061" y="5813"/>
                  </a:cubicBezTo>
                  <a:cubicBezTo>
                    <a:pt x="13706" y="6967"/>
                    <a:pt x="14529" y="8049"/>
                    <a:pt x="15573" y="8835"/>
                  </a:cubicBezTo>
                  <a:cubicBezTo>
                    <a:pt x="17053" y="9948"/>
                    <a:pt x="18880" y="10579"/>
                    <a:pt x="20621" y="11173"/>
                  </a:cubicBezTo>
                  <a:cubicBezTo>
                    <a:pt x="20623" y="11173"/>
                    <a:pt x="20626" y="11171"/>
                    <a:pt x="20627" y="11169"/>
                  </a:cubicBezTo>
                  <a:cubicBezTo>
                    <a:pt x="20684" y="11195"/>
                    <a:pt x="20740" y="11223"/>
                    <a:pt x="20796" y="11250"/>
                  </a:cubicBezTo>
                  <a:lnTo>
                    <a:pt x="12230" y="4045"/>
                  </a:lnTo>
                  <a:cubicBezTo>
                    <a:pt x="12666" y="2688"/>
                    <a:pt x="13202" y="1363"/>
                    <a:pt x="13874" y="81"/>
                  </a:cubicBezTo>
                  <a:cubicBezTo>
                    <a:pt x="13896" y="39"/>
                    <a:pt x="13859" y="0"/>
                    <a:pt x="1382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803" name="Google Shape;803;p14"/>
          <p:cNvSpPr/>
          <p:nvPr/>
        </p:nvSpPr>
        <p:spPr>
          <a:xfrm rot="-1582256">
            <a:off x="7892712" y="1318141"/>
            <a:ext cx="1808367" cy="3406973"/>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804" name="Google Shape;804;p14"/>
          <p:cNvSpPr/>
          <p:nvPr/>
        </p:nvSpPr>
        <p:spPr>
          <a:xfrm rot="-7358727">
            <a:off x="8324850" y="846117"/>
            <a:ext cx="1267940" cy="1393650"/>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805" name="Google Shape;805;p14"/>
          <p:cNvGrpSpPr/>
          <p:nvPr/>
        </p:nvGrpSpPr>
        <p:grpSpPr>
          <a:xfrm rot="-10603781">
            <a:off x="7559098" y="-186345"/>
            <a:ext cx="1815549" cy="1809940"/>
            <a:chOff x="6395900" y="3027050"/>
            <a:chExt cx="627325" cy="620850"/>
          </a:xfrm>
        </p:grpSpPr>
        <p:sp>
          <p:nvSpPr>
            <p:cNvPr id="806" name="Google Shape;806;p14"/>
            <p:cNvSpPr/>
            <p:nvPr/>
          </p:nvSpPr>
          <p:spPr>
            <a:xfrm>
              <a:off x="6395900" y="3027050"/>
              <a:ext cx="627300" cy="620425"/>
            </a:xfrm>
            <a:custGeom>
              <a:avLst/>
              <a:gdLst/>
              <a:ahLst/>
              <a:cxnLst/>
              <a:rect l="l" t="t" r="r" b="b"/>
              <a:pathLst>
                <a:path w="25092" h="24817" extrusionOk="0">
                  <a:moveTo>
                    <a:pt x="13506" y="1"/>
                  </a:moveTo>
                  <a:cubicBezTo>
                    <a:pt x="13487" y="1"/>
                    <a:pt x="13468" y="8"/>
                    <a:pt x="13451" y="25"/>
                  </a:cubicBezTo>
                  <a:cubicBezTo>
                    <a:pt x="12171" y="1318"/>
                    <a:pt x="11232" y="2899"/>
                    <a:pt x="10760" y="4634"/>
                  </a:cubicBezTo>
                  <a:cubicBezTo>
                    <a:pt x="10776" y="4420"/>
                    <a:pt x="10793" y="4208"/>
                    <a:pt x="10808" y="3995"/>
                  </a:cubicBezTo>
                  <a:cubicBezTo>
                    <a:pt x="10899" y="2711"/>
                    <a:pt x="10780" y="1393"/>
                    <a:pt x="10960" y="119"/>
                  </a:cubicBezTo>
                  <a:cubicBezTo>
                    <a:pt x="10968" y="65"/>
                    <a:pt x="10921" y="7"/>
                    <a:pt x="10871" y="7"/>
                  </a:cubicBezTo>
                  <a:cubicBezTo>
                    <a:pt x="10852" y="7"/>
                    <a:pt x="10833" y="16"/>
                    <a:pt x="10816" y="35"/>
                  </a:cubicBezTo>
                  <a:cubicBezTo>
                    <a:pt x="9525" y="1517"/>
                    <a:pt x="8672" y="3283"/>
                    <a:pt x="8169" y="5159"/>
                  </a:cubicBezTo>
                  <a:cubicBezTo>
                    <a:pt x="8102" y="4051"/>
                    <a:pt x="7362" y="3111"/>
                    <a:pt x="7306" y="1990"/>
                  </a:cubicBezTo>
                  <a:cubicBezTo>
                    <a:pt x="7304" y="1946"/>
                    <a:pt x="7260" y="1912"/>
                    <a:pt x="7220" y="1912"/>
                  </a:cubicBezTo>
                  <a:cubicBezTo>
                    <a:pt x="7196" y="1912"/>
                    <a:pt x="7174" y="1924"/>
                    <a:pt x="7162" y="1952"/>
                  </a:cubicBezTo>
                  <a:cubicBezTo>
                    <a:pt x="6582" y="3267"/>
                    <a:pt x="6499" y="4590"/>
                    <a:pt x="6758" y="5980"/>
                  </a:cubicBezTo>
                  <a:cubicBezTo>
                    <a:pt x="6384" y="5240"/>
                    <a:pt x="5827" y="4402"/>
                    <a:pt x="5763" y="3583"/>
                  </a:cubicBezTo>
                  <a:cubicBezTo>
                    <a:pt x="5761" y="3526"/>
                    <a:pt x="5716" y="3494"/>
                    <a:pt x="5671" y="3494"/>
                  </a:cubicBezTo>
                  <a:cubicBezTo>
                    <a:pt x="5634" y="3494"/>
                    <a:pt x="5598" y="3515"/>
                    <a:pt x="5584" y="3559"/>
                  </a:cubicBezTo>
                  <a:cubicBezTo>
                    <a:pt x="5033" y="5080"/>
                    <a:pt x="4949" y="6657"/>
                    <a:pt x="5162" y="8213"/>
                  </a:cubicBezTo>
                  <a:cubicBezTo>
                    <a:pt x="4180" y="7090"/>
                    <a:pt x="2673" y="6455"/>
                    <a:pt x="2037" y="5048"/>
                  </a:cubicBezTo>
                  <a:cubicBezTo>
                    <a:pt x="2023" y="5017"/>
                    <a:pt x="1999" y="5004"/>
                    <a:pt x="1975" y="5004"/>
                  </a:cubicBezTo>
                  <a:cubicBezTo>
                    <a:pt x="1927" y="5004"/>
                    <a:pt x="1875" y="5055"/>
                    <a:pt x="1885" y="5112"/>
                  </a:cubicBezTo>
                  <a:cubicBezTo>
                    <a:pt x="2176" y="6959"/>
                    <a:pt x="2812" y="8818"/>
                    <a:pt x="3887" y="10363"/>
                  </a:cubicBezTo>
                  <a:cubicBezTo>
                    <a:pt x="3529" y="10092"/>
                    <a:pt x="3160" y="9833"/>
                    <a:pt x="2781" y="9589"/>
                  </a:cubicBezTo>
                  <a:cubicBezTo>
                    <a:pt x="1946" y="9053"/>
                    <a:pt x="910" y="8693"/>
                    <a:pt x="198" y="7993"/>
                  </a:cubicBezTo>
                  <a:cubicBezTo>
                    <a:pt x="179" y="7974"/>
                    <a:pt x="154" y="7965"/>
                    <a:pt x="129" y="7965"/>
                  </a:cubicBezTo>
                  <a:cubicBezTo>
                    <a:pt x="65" y="7965"/>
                    <a:pt x="1" y="8021"/>
                    <a:pt x="26" y="8094"/>
                  </a:cubicBezTo>
                  <a:cubicBezTo>
                    <a:pt x="658" y="9992"/>
                    <a:pt x="1784" y="11662"/>
                    <a:pt x="3234" y="13031"/>
                  </a:cubicBezTo>
                  <a:cubicBezTo>
                    <a:pt x="3971" y="13727"/>
                    <a:pt x="4780" y="14343"/>
                    <a:pt x="5634" y="14889"/>
                  </a:cubicBezTo>
                  <a:cubicBezTo>
                    <a:pt x="6330" y="15335"/>
                    <a:pt x="7286" y="16084"/>
                    <a:pt x="8160" y="16084"/>
                  </a:cubicBezTo>
                  <a:cubicBezTo>
                    <a:pt x="8182" y="16084"/>
                    <a:pt x="8203" y="16083"/>
                    <a:pt x="8225" y="16082"/>
                  </a:cubicBezTo>
                  <a:cubicBezTo>
                    <a:pt x="8227" y="16104"/>
                    <a:pt x="8237" y="16124"/>
                    <a:pt x="8251" y="16137"/>
                  </a:cubicBezTo>
                  <a:lnTo>
                    <a:pt x="8249" y="16141"/>
                  </a:lnTo>
                  <a:cubicBezTo>
                    <a:pt x="8187" y="16141"/>
                    <a:pt x="8137" y="16186"/>
                    <a:pt x="8129" y="16246"/>
                  </a:cubicBezTo>
                  <a:cubicBezTo>
                    <a:pt x="5795" y="18288"/>
                    <a:pt x="4084" y="21197"/>
                    <a:pt x="3144" y="24121"/>
                  </a:cubicBezTo>
                  <a:cubicBezTo>
                    <a:pt x="3128" y="24159"/>
                    <a:pt x="3145" y="24201"/>
                    <a:pt x="3182" y="24219"/>
                  </a:cubicBezTo>
                  <a:cubicBezTo>
                    <a:pt x="3185" y="24300"/>
                    <a:pt x="3222" y="24399"/>
                    <a:pt x="3249" y="24452"/>
                  </a:cubicBezTo>
                  <a:cubicBezTo>
                    <a:pt x="3321" y="24597"/>
                    <a:pt x="3443" y="24713"/>
                    <a:pt x="3589" y="24781"/>
                  </a:cubicBezTo>
                  <a:cubicBezTo>
                    <a:pt x="3603" y="24787"/>
                    <a:pt x="3617" y="24789"/>
                    <a:pt x="3632" y="24789"/>
                  </a:cubicBezTo>
                  <a:cubicBezTo>
                    <a:pt x="3650" y="24807"/>
                    <a:pt x="3677" y="24817"/>
                    <a:pt x="3704" y="24817"/>
                  </a:cubicBezTo>
                  <a:cubicBezTo>
                    <a:pt x="3741" y="24817"/>
                    <a:pt x="3780" y="24798"/>
                    <a:pt x="3796" y="24753"/>
                  </a:cubicBezTo>
                  <a:cubicBezTo>
                    <a:pt x="4391" y="23172"/>
                    <a:pt x="5099" y="21638"/>
                    <a:pt x="5934" y="20169"/>
                  </a:cubicBezTo>
                  <a:cubicBezTo>
                    <a:pt x="6647" y="18915"/>
                    <a:pt x="7541" y="17761"/>
                    <a:pt x="8231" y="16496"/>
                  </a:cubicBezTo>
                  <a:cubicBezTo>
                    <a:pt x="8637" y="17304"/>
                    <a:pt x="9304" y="17887"/>
                    <a:pt x="10030" y="18423"/>
                  </a:cubicBezTo>
                  <a:cubicBezTo>
                    <a:pt x="11007" y="19142"/>
                    <a:pt x="12034" y="19787"/>
                    <a:pt x="13106" y="20353"/>
                  </a:cubicBezTo>
                  <a:cubicBezTo>
                    <a:pt x="15182" y="21455"/>
                    <a:pt x="17400" y="22252"/>
                    <a:pt x="19696" y="22749"/>
                  </a:cubicBezTo>
                  <a:cubicBezTo>
                    <a:pt x="19703" y="22750"/>
                    <a:pt x="19709" y="22751"/>
                    <a:pt x="19716" y="22751"/>
                  </a:cubicBezTo>
                  <a:cubicBezTo>
                    <a:pt x="19796" y="22751"/>
                    <a:pt x="19861" y="22649"/>
                    <a:pt x="19791" y="22586"/>
                  </a:cubicBezTo>
                  <a:cubicBezTo>
                    <a:pt x="18659" y="21581"/>
                    <a:pt x="17459" y="20657"/>
                    <a:pt x="16198" y="19818"/>
                  </a:cubicBezTo>
                  <a:lnTo>
                    <a:pt x="16198" y="19818"/>
                  </a:lnTo>
                  <a:cubicBezTo>
                    <a:pt x="17971" y="20465"/>
                    <a:pt x="19858" y="20823"/>
                    <a:pt x="21725" y="21025"/>
                  </a:cubicBezTo>
                  <a:cubicBezTo>
                    <a:pt x="21728" y="21025"/>
                    <a:pt x="21730" y="21025"/>
                    <a:pt x="21733" y="21025"/>
                  </a:cubicBezTo>
                  <a:cubicBezTo>
                    <a:pt x="21815" y="21025"/>
                    <a:pt x="21828" y="20909"/>
                    <a:pt x="21767" y="20870"/>
                  </a:cubicBezTo>
                  <a:cubicBezTo>
                    <a:pt x="20604" y="20107"/>
                    <a:pt x="19376" y="19470"/>
                    <a:pt x="18079" y="18976"/>
                  </a:cubicBezTo>
                  <a:lnTo>
                    <a:pt x="18079" y="18976"/>
                  </a:lnTo>
                  <a:cubicBezTo>
                    <a:pt x="18575" y="19008"/>
                    <a:pt x="19071" y="19024"/>
                    <a:pt x="19568" y="19024"/>
                  </a:cubicBezTo>
                  <a:cubicBezTo>
                    <a:pt x="20907" y="19024"/>
                    <a:pt x="22245" y="18909"/>
                    <a:pt x="23566" y="18679"/>
                  </a:cubicBezTo>
                  <a:cubicBezTo>
                    <a:pt x="23658" y="18663"/>
                    <a:pt x="23649" y="18526"/>
                    <a:pt x="23566" y="18503"/>
                  </a:cubicBezTo>
                  <a:cubicBezTo>
                    <a:pt x="22242" y="18150"/>
                    <a:pt x="20937" y="17725"/>
                    <a:pt x="19658" y="17229"/>
                  </a:cubicBezTo>
                  <a:cubicBezTo>
                    <a:pt x="19639" y="17221"/>
                    <a:pt x="19619" y="17212"/>
                    <a:pt x="19600" y="17205"/>
                  </a:cubicBezTo>
                  <a:lnTo>
                    <a:pt x="19600" y="17205"/>
                  </a:lnTo>
                  <a:cubicBezTo>
                    <a:pt x="19780" y="17224"/>
                    <a:pt x="19960" y="17233"/>
                    <a:pt x="20141" y="17233"/>
                  </a:cubicBezTo>
                  <a:cubicBezTo>
                    <a:pt x="21582" y="17233"/>
                    <a:pt x="23034" y="16678"/>
                    <a:pt x="24397" y="16309"/>
                  </a:cubicBezTo>
                  <a:cubicBezTo>
                    <a:pt x="24477" y="16284"/>
                    <a:pt x="24477" y="16170"/>
                    <a:pt x="24397" y="16146"/>
                  </a:cubicBezTo>
                  <a:cubicBezTo>
                    <a:pt x="22853" y="15730"/>
                    <a:pt x="21271" y="15464"/>
                    <a:pt x="19676" y="15350"/>
                  </a:cubicBezTo>
                  <a:cubicBezTo>
                    <a:pt x="21301" y="14800"/>
                    <a:pt x="22905" y="14182"/>
                    <a:pt x="24561" y="13735"/>
                  </a:cubicBezTo>
                  <a:cubicBezTo>
                    <a:pt x="24672" y="13705"/>
                    <a:pt x="24636" y="13562"/>
                    <a:pt x="24536" y="13550"/>
                  </a:cubicBezTo>
                  <a:cubicBezTo>
                    <a:pt x="23506" y="13430"/>
                    <a:pt x="22470" y="13369"/>
                    <a:pt x="21434" y="13366"/>
                  </a:cubicBezTo>
                  <a:cubicBezTo>
                    <a:pt x="22774" y="12918"/>
                    <a:pt x="23968" y="12116"/>
                    <a:pt x="24891" y="11047"/>
                  </a:cubicBezTo>
                  <a:cubicBezTo>
                    <a:pt x="24929" y="11002"/>
                    <a:pt x="24909" y="10910"/>
                    <a:pt x="24842" y="10910"/>
                  </a:cubicBezTo>
                  <a:cubicBezTo>
                    <a:pt x="24839" y="10910"/>
                    <a:pt x="24837" y="10911"/>
                    <a:pt x="24835" y="10911"/>
                  </a:cubicBezTo>
                  <a:cubicBezTo>
                    <a:pt x="23608" y="11029"/>
                    <a:pt x="22365" y="11207"/>
                    <a:pt x="21175" y="11547"/>
                  </a:cubicBezTo>
                  <a:cubicBezTo>
                    <a:pt x="22490" y="10743"/>
                    <a:pt x="23769" y="9884"/>
                    <a:pt x="25013" y="8970"/>
                  </a:cubicBezTo>
                  <a:cubicBezTo>
                    <a:pt x="25091" y="8913"/>
                    <a:pt x="25050" y="8808"/>
                    <a:pt x="24963" y="8808"/>
                  </a:cubicBezTo>
                  <a:cubicBezTo>
                    <a:pt x="24958" y="8808"/>
                    <a:pt x="24952" y="8808"/>
                    <a:pt x="24947" y="8809"/>
                  </a:cubicBezTo>
                  <a:cubicBezTo>
                    <a:pt x="23485" y="9021"/>
                    <a:pt x="22039" y="9332"/>
                    <a:pt x="20619" y="9739"/>
                  </a:cubicBezTo>
                  <a:cubicBezTo>
                    <a:pt x="21783" y="8825"/>
                    <a:pt x="22877" y="7825"/>
                    <a:pt x="23892" y="6747"/>
                  </a:cubicBezTo>
                  <a:cubicBezTo>
                    <a:pt x="23940" y="6696"/>
                    <a:pt x="23902" y="6617"/>
                    <a:pt x="23838" y="6617"/>
                  </a:cubicBezTo>
                  <a:cubicBezTo>
                    <a:pt x="23832" y="6617"/>
                    <a:pt x="23825" y="6618"/>
                    <a:pt x="23818" y="6619"/>
                  </a:cubicBezTo>
                  <a:cubicBezTo>
                    <a:pt x="22042" y="7083"/>
                    <a:pt x="20244" y="7731"/>
                    <a:pt x="18665" y="8690"/>
                  </a:cubicBezTo>
                  <a:cubicBezTo>
                    <a:pt x="19054" y="8298"/>
                    <a:pt x="19442" y="7908"/>
                    <a:pt x="19828" y="7514"/>
                  </a:cubicBezTo>
                  <a:cubicBezTo>
                    <a:pt x="20315" y="7022"/>
                    <a:pt x="20797" y="6525"/>
                    <a:pt x="21222" y="5975"/>
                  </a:cubicBezTo>
                  <a:cubicBezTo>
                    <a:pt x="21774" y="5262"/>
                    <a:pt x="22255" y="4512"/>
                    <a:pt x="23010" y="3991"/>
                  </a:cubicBezTo>
                  <a:cubicBezTo>
                    <a:pt x="23069" y="3949"/>
                    <a:pt x="23046" y="3844"/>
                    <a:pt x="22978" y="3844"/>
                  </a:cubicBezTo>
                  <a:cubicBezTo>
                    <a:pt x="22970" y="3844"/>
                    <a:pt x="22960" y="3846"/>
                    <a:pt x="22950" y="3849"/>
                  </a:cubicBezTo>
                  <a:cubicBezTo>
                    <a:pt x="20987" y="4599"/>
                    <a:pt x="19083" y="5396"/>
                    <a:pt x="17296" y="6418"/>
                  </a:cubicBezTo>
                  <a:cubicBezTo>
                    <a:pt x="18208" y="5282"/>
                    <a:pt x="18489" y="3775"/>
                    <a:pt x="19456" y="2669"/>
                  </a:cubicBezTo>
                  <a:cubicBezTo>
                    <a:pt x="19507" y="2615"/>
                    <a:pt x="19462" y="2536"/>
                    <a:pt x="19401" y="2536"/>
                  </a:cubicBezTo>
                  <a:cubicBezTo>
                    <a:pt x="19389" y="2536"/>
                    <a:pt x="19376" y="2539"/>
                    <a:pt x="19363" y="2546"/>
                  </a:cubicBezTo>
                  <a:cubicBezTo>
                    <a:pt x="17645" y="3409"/>
                    <a:pt x="16117" y="4574"/>
                    <a:pt x="14862" y="6019"/>
                  </a:cubicBezTo>
                  <a:cubicBezTo>
                    <a:pt x="14990" y="5759"/>
                    <a:pt x="15118" y="5499"/>
                    <a:pt x="15245" y="5238"/>
                  </a:cubicBezTo>
                  <a:cubicBezTo>
                    <a:pt x="15913" y="3864"/>
                    <a:pt x="16240" y="2274"/>
                    <a:pt x="17200" y="1064"/>
                  </a:cubicBezTo>
                  <a:cubicBezTo>
                    <a:pt x="17241" y="1012"/>
                    <a:pt x="17205" y="927"/>
                    <a:pt x="17147" y="927"/>
                  </a:cubicBezTo>
                  <a:cubicBezTo>
                    <a:pt x="17135" y="927"/>
                    <a:pt x="17121" y="931"/>
                    <a:pt x="17106" y="941"/>
                  </a:cubicBezTo>
                  <a:cubicBezTo>
                    <a:pt x="15310" y="2198"/>
                    <a:pt x="13664" y="3796"/>
                    <a:pt x="12360" y="5623"/>
                  </a:cubicBezTo>
                  <a:cubicBezTo>
                    <a:pt x="12827" y="3797"/>
                    <a:pt x="13202" y="1949"/>
                    <a:pt x="13587" y="106"/>
                  </a:cubicBezTo>
                  <a:cubicBezTo>
                    <a:pt x="13599" y="49"/>
                    <a:pt x="13554" y="1"/>
                    <a:pt x="1350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7" name="Google Shape;807;p14"/>
            <p:cNvSpPr/>
            <p:nvPr/>
          </p:nvSpPr>
          <p:spPr>
            <a:xfrm>
              <a:off x="6403900" y="3236200"/>
              <a:ext cx="198900" cy="190725"/>
            </a:xfrm>
            <a:custGeom>
              <a:avLst/>
              <a:gdLst/>
              <a:ahLst/>
              <a:cxnLst/>
              <a:rect l="l" t="t" r="r" b="b"/>
              <a:pathLst>
                <a:path w="7956" h="7629" extrusionOk="0">
                  <a:moveTo>
                    <a:pt x="245" y="267"/>
                  </a:moveTo>
                  <a:lnTo>
                    <a:pt x="278" y="295"/>
                  </a:lnTo>
                  <a:cubicBezTo>
                    <a:pt x="2640" y="2829"/>
                    <a:pt x="5462" y="4887"/>
                    <a:pt x="7765" y="7482"/>
                  </a:cubicBezTo>
                  <a:lnTo>
                    <a:pt x="7685" y="7450"/>
                  </a:lnTo>
                  <a:cubicBezTo>
                    <a:pt x="6320" y="6490"/>
                    <a:pt x="5054" y="5320"/>
                    <a:pt x="3819" y="4206"/>
                  </a:cubicBezTo>
                  <a:cubicBezTo>
                    <a:pt x="3219" y="3665"/>
                    <a:pt x="2633" y="3109"/>
                    <a:pt x="2070" y="2529"/>
                  </a:cubicBezTo>
                  <a:cubicBezTo>
                    <a:pt x="1422" y="1859"/>
                    <a:pt x="627" y="1130"/>
                    <a:pt x="245" y="267"/>
                  </a:cubicBezTo>
                  <a:close/>
                  <a:moveTo>
                    <a:pt x="44" y="0"/>
                  </a:moveTo>
                  <a:cubicBezTo>
                    <a:pt x="32" y="0"/>
                    <a:pt x="20" y="17"/>
                    <a:pt x="31" y="30"/>
                  </a:cubicBezTo>
                  <a:cubicBezTo>
                    <a:pt x="39" y="38"/>
                    <a:pt x="47" y="46"/>
                    <a:pt x="55" y="55"/>
                  </a:cubicBezTo>
                  <a:cubicBezTo>
                    <a:pt x="35" y="60"/>
                    <a:pt x="21" y="84"/>
                    <a:pt x="41" y="102"/>
                  </a:cubicBezTo>
                  <a:cubicBezTo>
                    <a:pt x="74" y="128"/>
                    <a:pt x="107" y="155"/>
                    <a:pt x="141" y="183"/>
                  </a:cubicBezTo>
                  <a:cubicBezTo>
                    <a:pt x="134" y="191"/>
                    <a:pt x="133" y="203"/>
                    <a:pt x="138" y="214"/>
                  </a:cubicBezTo>
                  <a:cubicBezTo>
                    <a:pt x="417" y="904"/>
                    <a:pt x="959" y="1458"/>
                    <a:pt x="1456" y="2001"/>
                  </a:cubicBezTo>
                  <a:cubicBezTo>
                    <a:pt x="2121" y="2730"/>
                    <a:pt x="2830" y="3418"/>
                    <a:pt x="3561" y="4081"/>
                  </a:cubicBezTo>
                  <a:cubicBezTo>
                    <a:pt x="4808" y="5215"/>
                    <a:pt x="6102" y="6451"/>
                    <a:pt x="7522" y="7387"/>
                  </a:cubicBezTo>
                  <a:cubicBezTo>
                    <a:pt x="5908" y="6726"/>
                    <a:pt x="4652" y="5508"/>
                    <a:pt x="3389" y="4325"/>
                  </a:cubicBezTo>
                  <a:cubicBezTo>
                    <a:pt x="2096" y="3113"/>
                    <a:pt x="911" y="1798"/>
                    <a:pt x="86" y="218"/>
                  </a:cubicBezTo>
                  <a:cubicBezTo>
                    <a:pt x="78" y="204"/>
                    <a:pt x="67" y="198"/>
                    <a:pt x="55" y="198"/>
                  </a:cubicBezTo>
                  <a:cubicBezTo>
                    <a:pt x="28" y="198"/>
                    <a:pt x="1" y="226"/>
                    <a:pt x="17" y="258"/>
                  </a:cubicBezTo>
                  <a:cubicBezTo>
                    <a:pt x="877" y="1921"/>
                    <a:pt x="2156" y="3282"/>
                    <a:pt x="3521" y="4544"/>
                  </a:cubicBezTo>
                  <a:cubicBezTo>
                    <a:pt x="4792" y="5716"/>
                    <a:pt x="6035" y="6902"/>
                    <a:pt x="7683" y="7491"/>
                  </a:cubicBezTo>
                  <a:cubicBezTo>
                    <a:pt x="7741" y="7527"/>
                    <a:pt x="7798" y="7564"/>
                    <a:pt x="7855" y="7600"/>
                  </a:cubicBezTo>
                  <a:cubicBezTo>
                    <a:pt x="7857" y="7601"/>
                    <a:pt x="7859" y="7602"/>
                    <a:pt x="7861" y="7602"/>
                  </a:cubicBezTo>
                  <a:cubicBezTo>
                    <a:pt x="7865" y="7602"/>
                    <a:pt x="7868" y="7600"/>
                    <a:pt x="7870" y="7596"/>
                  </a:cubicBezTo>
                  <a:lnTo>
                    <a:pt x="7890" y="7618"/>
                  </a:lnTo>
                  <a:cubicBezTo>
                    <a:pt x="7897" y="7625"/>
                    <a:pt x="7905" y="7629"/>
                    <a:pt x="7912" y="7629"/>
                  </a:cubicBezTo>
                  <a:cubicBezTo>
                    <a:pt x="7935" y="7629"/>
                    <a:pt x="7956" y="7597"/>
                    <a:pt x="7935" y="7574"/>
                  </a:cubicBezTo>
                  <a:cubicBezTo>
                    <a:pt x="5706" y="4985"/>
                    <a:pt x="2948" y="2930"/>
                    <a:pt x="546" y="511"/>
                  </a:cubicBezTo>
                  <a:lnTo>
                    <a:pt x="546" y="511"/>
                  </a:lnTo>
                  <a:cubicBezTo>
                    <a:pt x="1852" y="1569"/>
                    <a:pt x="3173" y="2607"/>
                    <a:pt x="4485" y="3658"/>
                  </a:cubicBezTo>
                  <a:cubicBezTo>
                    <a:pt x="5782" y="4696"/>
                    <a:pt x="7015" y="5772"/>
                    <a:pt x="7771" y="7280"/>
                  </a:cubicBezTo>
                  <a:cubicBezTo>
                    <a:pt x="7777" y="7291"/>
                    <a:pt x="7785" y="7295"/>
                    <a:pt x="7794" y="7295"/>
                  </a:cubicBezTo>
                  <a:cubicBezTo>
                    <a:pt x="7813" y="7295"/>
                    <a:pt x="7832" y="7274"/>
                    <a:pt x="7822" y="7251"/>
                  </a:cubicBezTo>
                  <a:cubicBezTo>
                    <a:pt x="7170" y="5792"/>
                    <a:pt x="5948" y="4739"/>
                    <a:pt x="4728" y="3756"/>
                  </a:cubicBezTo>
                  <a:cubicBezTo>
                    <a:pt x="3220" y="2543"/>
                    <a:pt x="1712" y="1330"/>
                    <a:pt x="185" y="139"/>
                  </a:cubicBezTo>
                  <a:cubicBezTo>
                    <a:pt x="142" y="94"/>
                    <a:pt x="98" y="51"/>
                    <a:pt x="55" y="6"/>
                  </a:cubicBezTo>
                  <a:cubicBezTo>
                    <a:pt x="52" y="2"/>
                    <a:pt x="48"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8" name="Google Shape;808;p14"/>
            <p:cNvSpPr/>
            <p:nvPr/>
          </p:nvSpPr>
          <p:spPr>
            <a:xfrm>
              <a:off x="6450400" y="3168500"/>
              <a:ext cx="112300" cy="174300"/>
            </a:xfrm>
            <a:custGeom>
              <a:avLst/>
              <a:gdLst/>
              <a:ahLst/>
              <a:cxnLst/>
              <a:rect l="l" t="t" r="r" b="b"/>
              <a:pathLst>
                <a:path w="4492" h="6972" extrusionOk="0">
                  <a:moveTo>
                    <a:pt x="164" y="457"/>
                  </a:moveTo>
                  <a:cubicBezTo>
                    <a:pt x="1371" y="2534"/>
                    <a:pt x="2653" y="4561"/>
                    <a:pt x="4014" y="6541"/>
                  </a:cubicBezTo>
                  <a:cubicBezTo>
                    <a:pt x="2152" y="4933"/>
                    <a:pt x="834" y="2826"/>
                    <a:pt x="164" y="457"/>
                  </a:cubicBezTo>
                  <a:close/>
                  <a:moveTo>
                    <a:pt x="26" y="1"/>
                  </a:moveTo>
                  <a:cubicBezTo>
                    <a:pt x="14" y="1"/>
                    <a:pt x="1" y="11"/>
                    <a:pt x="5" y="26"/>
                  </a:cubicBezTo>
                  <a:cubicBezTo>
                    <a:pt x="20" y="94"/>
                    <a:pt x="38" y="162"/>
                    <a:pt x="54" y="229"/>
                  </a:cubicBezTo>
                  <a:cubicBezTo>
                    <a:pt x="46" y="242"/>
                    <a:pt x="46" y="260"/>
                    <a:pt x="54" y="273"/>
                  </a:cubicBezTo>
                  <a:lnTo>
                    <a:pt x="72" y="302"/>
                  </a:lnTo>
                  <a:cubicBezTo>
                    <a:pt x="698" y="2847"/>
                    <a:pt x="2148" y="5103"/>
                    <a:pt x="4168" y="6766"/>
                  </a:cubicBezTo>
                  <a:cubicBezTo>
                    <a:pt x="4178" y="6781"/>
                    <a:pt x="4187" y="6794"/>
                    <a:pt x="4196" y="6809"/>
                  </a:cubicBezTo>
                  <a:cubicBezTo>
                    <a:pt x="4201" y="6815"/>
                    <a:pt x="4207" y="6818"/>
                    <a:pt x="4214" y="6818"/>
                  </a:cubicBezTo>
                  <a:cubicBezTo>
                    <a:pt x="4218" y="6818"/>
                    <a:pt x="4222" y="6817"/>
                    <a:pt x="4226" y="6814"/>
                  </a:cubicBezTo>
                  <a:cubicBezTo>
                    <a:pt x="4287" y="6865"/>
                    <a:pt x="4347" y="6914"/>
                    <a:pt x="4408" y="6964"/>
                  </a:cubicBezTo>
                  <a:cubicBezTo>
                    <a:pt x="4416" y="6970"/>
                    <a:pt x="4425" y="6972"/>
                    <a:pt x="4433" y="6972"/>
                  </a:cubicBezTo>
                  <a:cubicBezTo>
                    <a:pt x="4465" y="6972"/>
                    <a:pt x="4492" y="6935"/>
                    <a:pt x="4462" y="6912"/>
                  </a:cubicBezTo>
                  <a:cubicBezTo>
                    <a:pt x="4354" y="6826"/>
                    <a:pt x="4247" y="6738"/>
                    <a:pt x="4142" y="6649"/>
                  </a:cubicBezTo>
                  <a:cubicBezTo>
                    <a:pt x="3482" y="5664"/>
                    <a:pt x="2832" y="4671"/>
                    <a:pt x="2201" y="3667"/>
                  </a:cubicBezTo>
                  <a:cubicBezTo>
                    <a:pt x="1675" y="2828"/>
                    <a:pt x="1220" y="1891"/>
                    <a:pt x="668" y="1056"/>
                  </a:cubicBezTo>
                  <a:lnTo>
                    <a:pt x="668" y="1056"/>
                  </a:lnTo>
                  <a:cubicBezTo>
                    <a:pt x="720" y="1115"/>
                    <a:pt x="770" y="1172"/>
                    <a:pt x="818" y="1229"/>
                  </a:cubicBezTo>
                  <a:cubicBezTo>
                    <a:pt x="1130" y="1601"/>
                    <a:pt x="1452" y="1967"/>
                    <a:pt x="1765" y="2339"/>
                  </a:cubicBezTo>
                  <a:cubicBezTo>
                    <a:pt x="2489" y="3200"/>
                    <a:pt x="3160" y="4090"/>
                    <a:pt x="3635" y="5114"/>
                  </a:cubicBezTo>
                  <a:cubicBezTo>
                    <a:pt x="3642" y="5129"/>
                    <a:pt x="3653" y="5135"/>
                    <a:pt x="3665" y="5135"/>
                  </a:cubicBezTo>
                  <a:cubicBezTo>
                    <a:pt x="3690" y="5135"/>
                    <a:pt x="3718" y="5106"/>
                    <a:pt x="3703" y="5075"/>
                  </a:cubicBezTo>
                  <a:cubicBezTo>
                    <a:pt x="2856" y="3222"/>
                    <a:pt x="1351" y="1828"/>
                    <a:pt x="134" y="228"/>
                  </a:cubicBezTo>
                  <a:cubicBezTo>
                    <a:pt x="125" y="214"/>
                    <a:pt x="112" y="208"/>
                    <a:pt x="96" y="208"/>
                  </a:cubicBezTo>
                  <a:cubicBezTo>
                    <a:pt x="80" y="144"/>
                    <a:pt x="61" y="80"/>
                    <a:pt x="45" y="16"/>
                  </a:cubicBezTo>
                  <a:cubicBezTo>
                    <a:pt x="42" y="5"/>
                    <a:pt x="34" y="1"/>
                    <a:pt x="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9" name="Google Shape;809;p14"/>
            <p:cNvSpPr/>
            <p:nvPr/>
          </p:nvSpPr>
          <p:spPr>
            <a:xfrm>
              <a:off x="6522150" y="3124825"/>
              <a:ext cx="72800" cy="276725"/>
            </a:xfrm>
            <a:custGeom>
              <a:avLst/>
              <a:gdLst/>
              <a:ahLst/>
              <a:cxnLst/>
              <a:rect l="l" t="t" r="r" b="b"/>
              <a:pathLst>
                <a:path w="2912" h="11069" extrusionOk="0">
                  <a:moveTo>
                    <a:pt x="486" y="643"/>
                  </a:moveTo>
                  <a:cubicBezTo>
                    <a:pt x="489" y="1671"/>
                    <a:pt x="537" y="2699"/>
                    <a:pt x="789" y="3702"/>
                  </a:cubicBezTo>
                  <a:cubicBezTo>
                    <a:pt x="1088" y="4885"/>
                    <a:pt x="1601" y="6004"/>
                    <a:pt x="1964" y="7166"/>
                  </a:cubicBezTo>
                  <a:cubicBezTo>
                    <a:pt x="2312" y="8281"/>
                    <a:pt x="2544" y="9468"/>
                    <a:pt x="2685" y="10624"/>
                  </a:cubicBezTo>
                  <a:cubicBezTo>
                    <a:pt x="2699" y="10733"/>
                    <a:pt x="2759" y="10851"/>
                    <a:pt x="2758" y="10851"/>
                  </a:cubicBezTo>
                  <a:cubicBezTo>
                    <a:pt x="2757" y="10851"/>
                    <a:pt x="2721" y="10783"/>
                    <a:pt x="2603" y="10590"/>
                  </a:cubicBezTo>
                  <a:cubicBezTo>
                    <a:pt x="2463" y="10360"/>
                    <a:pt x="2327" y="10130"/>
                    <a:pt x="2205" y="9890"/>
                  </a:cubicBezTo>
                  <a:cubicBezTo>
                    <a:pt x="1877" y="9242"/>
                    <a:pt x="1652" y="8551"/>
                    <a:pt x="1418" y="7867"/>
                  </a:cubicBezTo>
                  <a:cubicBezTo>
                    <a:pt x="1005" y="6653"/>
                    <a:pt x="602" y="5427"/>
                    <a:pt x="400" y="4159"/>
                  </a:cubicBezTo>
                  <a:cubicBezTo>
                    <a:pt x="284" y="3436"/>
                    <a:pt x="233" y="2704"/>
                    <a:pt x="278" y="1973"/>
                  </a:cubicBezTo>
                  <a:cubicBezTo>
                    <a:pt x="304" y="1569"/>
                    <a:pt x="344" y="1155"/>
                    <a:pt x="452" y="764"/>
                  </a:cubicBezTo>
                  <a:cubicBezTo>
                    <a:pt x="465" y="716"/>
                    <a:pt x="476" y="677"/>
                    <a:pt x="486" y="643"/>
                  </a:cubicBezTo>
                  <a:close/>
                  <a:moveTo>
                    <a:pt x="507" y="1"/>
                  </a:moveTo>
                  <a:cubicBezTo>
                    <a:pt x="497" y="1"/>
                    <a:pt x="488" y="7"/>
                    <a:pt x="488" y="20"/>
                  </a:cubicBezTo>
                  <a:cubicBezTo>
                    <a:pt x="488" y="133"/>
                    <a:pt x="486" y="246"/>
                    <a:pt x="486" y="361"/>
                  </a:cubicBezTo>
                  <a:cubicBezTo>
                    <a:pt x="484" y="370"/>
                    <a:pt x="482" y="381"/>
                    <a:pt x="478" y="392"/>
                  </a:cubicBezTo>
                  <a:cubicBezTo>
                    <a:pt x="469" y="365"/>
                    <a:pt x="458" y="340"/>
                    <a:pt x="449" y="313"/>
                  </a:cubicBezTo>
                  <a:cubicBezTo>
                    <a:pt x="446" y="306"/>
                    <a:pt x="440" y="303"/>
                    <a:pt x="435" y="303"/>
                  </a:cubicBezTo>
                  <a:cubicBezTo>
                    <a:pt x="426" y="303"/>
                    <a:pt x="418" y="310"/>
                    <a:pt x="421" y="321"/>
                  </a:cubicBezTo>
                  <a:cubicBezTo>
                    <a:pt x="434" y="364"/>
                    <a:pt x="450" y="406"/>
                    <a:pt x="464" y="450"/>
                  </a:cubicBezTo>
                  <a:cubicBezTo>
                    <a:pt x="1" y="2219"/>
                    <a:pt x="208" y="4037"/>
                    <a:pt x="689" y="5786"/>
                  </a:cubicBezTo>
                  <a:cubicBezTo>
                    <a:pt x="1186" y="7601"/>
                    <a:pt x="1769" y="9508"/>
                    <a:pt x="2861" y="11061"/>
                  </a:cubicBezTo>
                  <a:cubicBezTo>
                    <a:pt x="2867" y="11066"/>
                    <a:pt x="2873" y="11069"/>
                    <a:pt x="2880" y="11069"/>
                  </a:cubicBezTo>
                  <a:cubicBezTo>
                    <a:pt x="2896" y="11069"/>
                    <a:pt x="2911" y="11053"/>
                    <a:pt x="2905" y="11034"/>
                  </a:cubicBezTo>
                  <a:cubicBezTo>
                    <a:pt x="2535" y="10219"/>
                    <a:pt x="2551" y="9304"/>
                    <a:pt x="2368" y="8440"/>
                  </a:cubicBezTo>
                  <a:cubicBezTo>
                    <a:pt x="2175" y="7523"/>
                    <a:pt x="1873" y="6634"/>
                    <a:pt x="1554" y="5756"/>
                  </a:cubicBezTo>
                  <a:cubicBezTo>
                    <a:pt x="1260" y="4946"/>
                    <a:pt x="945" y="4141"/>
                    <a:pt x="770" y="3294"/>
                  </a:cubicBezTo>
                  <a:cubicBezTo>
                    <a:pt x="593" y="2430"/>
                    <a:pt x="554" y="1548"/>
                    <a:pt x="537" y="668"/>
                  </a:cubicBezTo>
                  <a:lnTo>
                    <a:pt x="537" y="668"/>
                  </a:lnTo>
                  <a:cubicBezTo>
                    <a:pt x="557" y="724"/>
                    <a:pt x="577" y="779"/>
                    <a:pt x="598" y="833"/>
                  </a:cubicBezTo>
                  <a:cubicBezTo>
                    <a:pt x="856" y="2819"/>
                    <a:pt x="1337" y="4834"/>
                    <a:pt x="2663" y="6394"/>
                  </a:cubicBezTo>
                  <a:cubicBezTo>
                    <a:pt x="2670" y="6402"/>
                    <a:pt x="2678" y="6406"/>
                    <a:pt x="2685" y="6406"/>
                  </a:cubicBezTo>
                  <a:cubicBezTo>
                    <a:pt x="2710" y="6406"/>
                    <a:pt x="2732" y="6372"/>
                    <a:pt x="2711" y="6346"/>
                  </a:cubicBezTo>
                  <a:cubicBezTo>
                    <a:pt x="1488" y="4849"/>
                    <a:pt x="993" y="3014"/>
                    <a:pt x="718" y="1144"/>
                  </a:cubicBezTo>
                  <a:lnTo>
                    <a:pt x="718" y="1144"/>
                  </a:lnTo>
                  <a:cubicBezTo>
                    <a:pt x="1265" y="2487"/>
                    <a:pt x="2039" y="3734"/>
                    <a:pt x="2531" y="5103"/>
                  </a:cubicBezTo>
                  <a:cubicBezTo>
                    <a:pt x="2537" y="5122"/>
                    <a:pt x="2552" y="5130"/>
                    <a:pt x="2568" y="5130"/>
                  </a:cubicBezTo>
                  <a:cubicBezTo>
                    <a:pt x="2590" y="5130"/>
                    <a:pt x="2612" y="5112"/>
                    <a:pt x="2604" y="5083"/>
                  </a:cubicBezTo>
                  <a:cubicBezTo>
                    <a:pt x="2156" y="3614"/>
                    <a:pt x="1292" y="2316"/>
                    <a:pt x="685" y="908"/>
                  </a:cubicBezTo>
                  <a:cubicBezTo>
                    <a:pt x="654" y="681"/>
                    <a:pt x="626" y="453"/>
                    <a:pt x="600" y="225"/>
                  </a:cubicBezTo>
                  <a:cubicBezTo>
                    <a:pt x="599" y="203"/>
                    <a:pt x="581" y="189"/>
                    <a:pt x="562" y="189"/>
                  </a:cubicBezTo>
                  <a:cubicBezTo>
                    <a:pt x="549" y="189"/>
                    <a:pt x="536" y="196"/>
                    <a:pt x="529" y="210"/>
                  </a:cubicBezTo>
                  <a:cubicBezTo>
                    <a:pt x="529" y="146"/>
                    <a:pt x="528" y="84"/>
                    <a:pt x="526" y="20"/>
                  </a:cubicBezTo>
                  <a:cubicBezTo>
                    <a:pt x="526" y="7"/>
                    <a:pt x="517" y="1"/>
                    <a:pt x="5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0" name="Google Shape;810;p14"/>
            <p:cNvSpPr/>
            <p:nvPr/>
          </p:nvSpPr>
          <p:spPr>
            <a:xfrm>
              <a:off x="6595075" y="3031050"/>
              <a:ext cx="364550" cy="396175"/>
            </a:xfrm>
            <a:custGeom>
              <a:avLst/>
              <a:gdLst/>
              <a:ahLst/>
              <a:cxnLst/>
              <a:rect l="l" t="t" r="r" b="b"/>
              <a:pathLst>
                <a:path w="14582" h="15847" extrusionOk="0">
                  <a:moveTo>
                    <a:pt x="13686" y="4750"/>
                  </a:moveTo>
                  <a:lnTo>
                    <a:pt x="13686" y="4750"/>
                  </a:lnTo>
                  <a:cubicBezTo>
                    <a:pt x="11776" y="6749"/>
                    <a:pt x="9572" y="8468"/>
                    <a:pt x="7553" y="10353"/>
                  </a:cubicBezTo>
                  <a:cubicBezTo>
                    <a:pt x="5595" y="12182"/>
                    <a:pt x="3610" y="13967"/>
                    <a:pt x="1273" y="15284"/>
                  </a:cubicBezTo>
                  <a:cubicBezTo>
                    <a:pt x="1517" y="15098"/>
                    <a:pt x="1751" y="14897"/>
                    <a:pt x="1985" y="14710"/>
                  </a:cubicBezTo>
                  <a:cubicBezTo>
                    <a:pt x="2613" y="14209"/>
                    <a:pt x="3230" y="13693"/>
                    <a:pt x="3841" y="13169"/>
                  </a:cubicBezTo>
                  <a:cubicBezTo>
                    <a:pt x="5028" y="12152"/>
                    <a:pt x="6188" y="11106"/>
                    <a:pt x="7346" y="10056"/>
                  </a:cubicBezTo>
                  <a:cubicBezTo>
                    <a:pt x="9388" y="8201"/>
                    <a:pt x="11400" y="6298"/>
                    <a:pt x="13686" y="4750"/>
                  </a:cubicBezTo>
                  <a:close/>
                  <a:moveTo>
                    <a:pt x="2689" y="483"/>
                  </a:moveTo>
                  <a:lnTo>
                    <a:pt x="2689" y="483"/>
                  </a:lnTo>
                  <a:cubicBezTo>
                    <a:pt x="2085" y="3099"/>
                    <a:pt x="2273" y="5764"/>
                    <a:pt x="1786" y="8389"/>
                  </a:cubicBezTo>
                  <a:cubicBezTo>
                    <a:pt x="1350" y="10739"/>
                    <a:pt x="470" y="12995"/>
                    <a:pt x="398" y="15400"/>
                  </a:cubicBezTo>
                  <a:cubicBezTo>
                    <a:pt x="252" y="14809"/>
                    <a:pt x="324" y="14167"/>
                    <a:pt x="352" y="13567"/>
                  </a:cubicBezTo>
                  <a:cubicBezTo>
                    <a:pt x="383" y="12895"/>
                    <a:pt x="428" y="12224"/>
                    <a:pt x="482" y="11554"/>
                  </a:cubicBezTo>
                  <a:cubicBezTo>
                    <a:pt x="582" y="10308"/>
                    <a:pt x="717" y="9065"/>
                    <a:pt x="866" y="7825"/>
                  </a:cubicBezTo>
                  <a:cubicBezTo>
                    <a:pt x="1022" y="6513"/>
                    <a:pt x="1130" y="5172"/>
                    <a:pt x="1405" y="3880"/>
                  </a:cubicBezTo>
                  <a:cubicBezTo>
                    <a:pt x="1658" y="2685"/>
                    <a:pt x="2165" y="1580"/>
                    <a:pt x="2689" y="483"/>
                  </a:cubicBezTo>
                  <a:close/>
                  <a:moveTo>
                    <a:pt x="2878" y="1"/>
                  </a:moveTo>
                  <a:cubicBezTo>
                    <a:pt x="2870" y="1"/>
                    <a:pt x="2863" y="5"/>
                    <a:pt x="2858" y="14"/>
                  </a:cubicBezTo>
                  <a:cubicBezTo>
                    <a:pt x="2233" y="1245"/>
                    <a:pt x="1629" y="2503"/>
                    <a:pt x="1337" y="3861"/>
                  </a:cubicBezTo>
                  <a:cubicBezTo>
                    <a:pt x="1058" y="5160"/>
                    <a:pt x="951" y="6507"/>
                    <a:pt x="793" y="7825"/>
                  </a:cubicBezTo>
                  <a:cubicBezTo>
                    <a:pt x="622" y="9257"/>
                    <a:pt x="464" y="10691"/>
                    <a:pt x="359" y="12128"/>
                  </a:cubicBezTo>
                  <a:cubicBezTo>
                    <a:pt x="280" y="13214"/>
                    <a:pt x="0" y="14589"/>
                    <a:pt x="390" y="15652"/>
                  </a:cubicBezTo>
                  <a:lnTo>
                    <a:pt x="390" y="15681"/>
                  </a:lnTo>
                  <a:cubicBezTo>
                    <a:pt x="390" y="15698"/>
                    <a:pt x="400" y="15713"/>
                    <a:pt x="418" y="15717"/>
                  </a:cubicBezTo>
                  <a:cubicBezTo>
                    <a:pt x="432" y="15754"/>
                    <a:pt x="444" y="15790"/>
                    <a:pt x="460" y="15826"/>
                  </a:cubicBezTo>
                  <a:cubicBezTo>
                    <a:pt x="467" y="15841"/>
                    <a:pt x="478" y="15846"/>
                    <a:pt x="490" y="15846"/>
                  </a:cubicBezTo>
                  <a:cubicBezTo>
                    <a:pt x="515" y="15846"/>
                    <a:pt x="542" y="15818"/>
                    <a:pt x="529" y="15786"/>
                  </a:cubicBezTo>
                  <a:cubicBezTo>
                    <a:pt x="525" y="15777"/>
                    <a:pt x="522" y="15769"/>
                    <a:pt x="518" y="15760"/>
                  </a:cubicBezTo>
                  <a:cubicBezTo>
                    <a:pt x="701" y="15672"/>
                    <a:pt x="875" y="15569"/>
                    <a:pt x="1042" y="15452"/>
                  </a:cubicBezTo>
                  <a:cubicBezTo>
                    <a:pt x="3442" y="14229"/>
                    <a:pt x="5455" y="12399"/>
                    <a:pt x="7412" y="10576"/>
                  </a:cubicBezTo>
                  <a:cubicBezTo>
                    <a:pt x="9564" y="8573"/>
                    <a:pt x="11921" y="6747"/>
                    <a:pt x="13931" y="4600"/>
                  </a:cubicBezTo>
                  <a:cubicBezTo>
                    <a:pt x="13936" y="4594"/>
                    <a:pt x="13938" y="4587"/>
                    <a:pt x="13938" y="4580"/>
                  </a:cubicBezTo>
                  <a:cubicBezTo>
                    <a:pt x="14139" y="4447"/>
                    <a:pt x="14342" y="4318"/>
                    <a:pt x="14549" y="4189"/>
                  </a:cubicBezTo>
                  <a:cubicBezTo>
                    <a:pt x="14581" y="4170"/>
                    <a:pt x="14561" y="4124"/>
                    <a:pt x="14530" y="4124"/>
                  </a:cubicBezTo>
                  <a:cubicBezTo>
                    <a:pt x="14525" y="4124"/>
                    <a:pt x="14519" y="4126"/>
                    <a:pt x="14513" y="4129"/>
                  </a:cubicBezTo>
                  <a:cubicBezTo>
                    <a:pt x="12004" y="5632"/>
                    <a:pt x="9865" y="7661"/>
                    <a:pt x="7711" y="9619"/>
                  </a:cubicBezTo>
                  <a:cubicBezTo>
                    <a:pt x="6590" y="10636"/>
                    <a:pt x="5468" y="11656"/>
                    <a:pt x="4325" y="12650"/>
                  </a:cubicBezTo>
                  <a:cubicBezTo>
                    <a:pt x="3718" y="13178"/>
                    <a:pt x="3104" y="13698"/>
                    <a:pt x="2484" y="14210"/>
                  </a:cubicBezTo>
                  <a:cubicBezTo>
                    <a:pt x="1883" y="14702"/>
                    <a:pt x="1271" y="15293"/>
                    <a:pt x="583" y="15664"/>
                  </a:cubicBezTo>
                  <a:cubicBezTo>
                    <a:pt x="4644" y="11187"/>
                    <a:pt x="9314" y="7302"/>
                    <a:pt x="14454" y="4123"/>
                  </a:cubicBezTo>
                  <a:cubicBezTo>
                    <a:pt x="14484" y="4104"/>
                    <a:pt x="14466" y="4062"/>
                    <a:pt x="14438" y="4062"/>
                  </a:cubicBezTo>
                  <a:cubicBezTo>
                    <a:pt x="14432" y="4062"/>
                    <a:pt x="14426" y="4063"/>
                    <a:pt x="14421" y="4067"/>
                  </a:cubicBezTo>
                  <a:cubicBezTo>
                    <a:pt x="9250" y="7270"/>
                    <a:pt x="4537" y="11144"/>
                    <a:pt x="504" y="15704"/>
                  </a:cubicBezTo>
                  <a:cubicBezTo>
                    <a:pt x="503" y="15705"/>
                    <a:pt x="504" y="15706"/>
                    <a:pt x="503" y="15706"/>
                  </a:cubicBezTo>
                  <a:lnTo>
                    <a:pt x="496" y="15710"/>
                  </a:lnTo>
                  <a:cubicBezTo>
                    <a:pt x="490" y="15694"/>
                    <a:pt x="484" y="15678"/>
                    <a:pt x="479" y="15662"/>
                  </a:cubicBezTo>
                  <a:cubicBezTo>
                    <a:pt x="496" y="13077"/>
                    <a:pt x="1494" y="10673"/>
                    <a:pt x="1922" y="8152"/>
                  </a:cubicBezTo>
                  <a:cubicBezTo>
                    <a:pt x="2129" y="6935"/>
                    <a:pt x="2147" y="5703"/>
                    <a:pt x="2209" y="4472"/>
                  </a:cubicBezTo>
                  <a:cubicBezTo>
                    <a:pt x="2278" y="3065"/>
                    <a:pt x="2472" y="1668"/>
                    <a:pt x="2784" y="294"/>
                  </a:cubicBezTo>
                  <a:cubicBezTo>
                    <a:pt x="2784" y="291"/>
                    <a:pt x="2782" y="290"/>
                    <a:pt x="2782" y="287"/>
                  </a:cubicBezTo>
                  <a:lnTo>
                    <a:pt x="2902" y="38"/>
                  </a:lnTo>
                  <a:cubicBezTo>
                    <a:pt x="2911" y="19"/>
                    <a:pt x="2894" y="1"/>
                    <a:pt x="28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1" name="Google Shape;811;p14"/>
            <p:cNvSpPr/>
            <p:nvPr/>
          </p:nvSpPr>
          <p:spPr>
            <a:xfrm>
              <a:off x="6617100" y="3254225"/>
              <a:ext cx="392675" cy="172975"/>
            </a:xfrm>
            <a:custGeom>
              <a:avLst/>
              <a:gdLst/>
              <a:ahLst/>
              <a:cxnLst/>
              <a:rect l="l" t="t" r="r" b="b"/>
              <a:pathLst>
                <a:path w="15707" h="6919" extrusionOk="0">
                  <a:moveTo>
                    <a:pt x="15367" y="171"/>
                  </a:moveTo>
                  <a:lnTo>
                    <a:pt x="15367" y="171"/>
                  </a:lnTo>
                  <a:cubicBezTo>
                    <a:pt x="11130" y="2272"/>
                    <a:pt x="6817" y="4180"/>
                    <a:pt x="2431" y="5935"/>
                  </a:cubicBezTo>
                  <a:cubicBezTo>
                    <a:pt x="6545" y="3597"/>
                    <a:pt x="10876" y="1668"/>
                    <a:pt x="15367" y="171"/>
                  </a:cubicBezTo>
                  <a:close/>
                  <a:moveTo>
                    <a:pt x="15669" y="0"/>
                  </a:moveTo>
                  <a:cubicBezTo>
                    <a:pt x="15666" y="0"/>
                    <a:pt x="15662" y="1"/>
                    <a:pt x="15659" y="2"/>
                  </a:cubicBezTo>
                  <a:cubicBezTo>
                    <a:pt x="10984" y="1493"/>
                    <a:pt x="6494" y="3504"/>
                    <a:pt x="2271" y="6001"/>
                  </a:cubicBezTo>
                  <a:cubicBezTo>
                    <a:pt x="1521" y="6299"/>
                    <a:pt x="770" y="6594"/>
                    <a:pt x="18" y="6885"/>
                  </a:cubicBezTo>
                  <a:cubicBezTo>
                    <a:pt x="0" y="6892"/>
                    <a:pt x="5" y="6918"/>
                    <a:pt x="20" y="6918"/>
                  </a:cubicBezTo>
                  <a:cubicBezTo>
                    <a:pt x="22" y="6918"/>
                    <a:pt x="24" y="6918"/>
                    <a:pt x="26" y="6917"/>
                  </a:cubicBezTo>
                  <a:cubicBezTo>
                    <a:pt x="5370" y="4971"/>
                    <a:pt x="10602" y="2672"/>
                    <a:pt x="15673" y="102"/>
                  </a:cubicBezTo>
                  <a:cubicBezTo>
                    <a:pt x="15689" y="94"/>
                    <a:pt x="15696" y="74"/>
                    <a:pt x="15687" y="58"/>
                  </a:cubicBezTo>
                  <a:cubicBezTo>
                    <a:pt x="15707" y="39"/>
                    <a:pt x="15697" y="0"/>
                    <a:pt x="156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2" name="Google Shape;812;p14"/>
            <p:cNvSpPr/>
            <p:nvPr/>
          </p:nvSpPr>
          <p:spPr>
            <a:xfrm>
              <a:off x="6613725" y="3369525"/>
              <a:ext cx="388375" cy="66150"/>
            </a:xfrm>
            <a:custGeom>
              <a:avLst/>
              <a:gdLst/>
              <a:ahLst/>
              <a:cxnLst/>
              <a:rect l="l" t="t" r="r" b="b"/>
              <a:pathLst>
                <a:path w="15535" h="2646" extrusionOk="0">
                  <a:moveTo>
                    <a:pt x="13869" y="302"/>
                  </a:moveTo>
                  <a:lnTo>
                    <a:pt x="13869" y="302"/>
                  </a:lnTo>
                  <a:cubicBezTo>
                    <a:pt x="12024" y="695"/>
                    <a:pt x="10251" y="1365"/>
                    <a:pt x="8427" y="1861"/>
                  </a:cubicBezTo>
                  <a:cubicBezTo>
                    <a:pt x="6731" y="2322"/>
                    <a:pt x="5024" y="2535"/>
                    <a:pt x="3302" y="2535"/>
                  </a:cubicBezTo>
                  <a:cubicBezTo>
                    <a:pt x="2470" y="2535"/>
                    <a:pt x="1635" y="2485"/>
                    <a:pt x="796" y="2390"/>
                  </a:cubicBezTo>
                  <a:cubicBezTo>
                    <a:pt x="5152" y="1666"/>
                    <a:pt x="9503" y="951"/>
                    <a:pt x="13869" y="302"/>
                  </a:cubicBezTo>
                  <a:close/>
                  <a:moveTo>
                    <a:pt x="15424" y="0"/>
                  </a:moveTo>
                  <a:cubicBezTo>
                    <a:pt x="15423" y="0"/>
                    <a:pt x="15422" y="0"/>
                    <a:pt x="15420" y="0"/>
                  </a:cubicBezTo>
                  <a:cubicBezTo>
                    <a:pt x="15231" y="24"/>
                    <a:pt x="15043" y="51"/>
                    <a:pt x="14853" y="76"/>
                  </a:cubicBezTo>
                  <a:cubicBezTo>
                    <a:pt x="14680" y="74"/>
                    <a:pt x="14507" y="72"/>
                    <a:pt x="14333" y="72"/>
                  </a:cubicBezTo>
                  <a:cubicBezTo>
                    <a:pt x="9494" y="72"/>
                    <a:pt x="4661" y="1152"/>
                    <a:pt x="17" y="2417"/>
                  </a:cubicBezTo>
                  <a:cubicBezTo>
                    <a:pt x="0" y="2422"/>
                    <a:pt x="5" y="2445"/>
                    <a:pt x="21" y="2445"/>
                  </a:cubicBezTo>
                  <a:cubicBezTo>
                    <a:pt x="22" y="2445"/>
                    <a:pt x="24" y="2445"/>
                    <a:pt x="25" y="2445"/>
                  </a:cubicBezTo>
                  <a:cubicBezTo>
                    <a:pt x="4733" y="1395"/>
                    <a:pt x="9387" y="183"/>
                    <a:pt x="14224" y="162"/>
                  </a:cubicBezTo>
                  <a:lnTo>
                    <a:pt x="14224" y="162"/>
                  </a:lnTo>
                  <a:cubicBezTo>
                    <a:pt x="9674" y="780"/>
                    <a:pt x="5120" y="1497"/>
                    <a:pt x="611" y="2369"/>
                  </a:cubicBezTo>
                  <a:cubicBezTo>
                    <a:pt x="595" y="2367"/>
                    <a:pt x="580" y="2366"/>
                    <a:pt x="564" y="2363"/>
                  </a:cubicBezTo>
                  <a:cubicBezTo>
                    <a:pt x="553" y="2363"/>
                    <a:pt x="544" y="2371"/>
                    <a:pt x="543" y="2382"/>
                  </a:cubicBezTo>
                  <a:cubicBezTo>
                    <a:pt x="423" y="2405"/>
                    <a:pt x="303" y="2427"/>
                    <a:pt x="181" y="2451"/>
                  </a:cubicBezTo>
                  <a:cubicBezTo>
                    <a:pt x="157" y="2455"/>
                    <a:pt x="166" y="2490"/>
                    <a:pt x="189" y="2490"/>
                  </a:cubicBezTo>
                  <a:cubicBezTo>
                    <a:pt x="191" y="2490"/>
                    <a:pt x="192" y="2490"/>
                    <a:pt x="193" y="2490"/>
                  </a:cubicBezTo>
                  <a:lnTo>
                    <a:pt x="623" y="2419"/>
                  </a:lnTo>
                  <a:cubicBezTo>
                    <a:pt x="1545" y="2571"/>
                    <a:pt x="2480" y="2645"/>
                    <a:pt x="3415" y="2645"/>
                  </a:cubicBezTo>
                  <a:cubicBezTo>
                    <a:pt x="4891" y="2645"/>
                    <a:pt x="6369" y="2461"/>
                    <a:pt x="7801" y="2113"/>
                  </a:cubicBezTo>
                  <a:cubicBezTo>
                    <a:pt x="10250" y="1517"/>
                    <a:pt x="12584" y="507"/>
                    <a:pt x="15093" y="170"/>
                  </a:cubicBezTo>
                  <a:cubicBezTo>
                    <a:pt x="15220" y="174"/>
                    <a:pt x="15348" y="176"/>
                    <a:pt x="15475" y="182"/>
                  </a:cubicBezTo>
                  <a:cubicBezTo>
                    <a:pt x="15476" y="182"/>
                    <a:pt x="15477" y="182"/>
                    <a:pt x="15477" y="182"/>
                  </a:cubicBezTo>
                  <a:cubicBezTo>
                    <a:pt x="15535" y="182"/>
                    <a:pt x="15534" y="91"/>
                    <a:pt x="15475" y="90"/>
                  </a:cubicBezTo>
                  <a:cubicBezTo>
                    <a:pt x="15430" y="87"/>
                    <a:pt x="15383" y="88"/>
                    <a:pt x="15336" y="87"/>
                  </a:cubicBezTo>
                  <a:lnTo>
                    <a:pt x="15430" y="72"/>
                  </a:lnTo>
                  <a:cubicBezTo>
                    <a:pt x="15469" y="67"/>
                    <a:pt x="15462" y="0"/>
                    <a:pt x="154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3" name="Google Shape;813;p14"/>
            <p:cNvSpPr/>
            <p:nvPr/>
          </p:nvSpPr>
          <p:spPr>
            <a:xfrm>
              <a:off x="6604875" y="3430450"/>
              <a:ext cx="274800" cy="164425"/>
            </a:xfrm>
            <a:custGeom>
              <a:avLst/>
              <a:gdLst/>
              <a:ahLst/>
              <a:cxnLst/>
              <a:rect l="l" t="t" r="r" b="b"/>
              <a:pathLst>
                <a:path w="10992" h="6577" extrusionOk="0">
                  <a:moveTo>
                    <a:pt x="39" y="1"/>
                  </a:moveTo>
                  <a:cubicBezTo>
                    <a:pt x="28" y="1"/>
                    <a:pt x="19" y="15"/>
                    <a:pt x="28" y="25"/>
                  </a:cubicBezTo>
                  <a:cubicBezTo>
                    <a:pt x="56" y="56"/>
                    <a:pt x="87" y="85"/>
                    <a:pt x="115" y="116"/>
                  </a:cubicBezTo>
                  <a:cubicBezTo>
                    <a:pt x="106" y="122"/>
                    <a:pt x="106" y="136"/>
                    <a:pt x="115" y="142"/>
                  </a:cubicBezTo>
                  <a:lnTo>
                    <a:pt x="175" y="178"/>
                  </a:lnTo>
                  <a:cubicBezTo>
                    <a:pt x="1518" y="1560"/>
                    <a:pt x="3429" y="2434"/>
                    <a:pt x="5071" y="3390"/>
                  </a:cubicBezTo>
                  <a:cubicBezTo>
                    <a:pt x="6475" y="4207"/>
                    <a:pt x="7889" y="5023"/>
                    <a:pt x="9333" y="5778"/>
                  </a:cubicBezTo>
                  <a:cubicBezTo>
                    <a:pt x="8553" y="5484"/>
                    <a:pt x="7771" y="5189"/>
                    <a:pt x="7008" y="4857"/>
                  </a:cubicBezTo>
                  <a:cubicBezTo>
                    <a:pt x="6166" y="4489"/>
                    <a:pt x="5380" y="4013"/>
                    <a:pt x="4556" y="3607"/>
                  </a:cubicBezTo>
                  <a:cubicBezTo>
                    <a:pt x="3733" y="3202"/>
                    <a:pt x="2806" y="2974"/>
                    <a:pt x="2056" y="2432"/>
                  </a:cubicBezTo>
                  <a:cubicBezTo>
                    <a:pt x="1218" y="1829"/>
                    <a:pt x="634" y="957"/>
                    <a:pt x="43" y="128"/>
                  </a:cubicBezTo>
                  <a:cubicBezTo>
                    <a:pt x="39" y="122"/>
                    <a:pt x="33" y="119"/>
                    <a:pt x="27" y="119"/>
                  </a:cubicBezTo>
                  <a:cubicBezTo>
                    <a:pt x="13" y="119"/>
                    <a:pt x="1" y="133"/>
                    <a:pt x="10" y="146"/>
                  </a:cubicBezTo>
                  <a:cubicBezTo>
                    <a:pt x="486" y="875"/>
                    <a:pt x="991" y="1612"/>
                    <a:pt x="1647" y="2192"/>
                  </a:cubicBezTo>
                  <a:cubicBezTo>
                    <a:pt x="2424" y="2878"/>
                    <a:pt x="3368" y="3130"/>
                    <a:pt x="4288" y="3559"/>
                  </a:cubicBezTo>
                  <a:cubicBezTo>
                    <a:pt x="5241" y="4003"/>
                    <a:pt x="6132" y="4562"/>
                    <a:pt x="7101" y="4975"/>
                  </a:cubicBezTo>
                  <a:cubicBezTo>
                    <a:pt x="8042" y="5378"/>
                    <a:pt x="9005" y="5734"/>
                    <a:pt x="9961" y="6101"/>
                  </a:cubicBezTo>
                  <a:cubicBezTo>
                    <a:pt x="10277" y="6262"/>
                    <a:pt x="10596" y="6420"/>
                    <a:pt x="10916" y="6573"/>
                  </a:cubicBezTo>
                  <a:cubicBezTo>
                    <a:pt x="10922" y="6576"/>
                    <a:pt x="10928" y="6577"/>
                    <a:pt x="10933" y="6577"/>
                  </a:cubicBezTo>
                  <a:cubicBezTo>
                    <a:pt x="10969" y="6577"/>
                    <a:pt x="10992" y="6527"/>
                    <a:pt x="10955" y="6508"/>
                  </a:cubicBezTo>
                  <a:cubicBezTo>
                    <a:pt x="10721" y="6388"/>
                    <a:pt x="10490" y="6266"/>
                    <a:pt x="10258" y="6146"/>
                  </a:cubicBezTo>
                  <a:cubicBezTo>
                    <a:pt x="10254" y="6134"/>
                    <a:pt x="10246" y="6126"/>
                    <a:pt x="10234" y="6122"/>
                  </a:cubicBezTo>
                  <a:cubicBezTo>
                    <a:pt x="10206" y="6110"/>
                    <a:pt x="10178" y="6101"/>
                    <a:pt x="10150" y="6089"/>
                  </a:cubicBezTo>
                  <a:cubicBezTo>
                    <a:pt x="8533" y="5247"/>
                    <a:pt x="6932" y="4382"/>
                    <a:pt x="5354" y="3468"/>
                  </a:cubicBezTo>
                  <a:cubicBezTo>
                    <a:pt x="3676" y="2498"/>
                    <a:pt x="1733" y="1604"/>
                    <a:pt x="306" y="259"/>
                  </a:cubicBezTo>
                  <a:lnTo>
                    <a:pt x="306" y="259"/>
                  </a:lnTo>
                  <a:cubicBezTo>
                    <a:pt x="3757" y="2380"/>
                    <a:pt x="7423" y="4126"/>
                    <a:pt x="10781" y="6406"/>
                  </a:cubicBezTo>
                  <a:cubicBezTo>
                    <a:pt x="10789" y="6412"/>
                    <a:pt x="10798" y="6415"/>
                    <a:pt x="10805" y="6415"/>
                  </a:cubicBezTo>
                  <a:cubicBezTo>
                    <a:pt x="10842" y="6415"/>
                    <a:pt x="10865" y="6357"/>
                    <a:pt x="10827" y="6330"/>
                  </a:cubicBezTo>
                  <a:cubicBezTo>
                    <a:pt x="7435" y="4030"/>
                    <a:pt x="3767" y="2142"/>
                    <a:pt x="193" y="146"/>
                  </a:cubicBezTo>
                  <a:cubicBezTo>
                    <a:pt x="145" y="100"/>
                    <a:pt x="95" y="53"/>
                    <a:pt x="48" y="5"/>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4" name="Google Shape;814;p14"/>
            <p:cNvSpPr/>
            <p:nvPr/>
          </p:nvSpPr>
          <p:spPr>
            <a:xfrm>
              <a:off x="6634750" y="3438175"/>
              <a:ext cx="344150" cy="58575"/>
            </a:xfrm>
            <a:custGeom>
              <a:avLst/>
              <a:gdLst/>
              <a:ahLst/>
              <a:cxnLst/>
              <a:rect l="l" t="t" r="r" b="b"/>
              <a:pathLst>
                <a:path w="13766" h="2343" extrusionOk="0">
                  <a:moveTo>
                    <a:pt x="1027" y="268"/>
                  </a:moveTo>
                  <a:lnTo>
                    <a:pt x="1027" y="268"/>
                  </a:lnTo>
                  <a:cubicBezTo>
                    <a:pt x="2990" y="488"/>
                    <a:pt x="4953" y="715"/>
                    <a:pt x="6907" y="999"/>
                  </a:cubicBezTo>
                  <a:cubicBezTo>
                    <a:pt x="7466" y="1080"/>
                    <a:pt x="13438" y="2095"/>
                    <a:pt x="13411" y="2222"/>
                  </a:cubicBezTo>
                  <a:cubicBezTo>
                    <a:pt x="13410" y="2229"/>
                    <a:pt x="13380" y="2232"/>
                    <a:pt x="13328" y="2232"/>
                  </a:cubicBezTo>
                  <a:cubicBezTo>
                    <a:pt x="12855" y="2232"/>
                    <a:pt x="10513" y="1986"/>
                    <a:pt x="10262" y="1959"/>
                  </a:cubicBezTo>
                  <a:lnTo>
                    <a:pt x="10262" y="1958"/>
                  </a:lnTo>
                  <a:cubicBezTo>
                    <a:pt x="9075" y="1835"/>
                    <a:pt x="7894" y="1678"/>
                    <a:pt x="6716" y="1486"/>
                  </a:cubicBezTo>
                  <a:cubicBezTo>
                    <a:pt x="4799" y="1172"/>
                    <a:pt x="2906" y="755"/>
                    <a:pt x="1027" y="268"/>
                  </a:cubicBezTo>
                  <a:close/>
                  <a:moveTo>
                    <a:pt x="1041" y="331"/>
                  </a:moveTo>
                  <a:lnTo>
                    <a:pt x="1041" y="331"/>
                  </a:lnTo>
                  <a:cubicBezTo>
                    <a:pt x="4797" y="1359"/>
                    <a:pt x="8679" y="2011"/>
                    <a:pt x="12568" y="2249"/>
                  </a:cubicBezTo>
                  <a:cubicBezTo>
                    <a:pt x="10518" y="2241"/>
                    <a:pt x="8471" y="2113"/>
                    <a:pt x="6440" y="1837"/>
                  </a:cubicBezTo>
                  <a:cubicBezTo>
                    <a:pt x="4567" y="1582"/>
                    <a:pt x="2733" y="1183"/>
                    <a:pt x="1041" y="331"/>
                  </a:cubicBezTo>
                  <a:close/>
                  <a:moveTo>
                    <a:pt x="5391" y="0"/>
                  </a:moveTo>
                  <a:cubicBezTo>
                    <a:pt x="5156" y="0"/>
                    <a:pt x="4926" y="16"/>
                    <a:pt x="4703" y="50"/>
                  </a:cubicBezTo>
                  <a:cubicBezTo>
                    <a:pt x="4673" y="53"/>
                    <a:pt x="4678" y="103"/>
                    <a:pt x="4707" y="103"/>
                  </a:cubicBezTo>
                  <a:cubicBezTo>
                    <a:pt x="4708" y="103"/>
                    <a:pt x="4709" y="103"/>
                    <a:pt x="4709" y="103"/>
                  </a:cubicBezTo>
                  <a:cubicBezTo>
                    <a:pt x="4872" y="88"/>
                    <a:pt x="5037" y="82"/>
                    <a:pt x="5203" y="82"/>
                  </a:cubicBezTo>
                  <a:cubicBezTo>
                    <a:pt x="6573" y="82"/>
                    <a:pt x="8031" y="543"/>
                    <a:pt x="9314" y="908"/>
                  </a:cubicBezTo>
                  <a:cubicBezTo>
                    <a:pt x="9681" y="1012"/>
                    <a:pt x="12996" y="1937"/>
                    <a:pt x="13586" y="2138"/>
                  </a:cubicBezTo>
                  <a:cubicBezTo>
                    <a:pt x="13584" y="2141"/>
                    <a:pt x="13583" y="2145"/>
                    <a:pt x="13582" y="2149"/>
                  </a:cubicBezTo>
                  <a:lnTo>
                    <a:pt x="13575" y="2182"/>
                  </a:lnTo>
                  <a:cubicBezTo>
                    <a:pt x="13575" y="2186"/>
                    <a:pt x="13576" y="2189"/>
                    <a:pt x="13576" y="2193"/>
                  </a:cubicBezTo>
                  <a:cubicBezTo>
                    <a:pt x="9271" y="1127"/>
                    <a:pt x="4869" y="603"/>
                    <a:pt x="468" y="120"/>
                  </a:cubicBezTo>
                  <a:cubicBezTo>
                    <a:pt x="355" y="90"/>
                    <a:pt x="240" y="60"/>
                    <a:pt x="127" y="30"/>
                  </a:cubicBezTo>
                  <a:cubicBezTo>
                    <a:pt x="125" y="29"/>
                    <a:pt x="124" y="29"/>
                    <a:pt x="122" y="29"/>
                  </a:cubicBezTo>
                  <a:cubicBezTo>
                    <a:pt x="98" y="29"/>
                    <a:pt x="90" y="63"/>
                    <a:pt x="115" y="72"/>
                  </a:cubicBezTo>
                  <a:lnTo>
                    <a:pt x="164" y="87"/>
                  </a:lnTo>
                  <a:lnTo>
                    <a:pt x="54" y="75"/>
                  </a:lnTo>
                  <a:cubicBezTo>
                    <a:pt x="52" y="75"/>
                    <a:pt x="50" y="75"/>
                    <a:pt x="49" y="75"/>
                  </a:cubicBezTo>
                  <a:cubicBezTo>
                    <a:pt x="0" y="75"/>
                    <a:pt x="2" y="154"/>
                    <a:pt x="54" y="159"/>
                  </a:cubicBezTo>
                  <a:lnTo>
                    <a:pt x="656" y="226"/>
                  </a:lnTo>
                  <a:cubicBezTo>
                    <a:pt x="722" y="244"/>
                    <a:pt x="787" y="262"/>
                    <a:pt x="851" y="279"/>
                  </a:cubicBezTo>
                  <a:cubicBezTo>
                    <a:pt x="2525" y="1202"/>
                    <a:pt x="4403" y="1614"/>
                    <a:pt x="6280" y="1883"/>
                  </a:cubicBezTo>
                  <a:cubicBezTo>
                    <a:pt x="8423" y="2189"/>
                    <a:pt x="10584" y="2342"/>
                    <a:pt x="12748" y="2342"/>
                  </a:cubicBezTo>
                  <a:cubicBezTo>
                    <a:pt x="12785" y="2342"/>
                    <a:pt x="12822" y="2342"/>
                    <a:pt x="12859" y="2342"/>
                  </a:cubicBezTo>
                  <a:cubicBezTo>
                    <a:pt x="12902" y="2342"/>
                    <a:pt x="12914" y="2295"/>
                    <a:pt x="12895" y="2269"/>
                  </a:cubicBezTo>
                  <a:lnTo>
                    <a:pt x="12895" y="2269"/>
                  </a:lnTo>
                  <a:cubicBezTo>
                    <a:pt x="13163" y="2283"/>
                    <a:pt x="13431" y="2295"/>
                    <a:pt x="13700" y="2307"/>
                  </a:cubicBezTo>
                  <a:cubicBezTo>
                    <a:pt x="13701" y="2307"/>
                    <a:pt x="13701" y="2307"/>
                    <a:pt x="13702" y="2307"/>
                  </a:cubicBezTo>
                  <a:cubicBezTo>
                    <a:pt x="13741" y="2307"/>
                    <a:pt x="13751" y="2256"/>
                    <a:pt x="13724" y="2234"/>
                  </a:cubicBezTo>
                  <a:cubicBezTo>
                    <a:pt x="13731" y="2229"/>
                    <a:pt x="13738" y="2223"/>
                    <a:pt x="13747" y="2215"/>
                  </a:cubicBezTo>
                  <a:cubicBezTo>
                    <a:pt x="13763" y="2199"/>
                    <a:pt x="13766" y="2175"/>
                    <a:pt x="13755" y="2155"/>
                  </a:cubicBezTo>
                  <a:cubicBezTo>
                    <a:pt x="13548" y="1801"/>
                    <a:pt x="12629" y="1774"/>
                    <a:pt x="12249" y="1667"/>
                  </a:cubicBezTo>
                  <a:cubicBezTo>
                    <a:pt x="11321" y="1407"/>
                    <a:pt x="10400" y="1119"/>
                    <a:pt x="9472" y="856"/>
                  </a:cubicBezTo>
                  <a:cubicBezTo>
                    <a:pt x="8246" y="507"/>
                    <a:pt x="6745" y="0"/>
                    <a:pt x="53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5" name="Google Shape;815;p14"/>
            <p:cNvSpPr/>
            <p:nvPr/>
          </p:nvSpPr>
          <p:spPr>
            <a:xfrm>
              <a:off x="6722425" y="3476200"/>
              <a:ext cx="208950" cy="72025"/>
            </a:xfrm>
            <a:custGeom>
              <a:avLst/>
              <a:gdLst/>
              <a:ahLst/>
              <a:cxnLst/>
              <a:rect l="l" t="t" r="r" b="b"/>
              <a:pathLst>
                <a:path w="8358" h="2881" extrusionOk="0">
                  <a:moveTo>
                    <a:pt x="1973" y="834"/>
                  </a:moveTo>
                  <a:lnTo>
                    <a:pt x="1973" y="834"/>
                  </a:lnTo>
                  <a:cubicBezTo>
                    <a:pt x="2545" y="1052"/>
                    <a:pt x="3123" y="1253"/>
                    <a:pt x="3705" y="1438"/>
                  </a:cubicBezTo>
                  <a:cubicBezTo>
                    <a:pt x="4672" y="1744"/>
                    <a:pt x="5686" y="1941"/>
                    <a:pt x="6662" y="2233"/>
                  </a:cubicBezTo>
                  <a:cubicBezTo>
                    <a:pt x="6985" y="2357"/>
                    <a:pt x="7306" y="2484"/>
                    <a:pt x="7628" y="2612"/>
                  </a:cubicBezTo>
                  <a:cubicBezTo>
                    <a:pt x="7632" y="2614"/>
                    <a:pt x="7637" y="2615"/>
                    <a:pt x="7642" y="2615"/>
                  </a:cubicBezTo>
                  <a:cubicBezTo>
                    <a:pt x="7658" y="2615"/>
                    <a:pt x="7673" y="2603"/>
                    <a:pt x="7676" y="2585"/>
                  </a:cubicBezTo>
                  <a:cubicBezTo>
                    <a:pt x="8001" y="2716"/>
                    <a:pt x="8095" y="2759"/>
                    <a:pt x="8073" y="2759"/>
                  </a:cubicBezTo>
                  <a:cubicBezTo>
                    <a:pt x="8033" y="2759"/>
                    <a:pt x="7637" y="2626"/>
                    <a:pt x="7485" y="2587"/>
                  </a:cubicBezTo>
                  <a:lnTo>
                    <a:pt x="7485" y="2585"/>
                  </a:lnTo>
                  <a:lnTo>
                    <a:pt x="6661" y="2373"/>
                  </a:lnTo>
                  <a:cubicBezTo>
                    <a:pt x="5939" y="2187"/>
                    <a:pt x="5215" y="2004"/>
                    <a:pt x="4494" y="1813"/>
                  </a:cubicBezTo>
                  <a:cubicBezTo>
                    <a:pt x="3601" y="1577"/>
                    <a:pt x="2777" y="1238"/>
                    <a:pt x="1973" y="834"/>
                  </a:cubicBezTo>
                  <a:close/>
                  <a:moveTo>
                    <a:pt x="28" y="1"/>
                  </a:moveTo>
                  <a:cubicBezTo>
                    <a:pt x="12" y="1"/>
                    <a:pt x="1" y="25"/>
                    <a:pt x="19" y="33"/>
                  </a:cubicBezTo>
                  <a:cubicBezTo>
                    <a:pt x="439" y="220"/>
                    <a:pt x="865" y="397"/>
                    <a:pt x="1293" y="569"/>
                  </a:cubicBezTo>
                  <a:cubicBezTo>
                    <a:pt x="2188" y="1073"/>
                    <a:pt x="3097" y="1514"/>
                    <a:pt x="4104" y="1794"/>
                  </a:cubicBezTo>
                  <a:cubicBezTo>
                    <a:pt x="5491" y="2180"/>
                    <a:pt x="6894" y="2515"/>
                    <a:pt x="8286" y="2879"/>
                  </a:cubicBezTo>
                  <a:cubicBezTo>
                    <a:pt x="8290" y="2880"/>
                    <a:pt x="8294" y="2880"/>
                    <a:pt x="8297" y="2880"/>
                  </a:cubicBezTo>
                  <a:cubicBezTo>
                    <a:pt x="8336" y="2880"/>
                    <a:pt x="8357" y="2823"/>
                    <a:pt x="8318" y="2803"/>
                  </a:cubicBezTo>
                  <a:cubicBezTo>
                    <a:pt x="7844" y="2547"/>
                    <a:pt x="7342" y="2361"/>
                    <a:pt x="6829" y="2207"/>
                  </a:cubicBezTo>
                  <a:cubicBezTo>
                    <a:pt x="5072" y="1520"/>
                    <a:pt x="3287" y="888"/>
                    <a:pt x="1473" y="377"/>
                  </a:cubicBezTo>
                  <a:cubicBezTo>
                    <a:pt x="1472" y="377"/>
                    <a:pt x="1470" y="377"/>
                    <a:pt x="1469" y="377"/>
                  </a:cubicBezTo>
                  <a:cubicBezTo>
                    <a:pt x="1447" y="377"/>
                    <a:pt x="1440" y="408"/>
                    <a:pt x="1461" y="417"/>
                  </a:cubicBezTo>
                  <a:cubicBezTo>
                    <a:pt x="2976" y="912"/>
                    <a:pt x="4482" y="1418"/>
                    <a:pt x="5973" y="1973"/>
                  </a:cubicBezTo>
                  <a:cubicBezTo>
                    <a:pt x="5492" y="1852"/>
                    <a:pt x="5010" y="1740"/>
                    <a:pt x="4535" y="1605"/>
                  </a:cubicBezTo>
                  <a:cubicBezTo>
                    <a:pt x="3517" y="1316"/>
                    <a:pt x="2515" y="980"/>
                    <a:pt x="1526" y="604"/>
                  </a:cubicBezTo>
                  <a:cubicBezTo>
                    <a:pt x="1222" y="440"/>
                    <a:pt x="920" y="269"/>
                    <a:pt x="617" y="90"/>
                  </a:cubicBezTo>
                  <a:cubicBezTo>
                    <a:pt x="610" y="86"/>
                    <a:pt x="604" y="84"/>
                    <a:pt x="598" y="84"/>
                  </a:cubicBezTo>
                  <a:cubicBezTo>
                    <a:pt x="566" y="84"/>
                    <a:pt x="545" y="134"/>
                    <a:pt x="579" y="154"/>
                  </a:cubicBezTo>
                  <a:cubicBezTo>
                    <a:pt x="713" y="234"/>
                    <a:pt x="848" y="314"/>
                    <a:pt x="981" y="392"/>
                  </a:cubicBezTo>
                  <a:cubicBezTo>
                    <a:pt x="665" y="266"/>
                    <a:pt x="350" y="136"/>
                    <a:pt x="35" y="2"/>
                  </a:cubicBezTo>
                  <a:cubicBezTo>
                    <a:pt x="33" y="1"/>
                    <a:pt x="31" y="1"/>
                    <a:pt x="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6" name="Google Shape;816;p14"/>
            <p:cNvSpPr/>
            <p:nvPr/>
          </p:nvSpPr>
          <p:spPr>
            <a:xfrm>
              <a:off x="6819300" y="3418700"/>
              <a:ext cx="179175" cy="21375"/>
            </a:xfrm>
            <a:custGeom>
              <a:avLst/>
              <a:gdLst/>
              <a:ahLst/>
              <a:cxnLst/>
              <a:rect l="l" t="t" r="r" b="b"/>
              <a:pathLst>
                <a:path w="7167" h="855" extrusionOk="0">
                  <a:moveTo>
                    <a:pt x="2677" y="1"/>
                  </a:moveTo>
                  <a:cubicBezTo>
                    <a:pt x="2192" y="1"/>
                    <a:pt x="1706" y="21"/>
                    <a:pt x="1220" y="60"/>
                  </a:cubicBezTo>
                  <a:cubicBezTo>
                    <a:pt x="1167" y="66"/>
                    <a:pt x="1165" y="146"/>
                    <a:pt x="1216" y="146"/>
                  </a:cubicBezTo>
                  <a:cubicBezTo>
                    <a:pt x="1218" y="146"/>
                    <a:pt x="1219" y="146"/>
                    <a:pt x="1220" y="146"/>
                  </a:cubicBezTo>
                  <a:cubicBezTo>
                    <a:pt x="1733" y="109"/>
                    <a:pt x="2246" y="88"/>
                    <a:pt x="2759" y="88"/>
                  </a:cubicBezTo>
                  <a:cubicBezTo>
                    <a:pt x="3280" y="88"/>
                    <a:pt x="3801" y="109"/>
                    <a:pt x="4322" y="156"/>
                  </a:cubicBezTo>
                  <a:cubicBezTo>
                    <a:pt x="4927" y="211"/>
                    <a:pt x="5529" y="298"/>
                    <a:pt x="6126" y="415"/>
                  </a:cubicBezTo>
                  <a:cubicBezTo>
                    <a:pt x="6180" y="426"/>
                    <a:pt x="6661" y="571"/>
                    <a:pt x="6787" y="571"/>
                  </a:cubicBezTo>
                  <a:cubicBezTo>
                    <a:pt x="6802" y="571"/>
                    <a:pt x="6812" y="569"/>
                    <a:pt x="6816" y="564"/>
                  </a:cubicBezTo>
                  <a:lnTo>
                    <a:pt x="6816" y="564"/>
                  </a:lnTo>
                  <a:cubicBezTo>
                    <a:pt x="6806" y="576"/>
                    <a:pt x="6780" y="587"/>
                    <a:pt x="6742" y="595"/>
                  </a:cubicBezTo>
                  <a:cubicBezTo>
                    <a:pt x="6267" y="618"/>
                    <a:pt x="5793" y="630"/>
                    <a:pt x="5319" y="630"/>
                  </a:cubicBezTo>
                  <a:cubicBezTo>
                    <a:pt x="3788" y="630"/>
                    <a:pt x="2266" y="511"/>
                    <a:pt x="741" y="295"/>
                  </a:cubicBezTo>
                  <a:cubicBezTo>
                    <a:pt x="740" y="295"/>
                    <a:pt x="739" y="295"/>
                    <a:pt x="738" y="295"/>
                  </a:cubicBezTo>
                  <a:cubicBezTo>
                    <a:pt x="716" y="295"/>
                    <a:pt x="708" y="329"/>
                    <a:pt x="731" y="332"/>
                  </a:cubicBezTo>
                  <a:cubicBezTo>
                    <a:pt x="2227" y="596"/>
                    <a:pt x="3742" y="717"/>
                    <a:pt x="5260" y="717"/>
                  </a:cubicBezTo>
                  <a:cubicBezTo>
                    <a:pt x="5268" y="717"/>
                    <a:pt x="5276" y="717"/>
                    <a:pt x="5285" y="717"/>
                  </a:cubicBezTo>
                  <a:lnTo>
                    <a:pt x="5285" y="717"/>
                  </a:lnTo>
                  <a:cubicBezTo>
                    <a:pt x="4871" y="738"/>
                    <a:pt x="4457" y="749"/>
                    <a:pt x="4045" y="749"/>
                  </a:cubicBezTo>
                  <a:cubicBezTo>
                    <a:pt x="2705" y="749"/>
                    <a:pt x="1369" y="640"/>
                    <a:pt x="28" y="471"/>
                  </a:cubicBezTo>
                  <a:cubicBezTo>
                    <a:pt x="27" y="471"/>
                    <a:pt x="26" y="471"/>
                    <a:pt x="26" y="471"/>
                  </a:cubicBezTo>
                  <a:cubicBezTo>
                    <a:pt x="5" y="471"/>
                    <a:pt x="1" y="509"/>
                    <a:pt x="22" y="512"/>
                  </a:cubicBezTo>
                  <a:cubicBezTo>
                    <a:pt x="1269" y="749"/>
                    <a:pt x="2540" y="855"/>
                    <a:pt x="3811" y="855"/>
                  </a:cubicBezTo>
                  <a:cubicBezTo>
                    <a:pt x="4794" y="855"/>
                    <a:pt x="5778" y="792"/>
                    <a:pt x="6750" y="678"/>
                  </a:cubicBezTo>
                  <a:cubicBezTo>
                    <a:pt x="6761" y="678"/>
                    <a:pt x="6772" y="678"/>
                    <a:pt x="6782" y="676"/>
                  </a:cubicBezTo>
                  <a:cubicBezTo>
                    <a:pt x="6785" y="676"/>
                    <a:pt x="6786" y="674"/>
                    <a:pt x="6789" y="672"/>
                  </a:cubicBezTo>
                  <a:cubicBezTo>
                    <a:pt x="6893" y="660"/>
                    <a:pt x="6997" y="647"/>
                    <a:pt x="7101" y="634"/>
                  </a:cubicBezTo>
                  <a:cubicBezTo>
                    <a:pt x="7148" y="627"/>
                    <a:pt x="7166" y="559"/>
                    <a:pt x="7113" y="547"/>
                  </a:cubicBezTo>
                  <a:cubicBezTo>
                    <a:pt x="5654" y="188"/>
                    <a:pt x="4170" y="1"/>
                    <a:pt x="26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7" name="Google Shape;817;p14"/>
            <p:cNvSpPr/>
            <p:nvPr/>
          </p:nvSpPr>
          <p:spPr>
            <a:xfrm>
              <a:off x="6857650" y="3439825"/>
              <a:ext cx="121375" cy="7675"/>
            </a:xfrm>
            <a:custGeom>
              <a:avLst/>
              <a:gdLst/>
              <a:ahLst/>
              <a:cxnLst/>
              <a:rect l="l" t="t" r="r" b="b"/>
              <a:pathLst>
                <a:path w="4855" h="307" extrusionOk="0">
                  <a:moveTo>
                    <a:pt x="4802" y="1"/>
                  </a:moveTo>
                  <a:cubicBezTo>
                    <a:pt x="4801" y="1"/>
                    <a:pt x="4801" y="1"/>
                    <a:pt x="4800" y="1"/>
                  </a:cubicBezTo>
                  <a:cubicBezTo>
                    <a:pt x="3205" y="49"/>
                    <a:pt x="1610" y="126"/>
                    <a:pt x="21" y="276"/>
                  </a:cubicBezTo>
                  <a:cubicBezTo>
                    <a:pt x="2" y="277"/>
                    <a:pt x="1" y="306"/>
                    <a:pt x="20" y="306"/>
                  </a:cubicBezTo>
                  <a:cubicBezTo>
                    <a:pt x="20" y="306"/>
                    <a:pt x="20" y="306"/>
                    <a:pt x="21" y="306"/>
                  </a:cubicBezTo>
                  <a:cubicBezTo>
                    <a:pt x="1613" y="213"/>
                    <a:pt x="3205" y="125"/>
                    <a:pt x="4800" y="85"/>
                  </a:cubicBezTo>
                  <a:cubicBezTo>
                    <a:pt x="4855" y="84"/>
                    <a:pt x="4855" y="1"/>
                    <a:pt x="48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8" name="Google Shape;818;p14"/>
            <p:cNvSpPr/>
            <p:nvPr/>
          </p:nvSpPr>
          <p:spPr>
            <a:xfrm>
              <a:off x="6828425" y="3305825"/>
              <a:ext cx="185225" cy="61775"/>
            </a:xfrm>
            <a:custGeom>
              <a:avLst/>
              <a:gdLst/>
              <a:ahLst/>
              <a:cxnLst/>
              <a:rect l="l" t="t" r="r" b="b"/>
              <a:pathLst>
                <a:path w="7409" h="2471" extrusionOk="0">
                  <a:moveTo>
                    <a:pt x="7024" y="124"/>
                  </a:moveTo>
                  <a:cubicBezTo>
                    <a:pt x="7082" y="124"/>
                    <a:pt x="7024" y="171"/>
                    <a:pt x="6747" y="303"/>
                  </a:cubicBezTo>
                  <a:cubicBezTo>
                    <a:pt x="5329" y="979"/>
                    <a:pt x="3830" y="1429"/>
                    <a:pt x="2313" y="1812"/>
                  </a:cubicBezTo>
                  <a:cubicBezTo>
                    <a:pt x="3058" y="1529"/>
                    <a:pt x="3793" y="1221"/>
                    <a:pt x="4536" y="933"/>
                  </a:cubicBezTo>
                  <a:cubicBezTo>
                    <a:pt x="5038" y="737"/>
                    <a:pt x="5545" y="552"/>
                    <a:pt x="6061" y="393"/>
                  </a:cubicBezTo>
                  <a:cubicBezTo>
                    <a:pt x="6143" y="369"/>
                    <a:pt x="6393" y="287"/>
                    <a:pt x="6621" y="220"/>
                  </a:cubicBezTo>
                  <a:cubicBezTo>
                    <a:pt x="6737" y="189"/>
                    <a:pt x="6856" y="159"/>
                    <a:pt x="6975" y="129"/>
                  </a:cubicBezTo>
                  <a:cubicBezTo>
                    <a:pt x="6995" y="126"/>
                    <a:pt x="7012" y="124"/>
                    <a:pt x="7024" y="124"/>
                  </a:cubicBezTo>
                  <a:close/>
                  <a:moveTo>
                    <a:pt x="4984" y="696"/>
                  </a:moveTo>
                  <a:lnTo>
                    <a:pt x="4984" y="696"/>
                  </a:lnTo>
                  <a:cubicBezTo>
                    <a:pt x="3896" y="1096"/>
                    <a:pt x="2827" y="1563"/>
                    <a:pt x="1734" y="1955"/>
                  </a:cubicBezTo>
                  <a:cubicBezTo>
                    <a:pt x="1657" y="1975"/>
                    <a:pt x="1578" y="1992"/>
                    <a:pt x="1500" y="2011"/>
                  </a:cubicBezTo>
                  <a:cubicBezTo>
                    <a:pt x="2638" y="1515"/>
                    <a:pt x="3801" y="1076"/>
                    <a:pt x="4984" y="696"/>
                  </a:cubicBezTo>
                  <a:close/>
                  <a:moveTo>
                    <a:pt x="7356" y="0"/>
                  </a:moveTo>
                  <a:cubicBezTo>
                    <a:pt x="7353" y="0"/>
                    <a:pt x="7351" y="1"/>
                    <a:pt x="7348" y="1"/>
                  </a:cubicBezTo>
                  <a:cubicBezTo>
                    <a:pt x="7296" y="12"/>
                    <a:pt x="7244" y="24"/>
                    <a:pt x="7192" y="34"/>
                  </a:cubicBezTo>
                  <a:cubicBezTo>
                    <a:pt x="7189" y="20"/>
                    <a:pt x="7175" y="10"/>
                    <a:pt x="7160" y="10"/>
                  </a:cubicBezTo>
                  <a:cubicBezTo>
                    <a:pt x="7157" y="10"/>
                    <a:pt x="7155" y="10"/>
                    <a:pt x="7152" y="10"/>
                  </a:cubicBezTo>
                  <a:cubicBezTo>
                    <a:pt x="5104" y="481"/>
                    <a:pt x="3074" y="1165"/>
                    <a:pt x="1178" y="2087"/>
                  </a:cubicBezTo>
                  <a:cubicBezTo>
                    <a:pt x="792" y="2178"/>
                    <a:pt x="406" y="2267"/>
                    <a:pt x="20" y="2356"/>
                  </a:cubicBezTo>
                  <a:cubicBezTo>
                    <a:pt x="0" y="2361"/>
                    <a:pt x="7" y="2390"/>
                    <a:pt x="26" y="2390"/>
                  </a:cubicBezTo>
                  <a:cubicBezTo>
                    <a:pt x="27" y="2390"/>
                    <a:pt x="28" y="2390"/>
                    <a:pt x="30" y="2390"/>
                  </a:cubicBezTo>
                  <a:cubicBezTo>
                    <a:pt x="352" y="2320"/>
                    <a:pt x="675" y="2250"/>
                    <a:pt x="998" y="2178"/>
                  </a:cubicBezTo>
                  <a:lnTo>
                    <a:pt x="998" y="2178"/>
                  </a:lnTo>
                  <a:cubicBezTo>
                    <a:pt x="818" y="2267"/>
                    <a:pt x="638" y="2355"/>
                    <a:pt x="460" y="2448"/>
                  </a:cubicBezTo>
                  <a:cubicBezTo>
                    <a:pt x="449" y="2455"/>
                    <a:pt x="456" y="2471"/>
                    <a:pt x="467" y="2471"/>
                  </a:cubicBezTo>
                  <a:cubicBezTo>
                    <a:pt x="469" y="2471"/>
                    <a:pt x="470" y="2471"/>
                    <a:pt x="472" y="2470"/>
                  </a:cubicBezTo>
                  <a:cubicBezTo>
                    <a:pt x="726" y="2352"/>
                    <a:pt x="978" y="2238"/>
                    <a:pt x="1231" y="2127"/>
                  </a:cubicBezTo>
                  <a:lnTo>
                    <a:pt x="1256" y="2122"/>
                  </a:lnTo>
                  <a:lnTo>
                    <a:pt x="1256" y="2122"/>
                  </a:lnTo>
                  <a:lnTo>
                    <a:pt x="1234" y="2128"/>
                  </a:lnTo>
                  <a:cubicBezTo>
                    <a:pt x="1200" y="2140"/>
                    <a:pt x="1210" y="2191"/>
                    <a:pt x="1241" y="2191"/>
                  </a:cubicBezTo>
                  <a:cubicBezTo>
                    <a:pt x="1244" y="2191"/>
                    <a:pt x="1248" y="2191"/>
                    <a:pt x="1251" y="2190"/>
                  </a:cubicBezTo>
                  <a:cubicBezTo>
                    <a:pt x="1448" y="2124"/>
                    <a:pt x="1645" y="2056"/>
                    <a:pt x="1841" y="1986"/>
                  </a:cubicBezTo>
                  <a:cubicBezTo>
                    <a:pt x="3601" y="1568"/>
                    <a:pt x="5336" y="1055"/>
                    <a:pt x="6968" y="263"/>
                  </a:cubicBezTo>
                  <a:lnTo>
                    <a:pt x="6968" y="263"/>
                  </a:lnTo>
                  <a:cubicBezTo>
                    <a:pt x="5575" y="1125"/>
                    <a:pt x="4101" y="1760"/>
                    <a:pt x="2530" y="2244"/>
                  </a:cubicBezTo>
                  <a:cubicBezTo>
                    <a:pt x="2498" y="2255"/>
                    <a:pt x="2508" y="2300"/>
                    <a:pt x="2537" y="2300"/>
                  </a:cubicBezTo>
                  <a:cubicBezTo>
                    <a:pt x="2540" y="2300"/>
                    <a:pt x="2542" y="2300"/>
                    <a:pt x="2545" y="2299"/>
                  </a:cubicBezTo>
                  <a:cubicBezTo>
                    <a:pt x="4224" y="1854"/>
                    <a:pt x="5812" y="1088"/>
                    <a:pt x="7251" y="124"/>
                  </a:cubicBezTo>
                  <a:cubicBezTo>
                    <a:pt x="7292" y="103"/>
                    <a:pt x="7335" y="84"/>
                    <a:pt x="7375" y="63"/>
                  </a:cubicBezTo>
                  <a:cubicBezTo>
                    <a:pt x="7408" y="46"/>
                    <a:pt x="7388" y="0"/>
                    <a:pt x="7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9" name="Google Shape;819;p14"/>
            <p:cNvSpPr/>
            <p:nvPr/>
          </p:nvSpPr>
          <p:spPr>
            <a:xfrm>
              <a:off x="6768875" y="3260800"/>
              <a:ext cx="238225" cy="122200"/>
            </a:xfrm>
            <a:custGeom>
              <a:avLst/>
              <a:gdLst/>
              <a:ahLst/>
              <a:cxnLst/>
              <a:rect l="l" t="t" r="r" b="b"/>
              <a:pathLst>
                <a:path w="9529" h="4888" extrusionOk="0">
                  <a:moveTo>
                    <a:pt x="9472" y="0"/>
                  </a:moveTo>
                  <a:cubicBezTo>
                    <a:pt x="9467" y="0"/>
                    <a:pt x="9461" y="1"/>
                    <a:pt x="9456" y="4"/>
                  </a:cubicBezTo>
                  <a:cubicBezTo>
                    <a:pt x="7831" y="803"/>
                    <a:pt x="6210" y="1606"/>
                    <a:pt x="4589" y="2413"/>
                  </a:cubicBezTo>
                  <a:cubicBezTo>
                    <a:pt x="3045" y="3180"/>
                    <a:pt x="1445" y="3896"/>
                    <a:pt x="11" y="4864"/>
                  </a:cubicBezTo>
                  <a:cubicBezTo>
                    <a:pt x="0" y="4872"/>
                    <a:pt x="6" y="4888"/>
                    <a:pt x="17" y="4888"/>
                  </a:cubicBezTo>
                  <a:cubicBezTo>
                    <a:pt x="19" y="4888"/>
                    <a:pt x="22" y="4887"/>
                    <a:pt x="24" y="4885"/>
                  </a:cubicBezTo>
                  <a:cubicBezTo>
                    <a:pt x="3034" y="3045"/>
                    <a:pt x="6335" y="1637"/>
                    <a:pt x="9493" y="67"/>
                  </a:cubicBezTo>
                  <a:cubicBezTo>
                    <a:pt x="9528" y="50"/>
                    <a:pt x="9506" y="0"/>
                    <a:pt x="94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0" name="Google Shape;820;p14"/>
            <p:cNvSpPr/>
            <p:nvPr/>
          </p:nvSpPr>
          <p:spPr>
            <a:xfrm>
              <a:off x="6781075" y="3193550"/>
              <a:ext cx="208600" cy="128050"/>
            </a:xfrm>
            <a:custGeom>
              <a:avLst/>
              <a:gdLst/>
              <a:ahLst/>
              <a:cxnLst/>
              <a:rect l="l" t="t" r="r" b="b"/>
              <a:pathLst>
                <a:path w="8344" h="5122" extrusionOk="0">
                  <a:moveTo>
                    <a:pt x="8302" y="0"/>
                  </a:moveTo>
                  <a:cubicBezTo>
                    <a:pt x="8299" y="0"/>
                    <a:pt x="8295" y="1"/>
                    <a:pt x="8291" y="2"/>
                  </a:cubicBezTo>
                  <a:cubicBezTo>
                    <a:pt x="6032" y="726"/>
                    <a:pt x="3896" y="1790"/>
                    <a:pt x="1956" y="3156"/>
                  </a:cubicBezTo>
                  <a:cubicBezTo>
                    <a:pt x="1929" y="3175"/>
                    <a:pt x="1946" y="3215"/>
                    <a:pt x="1971" y="3215"/>
                  </a:cubicBezTo>
                  <a:cubicBezTo>
                    <a:pt x="1976" y="3215"/>
                    <a:pt x="1982" y="3213"/>
                    <a:pt x="1988" y="3209"/>
                  </a:cubicBezTo>
                  <a:cubicBezTo>
                    <a:pt x="3064" y="2452"/>
                    <a:pt x="4193" y="1778"/>
                    <a:pt x="5383" y="1213"/>
                  </a:cubicBezTo>
                  <a:cubicBezTo>
                    <a:pt x="6014" y="913"/>
                    <a:pt x="6656" y="643"/>
                    <a:pt x="7313" y="402"/>
                  </a:cubicBezTo>
                  <a:cubicBezTo>
                    <a:pt x="7418" y="363"/>
                    <a:pt x="7999" y="252"/>
                    <a:pt x="8058" y="144"/>
                  </a:cubicBezTo>
                  <a:lnTo>
                    <a:pt x="8058" y="144"/>
                  </a:lnTo>
                  <a:cubicBezTo>
                    <a:pt x="7974" y="301"/>
                    <a:pt x="7438" y="524"/>
                    <a:pt x="7281" y="619"/>
                  </a:cubicBezTo>
                  <a:cubicBezTo>
                    <a:pt x="4855" y="2105"/>
                    <a:pt x="2414" y="3572"/>
                    <a:pt x="11" y="5094"/>
                  </a:cubicBezTo>
                  <a:cubicBezTo>
                    <a:pt x="1" y="5104"/>
                    <a:pt x="9" y="5121"/>
                    <a:pt x="23" y="5121"/>
                  </a:cubicBezTo>
                  <a:cubicBezTo>
                    <a:pt x="25" y="5121"/>
                    <a:pt x="27" y="5121"/>
                    <a:pt x="29" y="5120"/>
                  </a:cubicBezTo>
                  <a:cubicBezTo>
                    <a:pt x="2640" y="3572"/>
                    <a:pt x="5219" y="1966"/>
                    <a:pt x="7805" y="375"/>
                  </a:cubicBezTo>
                  <a:lnTo>
                    <a:pt x="7805" y="375"/>
                  </a:lnTo>
                  <a:cubicBezTo>
                    <a:pt x="6360" y="1514"/>
                    <a:pt x="4876" y="2596"/>
                    <a:pt x="3369" y="3651"/>
                  </a:cubicBezTo>
                  <a:cubicBezTo>
                    <a:pt x="3357" y="3658"/>
                    <a:pt x="3364" y="3676"/>
                    <a:pt x="3375" y="3676"/>
                  </a:cubicBezTo>
                  <a:cubicBezTo>
                    <a:pt x="3377" y="3676"/>
                    <a:pt x="3380" y="3675"/>
                    <a:pt x="3382" y="3673"/>
                  </a:cubicBezTo>
                  <a:cubicBezTo>
                    <a:pt x="4967" y="2632"/>
                    <a:pt x="6490" y="1502"/>
                    <a:pt x="7975" y="326"/>
                  </a:cubicBezTo>
                  <a:cubicBezTo>
                    <a:pt x="7997" y="309"/>
                    <a:pt x="7985" y="286"/>
                    <a:pt x="7965" y="277"/>
                  </a:cubicBezTo>
                  <a:cubicBezTo>
                    <a:pt x="8082" y="205"/>
                    <a:pt x="8199" y="133"/>
                    <a:pt x="8317" y="61"/>
                  </a:cubicBezTo>
                  <a:cubicBezTo>
                    <a:pt x="8343" y="44"/>
                    <a:pt x="8331" y="0"/>
                    <a:pt x="83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1" name="Google Shape;821;p14"/>
            <p:cNvSpPr/>
            <p:nvPr/>
          </p:nvSpPr>
          <p:spPr>
            <a:xfrm>
              <a:off x="6609825" y="3133700"/>
              <a:ext cx="342500" cy="286100"/>
            </a:xfrm>
            <a:custGeom>
              <a:avLst/>
              <a:gdLst/>
              <a:ahLst/>
              <a:cxnLst/>
              <a:rect l="l" t="t" r="r" b="b"/>
              <a:pathLst>
                <a:path w="13700" h="11444" extrusionOk="0">
                  <a:moveTo>
                    <a:pt x="13661" y="0"/>
                  </a:moveTo>
                  <a:cubicBezTo>
                    <a:pt x="13657" y="0"/>
                    <a:pt x="13653" y="1"/>
                    <a:pt x="13649" y="3"/>
                  </a:cubicBezTo>
                  <a:cubicBezTo>
                    <a:pt x="10915" y="1601"/>
                    <a:pt x="8108" y="3131"/>
                    <a:pt x="5637" y="5126"/>
                  </a:cubicBezTo>
                  <a:cubicBezTo>
                    <a:pt x="3439" y="6899"/>
                    <a:pt x="1472" y="9001"/>
                    <a:pt x="7" y="11422"/>
                  </a:cubicBezTo>
                  <a:cubicBezTo>
                    <a:pt x="0" y="11433"/>
                    <a:pt x="10" y="11443"/>
                    <a:pt x="19" y="11443"/>
                  </a:cubicBezTo>
                  <a:cubicBezTo>
                    <a:pt x="23" y="11443"/>
                    <a:pt x="28" y="11441"/>
                    <a:pt x="31" y="11436"/>
                  </a:cubicBezTo>
                  <a:cubicBezTo>
                    <a:pt x="1573" y="9049"/>
                    <a:pt x="3469" y="6954"/>
                    <a:pt x="5681" y="5170"/>
                  </a:cubicBezTo>
                  <a:cubicBezTo>
                    <a:pt x="8151" y="3177"/>
                    <a:pt x="10955" y="1664"/>
                    <a:pt x="13676" y="50"/>
                  </a:cubicBezTo>
                  <a:cubicBezTo>
                    <a:pt x="13700" y="34"/>
                    <a:pt x="13685" y="0"/>
                    <a:pt x="1366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2" name="Google Shape;822;p14"/>
            <p:cNvSpPr/>
            <p:nvPr/>
          </p:nvSpPr>
          <p:spPr>
            <a:xfrm>
              <a:off x="6584025" y="3046700"/>
              <a:ext cx="71675" cy="370000"/>
            </a:xfrm>
            <a:custGeom>
              <a:avLst/>
              <a:gdLst/>
              <a:ahLst/>
              <a:cxnLst/>
              <a:rect l="l" t="t" r="r" b="b"/>
              <a:pathLst>
                <a:path w="2867" h="14800" extrusionOk="0">
                  <a:moveTo>
                    <a:pt x="2810" y="1"/>
                  </a:moveTo>
                  <a:cubicBezTo>
                    <a:pt x="2798" y="1"/>
                    <a:pt x="2786" y="6"/>
                    <a:pt x="2778" y="17"/>
                  </a:cubicBezTo>
                  <a:cubicBezTo>
                    <a:pt x="1391" y="1965"/>
                    <a:pt x="1280" y="4480"/>
                    <a:pt x="975" y="6773"/>
                  </a:cubicBezTo>
                  <a:cubicBezTo>
                    <a:pt x="626" y="9383"/>
                    <a:pt x="1" y="12197"/>
                    <a:pt x="728" y="14794"/>
                  </a:cubicBezTo>
                  <a:cubicBezTo>
                    <a:pt x="729" y="14798"/>
                    <a:pt x="732" y="14800"/>
                    <a:pt x="736" y="14800"/>
                  </a:cubicBezTo>
                  <a:cubicBezTo>
                    <a:pt x="741" y="14800"/>
                    <a:pt x="747" y="14796"/>
                    <a:pt x="745" y="14790"/>
                  </a:cubicBezTo>
                  <a:cubicBezTo>
                    <a:pt x="189" y="12205"/>
                    <a:pt x="661" y="9630"/>
                    <a:pt x="1007" y="7051"/>
                  </a:cubicBezTo>
                  <a:cubicBezTo>
                    <a:pt x="1321" y="4697"/>
                    <a:pt x="1415" y="2058"/>
                    <a:pt x="2846" y="57"/>
                  </a:cubicBezTo>
                  <a:cubicBezTo>
                    <a:pt x="2866" y="28"/>
                    <a:pt x="2839" y="1"/>
                    <a:pt x="2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3" name="Google Shape;823;p14"/>
            <p:cNvSpPr/>
            <p:nvPr/>
          </p:nvSpPr>
          <p:spPr>
            <a:xfrm>
              <a:off x="6568500" y="3081050"/>
              <a:ext cx="13800" cy="127975"/>
            </a:xfrm>
            <a:custGeom>
              <a:avLst/>
              <a:gdLst/>
              <a:ahLst/>
              <a:cxnLst/>
              <a:rect l="l" t="t" r="r" b="b"/>
              <a:pathLst>
                <a:path w="552" h="5119" extrusionOk="0">
                  <a:moveTo>
                    <a:pt x="256" y="0"/>
                  </a:moveTo>
                  <a:cubicBezTo>
                    <a:pt x="247" y="0"/>
                    <a:pt x="238" y="6"/>
                    <a:pt x="238" y="17"/>
                  </a:cubicBezTo>
                  <a:cubicBezTo>
                    <a:pt x="238" y="96"/>
                    <a:pt x="242" y="174"/>
                    <a:pt x="242" y="253"/>
                  </a:cubicBezTo>
                  <a:cubicBezTo>
                    <a:pt x="1" y="1868"/>
                    <a:pt x="51" y="3499"/>
                    <a:pt x="355" y="5102"/>
                  </a:cubicBezTo>
                  <a:cubicBezTo>
                    <a:pt x="357" y="5114"/>
                    <a:pt x="366" y="5119"/>
                    <a:pt x="375" y="5119"/>
                  </a:cubicBezTo>
                  <a:cubicBezTo>
                    <a:pt x="389" y="5119"/>
                    <a:pt x="404" y="5107"/>
                    <a:pt x="401" y="5090"/>
                  </a:cubicBezTo>
                  <a:cubicBezTo>
                    <a:pt x="134" y="3578"/>
                    <a:pt x="97" y="2080"/>
                    <a:pt x="247" y="561"/>
                  </a:cubicBezTo>
                  <a:lnTo>
                    <a:pt x="247" y="561"/>
                  </a:lnTo>
                  <a:cubicBezTo>
                    <a:pt x="266" y="1536"/>
                    <a:pt x="319" y="2510"/>
                    <a:pt x="410" y="3482"/>
                  </a:cubicBezTo>
                  <a:cubicBezTo>
                    <a:pt x="450" y="3900"/>
                    <a:pt x="498" y="4318"/>
                    <a:pt x="551" y="4735"/>
                  </a:cubicBezTo>
                  <a:cubicBezTo>
                    <a:pt x="530" y="4399"/>
                    <a:pt x="530" y="4051"/>
                    <a:pt x="515" y="3912"/>
                  </a:cubicBezTo>
                  <a:cubicBezTo>
                    <a:pt x="470" y="3482"/>
                    <a:pt x="430" y="3050"/>
                    <a:pt x="398" y="2618"/>
                  </a:cubicBezTo>
                  <a:cubicBezTo>
                    <a:pt x="338" y="1824"/>
                    <a:pt x="303" y="1029"/>
                    <a:pt x="281" y="234"/>
                  </a:cubicBezTo>
                  <a:cubicBezTo>
                    <a:pt x="282" y="225"/>
                    <a:pt x="282" y="216"/>
                    <a:pt x="283" y="206"/>
                  </a:cubicBezTo>
                  <a:cubicBezTo>
                    <a:pt x="285" y="202"/>
                    <a:pt x="283" y="198"/>
                    <a:pt x="279" y="196"/>
                  </a:cubicBezTo>
                  <a:cubicBezTo>
                    <a:pt x="278" y="136"/>
                    <a:pt x="275" y="77"/>
                    <a:pt x="274" y="17"/>
                  </a:cubicBezTo>
                  <a:cubicBezTo>
                    <a:pt x="274" y="6"/>
                    <a:pt x="265" y="0"/>
                    <a:pt x="2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4" name="Google Shape;824;p14"/>
            <p:cNvSpPr/>
            <p:nvPr/>
          </p:nvSpPr>
          <p:spPr>
            <a:xfrm>
              <a:off x="6582275" y="3199425"/>
              <a:ext cx="825" cy="8900"/>
            </a:xfrm>
            <a:custGeom>
              <a:avLst/>
              <a:gdLst/>
              <a:ahLst/>
              <a:cxnLst/>
              <a:rect l="l" t="t" r="r" b="b"/>
              <a:pathLst>
                <a:path w="33" h="356" extrusionOk="0">
                  <a:moveTo>
                    <a:pt x="0" y="0"/>
                  </a:moveTo>
                  <a:cubicBezTo>
                    <a:pt x="7" y="124"/>
                    <a:pt x="18" y="246"/>
                    <a:pt x="32" y="355"/>
                  </a:cubicBezTo>
                  <a:cubicBezTo>
                    <a:pt x="32" y="300"/>
                    <a:pt x="30" y="246"/>
                    <a:pt x="23" y="191"/>
                  </a:cubicBezTo>
                  <a:cubicBezTo>
                    <a:pt x="15" y="127"/>
                    <a:pt x="8" y="64"/>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5" name="Google Shape;825;p14"/>
            <p:cNvSpPr/>
            <p:nvPr/>
          </p:nvSpPr>
          <p:spPr>
            <a:xfrm>
              <a:off x="6575825" y="3086225"/>
              <a:ext cx="17600" cy="136475"/>
            </a:xfrm>
            <a:custGeom>
              <a:avLst/>
              <a:gdLst/>
              <a:ahLst/>
              <a:cxnLst/>
              <a:rect l="l" t="t" r="r" b="b"/>
              <a:pathLst>
                <a:path w="704" h="5459" extrusionOk="0">
                  <a:moveTo>
                    <a:pt x="54" y="1"/>
                  </a:moveTo>
                  <a:cubicBezTo>
                    <a:pt x="38" y="1"/>
                    <a:pt x="21" y="11"/>
                    <a:pt x="20" y="33"/>
                  </a:cubicBezTo>
                  <a:cubicBezTo>
                    <a:pt x="1" y="953"/>
                    <a:pt x="512" y="1790"/>
                    <a:pt x="582" y="2715"/>
                  </a:cubicBezTo>
                  <a:cubicBezTo>
                    <a:pt x="648" y="3563"/>
                    <a:pt x="525" y="4403"/>
                    <a:pt x="429" y="5243"/>
                  </a:cubicBezTo>
                  <a:cubicBezTo>
                    <a:pt x="411" y="5246"/>
                    <a:pt x="396" y="5268"/>
                    <a:pt x="414" y="5284"/>
                  </a:cubicBezTo>
                  <a:lnTo>
                    <a:pt x="414" y="5284"/>
                  </a:lnTo>
                  <a:cubicBezTo>
                    <a:pt x="353" y="5230"/>
                    <a:pt x="314" y="5076"/>
                    <a:pt x="289" y="4883"/>
                  </a:cubicBezTo>
                  <a:lnTo>
                    <a:pt x="289" y="4883"/>
                  </a:lnTo>
                  <a:cubicBezTo>
                    <a:pt x="292" y="5052"/>
                    <a:pt x="293" y="5243"/>
                    <a:pt x="418" y="5332"/>
                  </a:cubicBezTo>
                  <a:cubicBezTo>
                    <a:pt x="414" y="5370"/>
                    <a:pt x="409" y="5407"/>
                    <a:pt x="405" y="5443"/>
                  </a:cubicBezTo>
                  <a:cubicBezTo>
                    <a:pt x="404" y="5453"/>
                    <a:pt x="413" y="5458"/>
                    <a:pt x="422" y="5458"/>
                  </a:cubicBezTo>
                  <a:cubicBezTo>
                    <a:pt x="428" y="5458"/>
                    <a:pt x="435" y="5455"/>
                    <a:pt x="437" y="5447"/>
                  </a:cubicBezTo>
                  <a:cubicBezTo>
                    <a:pt x="442" y="5414"/>
                    <a:pt x="449" y="5379"/>
                    <a:pt x="454" y="5344"/>
                  </a:cubicBezTo>
                  <a:cubicBezTo>
                    <a:pt x="462" y="5340"/>
                    <a:pt x="468" y="5335"/>
                    <a:pt x="470" y="5327"/>
                  </a:cubicBezTo>
                  <a:lnTo>
                    <a:pt x="482" y="5294"/>
                  </a:lnTo>
                  <a:cubicBezTo>
                    <a:pt x="485" y="5284"/>
                    <a:pt x="482" y="5275"/>
                    <a:pt x="476" y="5268"/>
                  </a:cubicBezTo>
                  <a:lnTo>
                    <a:pt x="469" y="5263"/>
                  </a:lnTo>
                  <a:cubicBezTo>
                    <a:pt x="608" y="4467"/>
                    <a:pt x="704" y="3649"/>
                    <a:pt x="661" y="2843"/>
                  </a:cubicBezTo>
                  <a:cubicBezTo>
                    <a:pt x="609" y="1873"/>
                    <a:pt x="77" y="992"/>
                    <a:pt x="86" y="33"/>
                  </a:cubicBezTo>
                  <a:cubicBezTo>
                    <a:pt x="86" y="11"/>
                    <a:pt x="70"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6" name="Google Shape;826;p14"/>
            <p:cNvSpPr/>
            <p:nvPr/>
          </p:nvSpPr>
          <p:spPr>
            <a:xfrm>
              <a:off x="6635900" y="3062775"/>
              <a:ext cx="178425" cy="312800"/>
            </a:xfrm>
            <a:custGeom>
              <a:avLst/>
              <a:gdLst/>
              <a:ahLst/>
              <a:cxnLst/>
              <a:rect l="l" t="t" r="r" b="b"/>
              <a:pathLst>
                <a:path w="7137" h="12512" extrusionOk="0">
                  <a:moveTo>
                    <a:pt x="7084" y="0"/>
                  </a:moveTo>
                  <a:cubicBezTo>
                    <a:pt x="7082" y="0"/>
                    <a:pt x="7079" y="1"/>
                    <a:pt x="7077" y="3"/>
                  </a:cubicBezTo>
                  <a:cubicBezTo>
                    <a:pt x="5155" y="1464"/>
                    <a:pt x="3684" y="3698"/>
                    <a:pt x="2463" y="5752"/>
                  </a:cubicBezTo>
                  <a:cubicBezTo>
                    <a:pt x="1268" y="7760"/>
                    <a:pt x="358" y="9939"/>
                    <a:pt x="77" y="12269"/>
                  </a:cubicBezTo>
                  <a:cubicBezTo>
                    <a:pt x="53" y="12322"/>
                    <a:pt x="30" y="12376"/>
                    <a:pt x="8" y="12428"/>
                  </a:cubicBezTo>
                  <a:cubicBezTo>
                    <a:pt x="0" y="12444"/>
                    <a:pt x="15" y="12460"/>
                    <a:pt x="28" y="12460"/>
                  </a:cubicBezTo>
                  <a:cubicBezTo>
                    <a:pt x="34" y="12460"/>
                    <a:pt x="40" y="12456"/>
                    <a:pt x="44" y="12449"/>
                  </a:cubicBezTo>
                  <a:cubicBezTo>
                    <a:pt x="49" y="12437"/>
                    <a:pt x="53" y="12426"/>
                    <a:pt x="58" y="12414"/>
                  </a:cubicBezTo>
                  <a:lnTo>
                    <a:pt x="58" y="12414"/>
                  </a:lnTo>
                  <a:cubicBezTo>
                    <a:pt x="57" y="12436"/>
                    <a:pt x="53" y="12456"/>
                    <a:pt x="52" y="12476"/>
                  </a:cubicBezTo>
                  <a:cubicBezTo>
                    <a:pt x="49" y="12500"/>
                    <a:pt x="66" y="12511"/>
                    <a:pt x="84" y="12511"/>
                  </a:cubicBezTo>
                  <a:cubicBezTo>
                    <a:pt x="102" y="12511"/>
                    <a:pt x="122" y="12499"/>
                    <a:pt x="125" y="12476"/>
                  </a:cubicBezTo>
                  <a:cubicBezTo>
                    <a:pt x="136" y="12376"/>
                    <a:pt x="150" y="12277"/>
                    <a:pt x="165" y="12178"/>
                  </a:cubicBezTo>
                  <a:cubicBezTo>
                    <a:pt x="1133" y="10027"/>
                    <a:pt x="2001" y="7795"/>
                    <a:pt x="3164" y="5745"/>
                  </a:cubicBezTo>
                  <a:cubicBezTo>
                    <a:pt x="4290" y="3759"/>
                    <a:pt x="5998" y="2188"/>
                    <a:pt x="7128" y="211"/>
                  </a:cubicBezTo>
                  <a:cubicBezTo>
                    <a:pt x="7136" y="195"/>
                    <a:pt x="7123" y="181"/>
                    <a:pt x="7110" y="181"/>
                  </a:cubicBezTo>
                  <a:cubicBezTo>
                    <a:pt x="7104" y="181"/>
                    <a:pt x="7099" y="184"/>
                    <a:pt x="7094" y="191"/>
                  </a:cubicBezTo>
                  <a:cubicBezTo>
                    <a:pt x="5892" y="2123"/>
                    <a:pt x="4231" y="3727"/>
                    <a:pt x="3110" y="5713"/>
                  </a:cubicBezTo>
                  <a:cubicBezTo>
                    <a:pt x="1976" y="7719"/>
                    <a:pt x="1107" y="9901"/>
                    <a:pt x="186" y="12017"/>
                  </a:cubicBezTo>
                  <a:cubicBezTo>
                    <a:pt x="529" y="9754"/>
                    <a:pt x="1421" y="7644"/>
                    <a:pt x="2600" y="5684"/>
                  </a:cubicBezTo>
                  <a:cubicBezTo>
                    <a:pt x="3827" y="3642"/>
                    <a:pt x="5255" y="1562"/>
                    <a:pt x="7096" y="27"/>
                  </a:cubicBezTo>
                  <a:cubicBezTo>
                    <a:pt x="7107" y="18"/>
                    <a:pt x="7097" y="0"/>
                    <a:pt x="70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7" name="Google Shape;827;p14"/>
            <p:cNvSpPr/>
            <p:nvPr/>
          </p:nvSpPr>
          <p:spPr>
            <a:xfrm>
              <a:off x="6662475" y="3097825"/>
              <a:ext cx="137200" cy="239675"/>
            </a:xfrm>
            <a:custGeom>
              <a:avLst/>
              <a:gdLst/>
              <a:ahLst/>
              <a:cxnLst/>
              <a:rect l="l" t="t" r="r" b="b"/>
              <a:pathLst>
                <a:path w="5488" h="9587" extrusionOk="0">
                  <a:moveTo>
                    <a:pt x="5432" y="1"/>
                  </a:moveTo>
                  <a:cubicBezTo>
                    <a:pt x="5421" y="1"/>
                    <a:pt x="5409" y="6"/>
                    <a:pt x="5401" y="18"/>
                  </a:cubicBezTo>
                  <a:cubicBezTo>
                    <a:pt x="4400" y="1583"/>
                    <a:pt x="3415" y="3151"/>
                    <a:pt x="2629" y="4836"/>
                  </a:cubicBezTo>
                  <a:cubicBezTo>
                    <a:pt x="1859" y="6490"/>
                    <a:pt x="1049" y="8062"/>
                    <a:pt x="8" y="9565"/>
                  </a:cubicBezTo>
                  <a:cubicBezTo>
                    <a:pt x="0" y="9577"/>
                    <a:pt x="10" y="9586"/>
                    <a:pt x="20" y="9586"/>
                  </a:cubicBezTo>
                  <a:cubicBezTo>
                    <a:pt x="24" y="9586"/>
                    <a:pt x="28" y="9585"/>
                    <a:pt x="32" y="9580"/>
                  </a:cubicBezTo>
                  <a:cubicBezTo>
                    <a:pt x="1129" y="8120"/>
                    <a:pt x="1921" y="6521"/>
                    <a:pt x="2693" y="4874"/>
                  </a:cubicBezTo>
                  <a:cubicBezTo>
                    <a:pt x="3483" y="3191"/>
                    <a:pt x="4468" y="1621"/>
                    <a:pt x="5469" y="58"/>
                  </a:cubicBezTo>
                  <a:cubicBezTo>
                    <a:pt x="5487" y="29"/>
                    <a:pt x="5460" y="1"/>
                    <a:pt x="54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8" name="Google Shape;828;p14"/>
            <p:cNvSpPr/>
            <p:nvPr/>
          </p:nvSpPr>
          <p:spPr>
            <a:xfrm>
              <a:off x="6651350" y="3035900"/>
              <a:ext cx="78100" cy="225750"/>
            </a:xfrm>
            <a:custGeom>
              <a:avLst/>
              <a:gdLst/>
              <a:ahLst/>
              <a:cxnLst/>
              <a:rect l="l" t="t" r="r" b="b"/>
              <a:pathLst>
                <a:path w="3124" h="9030" extrusionOk="0">
                  <a:moveTo>
                    <a:pt x="3079" y="0"/>
                  </a:moveTo>
                  <a:cubicBezTo>
                    <a:pt x="3071" y="0"/>
                    <a:pt x="3062" y="4"/>
                    <a:pt x="3054" y="13"/>
                  </a:cubicBezTo>
                  <a:cubicBezTo>
                    <a:pt x="1395" y="2002"/>
                    <a:pt x="663" y="4681"/>
                    <a:pt x="317" y="7200"/>
                  </a:cubicBezTo>
                  <a:cubicBezTo>
                    <a:pt x="314" y="7224"/>
                    <a:pt x="334" y="7239"/>
                    <a:pt x="352" y="7239"/>
                  </a:cubicBezTo>
                  <a:cubicBezTo>
                    <a:pt x="363" y="7239"/>
                    <a:pt x="374" y="7232"/>
                    <a:pt x="377" y="7217"/>
                  </a:cubicBezTo>
                  <a:cubicBezTo>
                    <a:pt x="577" y="5827"/>
                    <a:pt x="897" y="4456"/>
                    <a:pt x="1386" y="3138"/>
                  </a:cubicBezTo>
                  <a:cubicBezTo>
                    <a:pt x="1650" y="2426"/>
                    <a:pt x="1965" y="1730"/>
                    <a:pt x="2366" y="1082"/>
                  </a:cubicBezTo>
                  <a:cubicBezTo>
                    <a:pt x="2448" y="949"/>
                    <a:pt x="2886" y="276"/>
                    <a:pt x="2933" y="276"/>
                  </a:cubicBezTo>
                  <a:cubicBezTo>
                    <a:pt x="2933" y="276"/>
                    <a:pt x="2934" y="276"/>
                    <a:pt x="2934" y="276"/>
                  </a:cubicBezTo>
                  <a:cubicBezTo>
                    <a:pt x="2942" y="280"/>
                    <a:pt x="2622" y="998"/>
                    <a:pt x="2601" y="1050"/>
                  </a:cubicBezTo>
                  <a:cubicBezTo>
                    <a:pt x="1517" y="3621"/>
                    <a:pt x="627" y="6285"/>
                    <a:pt x="5" y="9007"/>
                  </a:cubicBezTo>
                  <a:cubicBezTo>
                    <a:pt x="1" y="9021"/>
                    <a:pt x="11" y="9030"/>
                    <a:pt x="22" y="9030"/>
                  </a:cubicBezTo>
                  <a:cubicBezTo>
                    <a:pt x="30" y="9030"/>
                    <a:pt x="37" y="9026"/>
                    <a:pt x="41" y="9016"/>
                  </a:cubicBezTo>
                  <a:cubicBezTo>
                    <a:pt x="831" y="5948"/>
                    <a:pt x="1824" y="2955"/>
                    <a:pt x="3113" y="59"/>
                  </a:cubicBezTo>
                  <a:cubicBezTo>
                    <a:pt x="3124" y="32"/>
                    <a:pt x="3103" y="0"/>
                    <a:pt x="30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9" name="Google Shape;829;p14"/>
            <p:cNvSpPr/>
            <p:nvPr/>
          </p:nvSpPr>
          <p:spPr>
            <a:xfrm>
              <a:off x="6689825" y="3037275"/>
              <a:ext cx="40775" cy="151675"/>
            </a:xfrm>
            <a:custGeom>
              <a:avLst/>
              <a:gdLst/>
              <a:ahLst/>
              <a:cxnLst/>
              <a:rect l="l" t="t" r="r" b="b"/>
              <a:pathLst>
                <a:path w="1631" h="6067" extrusionOk="0">
                  <a:moveTo>
                    <a:pt x="1604" y="0"/>
                  </a:moveTo>
                  <a:cubicBezTo>
                    <a:pt x="1598" y="0"/>
                    <a:pt x="1592" y="3"/>
                    <a:pt x="1589" y="10"/>
                  </a:cubicBezTo>
                  <a:cubicBezTo>
                    <a:pt x="762" y="1921"/>
                    <a:pt x="0" y="3915"/>
                    <a:pt x="62" y="6029"/>
                  </a:cubicBezTo>
                  <a:cubicBezTo>
                    <a:pt x="62" y="6054"/>
                    <a:pt x="82" y="6066"/>
                    <a:pt x="101" y="6066"/>
                  </a:cubicBezTo>
                  <a:cubicBezTo>
                    <a:pt x="120" y="6066"/>
                    <a:pt x="138" y="6054"/>
                    <a:pt x="138" y="6029"/>
                  </a:cubicBezTo>
                  <a:cubicBezTo>
                    <a:pt x="76" y="3900"/>
                    <a:pt x="862" y="1969"/>
                    <a:pt x="1625" y="25"/>
                  </a:cubicBezTo>
                  <a:cubicBezTo>
                    <a:pt x="1630" y="12"/>
                    <a:pt x="1617" y="0"/>
                    <a:pt x="16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14"/>
            <p:cNvSpPr/>
            <p:nvPr/>
          </p:nvSpPr>
          <p:spPr>
            <a:xfrm>
              <a:off x="6719725" y="3095100"/>
              <a:ext cx="159100" cy="174100"/>
            </a:xfrm>
            <a:custGeom>
              <a:avLst/>
              <a:gdLst/>
              <a:ahLst/>
              <a:cxnLst/>
              <a:rect l="l" t="t" r="r" b="b"/>
              <a:pathLst>
                <a:path w="6364" h="6964" extrusionOk="0">
                  <a:moveTo>
                    <a:pt x="6320" y="0"/>
                  </a:moveTo>
                  <a:cubicBezTo>
                    <a:pt x="6315" y="0"/>
                    <a:pt x="6310" y="2"/>
                    <a:pt x="6305" y="6"/>
                  </a:cubicBezTo>
                  <a:cubicBezTo>
                    <a:pt x="4342" y="1451"/>
                    <a:pt x="2549" y="3106"/>
                    <a:pt x="977" y="4971"/>
                  </a:cubicBezTo>
                  <a:cubicBezTo>
                    <a:pt x="960" y="4992"/>
                    <a:pt x="979" y="5020"/>
                    <a:pt x="999" y="5020"/>
                  </a:cubicBezTo>
                  <a:cubicBezTo>
                    <a:pt x="1005" y="5020"/>
                    <a:pt x="1011" y="5018"/>
                    <a:pt x="1017" y="5011"/>
                  </a:cubicBezTo>
                  <a:cubicBezTo>
                    <a:pt x="1869" y="4025"/>
                    <a:pt x="2765" y="3081"/>
                    <a:pt x="3727" y="2201"/>
                  </a:cubicBezTo>
                  <a:cubicBezTo>
                    <a:pt x="4175" y="1790"/>
                    <a:pt x="4635" y="1393"/>
                    <a:pt x="5106" y="1009"/>
                  </a:cubicBezTo>
                  <a:cubicBezTo>
                    <a:pt x="5402" y="769"/>
                    <a:pt x="5726" y="413"/>
                    <a:pt x="6067" y="242"/>
                  </a:cubicBezTo>
                  <a:lnTo>
                    <a:pt x="6067" y="242"/>
                  </a:lnTo>
                  <a:cubicBezTo>
                    <a:pt x="5997" y="286"/>
                    <a:pt x="5928" y="334"/>
                    <a:pt x="5864" y="386"/>
                  </a:cubicBezTo>
                  <a:cubicBezTo>
                    <a:pt x="5863" y="386"/>
                    <a:pt x="5862" y="386"/>
                    <a:pt x="5861" y="386"/>
                  </a:cubicBezTo>
                  <a:cubicBezTo>
                    <a:pt x="5850" y="386"/>
                    <a:pt x="5839" y="391"/>
                    <a:pt x="5834" y="401"/>
                  </a:cubicBezTo>
                  <a:cubicBezTo>
                    <a:pt x="5830" y="407"/>
                    <a:pt x="5826" y="414"/>
                    <a:pt x="5822" y="419"/>
                  </a:cubicBezTo>
                  <a:cubicBezTo>
                    <a:pt x="5743" y="485"/>
                    <a:pt x="5664" y="555"/>
                    <a:pt x="5596" y="619"/>
                  </a:cubicBezTo>
                  <a:cubicBezTo>
                    <a:pt x="3565" y="2520"/>
                    <a:pt x="1813" y="4809"/>
                    <a:pt x="14" y="6927"/>
                  </a:cubicBezTo>
                  <a:cubicBezTo>
                    <a:pt x="1" y="6942"/>
                    <a:pt x="14" y="6963"/>
                    <a:pt x="29" y="6963"/>
                  </a:cubicBezTo>
                  <a:cubicBezTo>
                    <a:pt x="34" y="6963"/>
                    <a:pt x="39" y="6961"/>
                    <a:pt x="43" y="6957"/>
                  </a:cubicBezTo>
                  <a:cubicBezTo>
                    <a:pt x="1121" y="5744"/>
                    <a:pt x="2184" y="4519"/>
                    <a:pt x="3249" y="3296"/>
                  </a:cubicBezTo>
                  <a:cubicBezTo>
                    <a:pt x="4044" y="2382"/>
                    <a:pt x="4822" y="1445"/>
                    <a:pt x="5706" y="615"/>
                  </a:cubicBezTo>
                  <a:lnTo>
                    <a:pt x="5706" y="615"/>
                  </a:lnTo>
                  <a:cubicBezTo>
                    <a:pt x="4832" y="2090"/>
                    <a:pt x="3848" y="3489"/>
                    <a:pt x="2773" y="4827"/>
                  </a:cubicBezTo>
                  <a:cubicBezTo>
                    <a:pt x="2759" y="4845"/>
                    <a:pt x="2775" y="4870"/>
                    <a:pt x="2792" y="4870"/>
                  </a:cubicBezTo>
                  <a:cubicBezTo>
                    <a:pt x="2798" y="4870"/>
                    <a:pt x="2803" y="4867"/>
                    <a:pt x="2808" y="4861"/>
                  </a:cubicBezTo>
                  <a:cubicBezTo>
                    <a:pt x="3952" y="3472"/>
                    <a:pt x="4968" y="1992"/>
                    <a:pt x="5887" y="446"/>
                  </a:cubicBezTo>
                  <a:cubicBezTo>
                    <a:pt x="6035" y="313"/>
                    <a:pt x="6187" y="181"/>
                    <a:pt x="6342" y="53"/>
                  </a:cubicBezTo>
                  <a:cubicBezTo>
                    <a:pt x="6364" y="35"/>
                    <a:pt x="6343" y="0"/>
                    <a:pt x="63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14"/>
            <p:cNvSpPr/>
            <p:nvPr/>
          </p:nvSpPr>
          <p:spPr>
            <a:xfrm>
              <a:off x="6395925" y="3027475"/>
              <a:ext cx="627300" cy="620425"/>
            </a:xfrm>
            <a:custGeom>
              <a:avLst/>
              <a:gdLst/>
              <a:ahLst/>
              <a:cxnLst/>
              <a:rect l="l" t="t" r="r" b="b"/>
              <a:pathLst>
                <a:path w="25092" h="24817" extrusionOk="0">
                  <a:moveTo>
                    <a:pt x="7158" y="2212"/>
                  </a:moveTo>
                  <a:cubicBezTo>
                    <a:pt x="7159" y="2212"/>
                    <a:pt x="7159" y="2212"/>
                    <a:pt x="7160" y="2212"/>
                  </a:cubicBezTo>
                  <a:cubicBezTo>
                    <a:pt x="7160" y="2212"/>
                    <a:pt x="7159" y="2212"/>
                    <a:pt x="7159" y="2212"/>
                  </a:cubicBezTo>
                  <a:lnTo>
                    <a:pt x="7159" y="2212"/>
                  </a:lnTo>
                  <a:cubicBezTo>
                    <a:pt x="7136" y="2212"/>
                    <a:pt x="7496" y="3419"/>
                    <a:pt x="7540" y="3528"/>
                  </a:cubicBezTo>
                  <a:cubicBezTo>
                    <a:pt x="7792" y="4160"/>
                    <a:pt x="8044" y="4745"/>
                    <a:pt x="8008" y="5442"/>
                  </a:cubicBezTo>
                  <a:cubicBezTo>
                    <a:pt x="8004" y="5479"/>
                    <a:pt x="8030" y="5513"/>
                    <a:pt x="8068" y="5517"/>
                  </a:cubicBezTo>
                  <a:lnTo>
                    <a:pt x="8068" y="5554"/>
                  </a:lnTo>
                  <a:cubicBezTo>
                    <a:pt x="7932" y="6117"/>
                    <a:pt x="7825" y="6686"/>
                    <a:pt x="7749" y="7260"/>
                  </a:cubicBezTo>
                  <a:cubicBezTo>
                    <a:pt x="7722" y="7462"/>
                    <a:pt x="7700" y="7665"/>
                    <a:pt x="7680" y="7868"/>
                  </a:cubicBezTo>
                  <a:cubicBezTo>
                    <a:pt x="7397" y="7289"/>
                    <a:pt x="7116" y="6712"/>
                    <a:pt x="6834" y="6134"/>
                  </a:cubicBezTo>
                  <a:cubicBezTo>
                    <a:pt x="6837" y="6130"/>
                    <a:pt x="6840" y="6125"/>
                    <a:pt x="6840" y="6121"/>
                  </a:cubicBezTo>
                  <a:cubicBezTo>
                    <a:pt x="6846" y="5469"/>
                    <a:pt x="6701" y="4833"/>
                    <a:pt x="6746" y="4175"/>
                  </a:cubicBezTo>
                  <a:cubicBezTo>
                    <a:pt x="6758" y="3999"/>
                    <a:pt x="7068" y="2212"/>
                    <a:pt x="7158" y="2212"/>
                  </a:cubicBezTo>
                  <a:close/>
                  <a:moveTo>
                    <a:pt x="13367" y="349"/>
                  </a:moveTo>
                  <a:cubicBezTo>
                    <a:pt x="12971" y="2233"/>
                    <a:pt x="12553" y="4111"/>
                    <a:pt x="12094" y="5983"/>
                  </a:cubicBezTo>
                  <a:cubicBezTo>
                    <a:pt x="12093" y="5991"/>
                    <a:pt x="12091" y="5999"/>
                    <a:pt x="12093" y="6007"/>
                  </a:cubicBezTo>
                  <a:cubicBezTo>
                    <a:pt x="11364" y="7086"/>
                    <a:pt x="10755" y="8239"/>
                    <a:pt x="10308" y="9445"/>
                  </a:cubicBezTo>
                  <a:cubicBezTo>
                    <a:pt x="10383" y="8847"/>
                    <a:pt x="10448" y="8249"/>
                    <a:pt x="10506" y="7652"/>
                  </a:cubicBezTo>
                  <a:cubicBezTo>
                    <a:pt x="10580" y="6890"/>
                    <a:pt x="10644" y="6129"/>
                    <a:pt x="10703" y="5366"/>
                  </a:cubicBezTo>
                  <a:cubicBezTo>
                    <a:pt x="11155" y="3488"/>
                    <a:pt x="12037" y="1769"/>
                    <a:pt x="13367" y="349"/>
                  </a:cubicBezTo>
                  <a:close/>
                  <a:moveTo>
                    <a:pt x="19113" y="2850"/>
                  </a:moveTo>
                  <a:lnTo>
                    <a:pt x="19113" y="2850"/>
                  </a:lnTo>
                  <a:cubicBezTo>
                    <a:pt x="18276" y="3980"/>
                    <a:pt x="17980" y="5427"/>
                    <a:pt x="17027" y="6485"/>
                  </a:cubicBezTo>
                  <a:cubicBezTo>
                    <a:pt x="17003" y="6510"/>
                    <a:pt x="16999" y="6549"/>
                    <a:pt x="17016" y="6580"/>
                  </a:cubicBezTo>
                  <a:cubicBezTo>
                    <a:pt x="15983" y="7189"/>
                    <a:pt x="14989" y="7876"/>
                    <a:pt x="14049" y="8680"/>
                  </a:cubicBezTo>
                  <a:cubicBezTo>
                    <a:pt x="13714" y="8967"/>
                    <a:pt x="13385" y="9264"/>
                    <a:pt x="13059" y="9574"/>
                  </a:cubicBezTo>
                  <a:cubicBezTo>
                    <a:pt x="13593" y="8521"/>
                    <a:pt x="14134" y="7473"/>
                    <a:pt x="14662" y="6418"/>
                  </a:cubicBezTo>
                  <a:cubicBezTo>
                    <a:pt x="15927" y="4963"/>
                    <a:pt x="17411" y="3754"/>
                    <a:pt x="19113" y="2850"/>
                  </a:cubicBezTo>
                  <a:close/>
                  <a:moveTo>
                    <a:pt x="23533" y="6862"/>
                  </a:moveTo>
                  <a:cubicBezTo>
                    <a:pt x="23625" y="6862"/>
                    <a:pt x="23465" y="6977"/>
                    <a:pt x="23231" y="7214"/>
                  </a:cubicBezTo>
                  <a:cubicBezTo>
                    <a:pt x="22949" y="7498"/>
                    <a:pt x="22663" y="7776"/>
                    <a:pt x="22369" y="8048"/>
                  </a:cubicBezTo>
                  <a:cubicBezTo>
                    <a:pt x="21690" y="8677"/>
                    <a:pt x="20980" y="9271"/>
                    <a:pt x="20243" y="9834"/>
                  </a:cubicBezTo>
                  <a:cubicBezTo>
                    <a:pt x="20238" y="9838"/>
                    <a:pt x="20233" y="9844"/>
                    <a:pt x="20229" y="9851"/>
                  </a:cubicBezTo>
                  <a:cubicBezTo>
                    <a:pt x="18618" y="10338"/>
                    <a:pt x="17047" y="10955"/>
                    <a:pt x="15545" y="11717"/>
                  </a:cubicBezTo>
                  <a:cubicBezTo>
                    <a:pt x="15759" y="11525"/>
                    <a:pt x="15969" y="11330"/>
                    <a:pt x="16177" y="11132"/>
                  </a:cubicBezTo>
                  <a:cubicBezTo>
                    <a:pt x="16943" y="10411"/>
                    <a:pt x="17690" y="9668"/>
                    <a:pt x="18432" y="8921"/>
                  </a:cubicBezTo>
                  <a:cubicBezTo>
                    <a:pt x="19989" y="8151"/>
                    <a:pt x="21532" y="7421"/>
                    <a:pt x="23209" y="6940"/>
                  </a:cubicBezTo>
                  <a:cubicBezTo>
                    <a:pt x="23387" y="6888"/>
                    <a:pt x="23489" y="6862"/>
                    <a:pt x="23533" y="6862"/>
                  </a:cubicBezTo>
                  <a:close/>
                  <a:moveTo>
                    <a:pt x="2136" y="5570"/>
                  </a:moveTo>
                  <a:lnTo>
                    <a:pt x="2136" y="5570"/>
                  </a:lnTo>
                  <a:cubicBezTo>
                    <a:pt x="2897" y="6750"/>
                    <a:pt x="4284" y="7374"/>
                    <a:pt x="5165" y="8473"/>
                  </a:cubicBezTo>
                  <a:cubicBezTo>
                    <a:pt x="5174" y="8485"/>
                    <a:pt x="5187" y="8493"/>
                    <a:pt x="5203" y="8497"/>
                  </a:cubicBezTo>
                  <a:cubicBezTo>
                    <a:pt x="5451" y="10050"/>
                    <a:pt x="5986" y="11577"/>
                    <a:pt x="6639" y="13002"/>
                  </a:cubicBezTo>
                  <a:cubicBezTo>
                    <a:pt x="6121" y="12375"/>
                    <a:pt x="5557" y="11787"/>
                    <a:pt x="4951" y="11243"/>
                  </a:cubicBezTo>
                  <a:cubicBezTo>
                    <a:pt x="4696" y="11014"/>
                    <a:pt x="4432" y="10795"/>
                    <a:pt x="4163" y="10582"/>
                  </a:cubicBezTo>
                  <a:cubicBezTo>
                    <a:pt x="3217" y="8992"/>
                    <a:pt x="2493" y="7374"/>
                    <a:pt x="2136" y="5570"/>
                  </a:cubicBezTo>
                  <a:close/>
                  <a:moveTo>
                    <a:pt x="24552" y="11094"/>
                  </a:moveTo>
                  <a:cubicBezTo>
                    <a:pt x="24651" y="11102"/>
                    <a:pt x="24644" y="11139"/>
                    <a:pt x="24536" y="11203"/>
                  </a:cubicBezTo>
                  <a:cubicBezTo>
                    <a:pt x="24383" y="11651"/>
                    <a:pt x="23425" y="12195"/>
                    <a:pt x="23065" y="12425"/>
                  </a:cubicBezTo>
                  <a:cubicBezTo>
                    <a:pt x="22488" y="12791"/>
                    <a:pt x="21869" y="13068"/>
                    <a:pt x="21221" y="13281"/>
                  </a:cubicBezTo>
                  <a:cubicBezTo>
                    <a:pt x="21185" y="13292"/>
                    <a:pt x="21164" y="13328"/>
                    <a:pt x="21172" y="13364"/>
                  </a:cubicBezTo>
                  <a:cubicBezTo>
                    <a:pt x="19895" y="13370"/>
                    <a:pt x="18620" y="13472"/>
                    <a:pt x="17360" y="13666"/>
                  </a:cubicBezTo>
                  <a:cubicBezTo>
                    <a:pt x="18566" y="13066"/>
                    <a:pt x="19743" y="12410"/>
                    <a:pt x="20897" y="11714"/>
                  </a:cubicBezTo>
                  <a:cubicBezTo>
                    <a:pt x="21466" y="11594"/>
                    <a:pt x="22034" y="11462"/>
                    <a:pt x="22608" y="11359"/>
                  </a:cubicBezTo>
                  <a:cubicBezTo>
                    <a:pt x="23067" y="11278"/>
                    <a:pt x="23527" y="11209"/>
                    <a:pt x="23989" y="11154"/>
                  </a:cubicBezTo>
                  <a:cubicBezTo>
                    <a:pt x="24176" y="11131"/>
                    <a:pt x="24364" y="11111"/>
                    <a:pt x="24552" y="11094"/>
                  </a:cubicBezTo>
                  <a:close/>
                  <a:moveTo>
                    <a:pt x="16796" y="1357"/>
                  </a:moveTo>
                  <a:lnTo>
                    <a:pt x="16796" y="1357"/>
                  </a:lnTo>
                  <a:cubicBezTo>
                    <a:pt x="16078" y="2445"/>
                    <a:pt x="15765" y="3740"/>
                    <a:pt x="15208" y="4915"/>
                  </a:cubicBezTo>
                  <a:cubicBezTo>
                    <a:pt x="14425" y="6570"/>
                    <a:pt x="13559" y="8189"/>
                    <a:pt x="12734" y="9823"/>
                  </a:cubicBezTo>
                  <a:cubicBezTo>
                    <a:pt x="12723" y="9844"/>
                    <a:pt x="12721" y="9870"/>
                    <a:pt x="12730" y="9894"/>
                  </a:cubicBezTo>
                  <a:cubicBezTo>
                    <a:pt x="11491" y="11115"/>
                    <a:pt x="10356" y="12491"/>
                    <a:pt x="9436" y="13974"/>
                  </a:cubicBezTo>
                  <a:cubicBezTo>
                    <a:pt x="9815" y="12653"/>
                    <a:pt x="10063" y="11293"/>
                    <a:pt x="10247" y="9927"/>
                  </a:cubicBezTo>
                  <a:cubicBezTo>
                    <a:pt x="11724" y="6516"/>
                    <a:pt x="13797" y="3573"/>
                    <a:pt x="16796" y="1357"/>
                  </a:cubicBezTo>
                  <a:close/>
                  <a:moveTo>
                    <a:pt x="5641" y="3958"/>
                  </a:moveTo>
                  <a:lnTo>
                    <a:pt x="5641" y="3958"/>
                  </a:lnTo>
                  <a:cubicBezTo>
                    <a:pt x="5783" y="4551"/>
                    <a:pt x="6126" y="5098"/>
                    <a:pt x="6391" y="5642"/>
                  </a:cubicBezTo>
                  <a:cubicBezTo>
                    <a:pt x="6810" y="6501"/>
                    <a:pt x="7229" y="7358"/>
                    <a:pt x="7648" y="8216"/>
                  </a:cubicBezTo>
                  <a:cubicBezTo>
                    <a:pt x="7546" y="9448"/>
                    <a:pt x="7552" y="10688"/>
                    <a:pt x="7622" y="11923"/>
                  </a:cubicBezTo>
                  <a:cubicBezTo>
                    <a:pt x="7689" y="13090"/>
                    <a:pt x="7693" y="14401"/>
                    <a:pt x="8077" y="15539"/>
                  </a:cubicBezTo>
                  <a:cubicBezTo>
                    <a:pt x="7922" y="15211"/>
                    <a:pt x="7829" y="14864"/>
                    <a:pt x="7674" y="14520"/>
                  </a:cubicBezTo>
                  <a:cubicBezTo>
                    <a:pt x="7490" y="14113"/>
                    <a:pt x="7233" y="13752"/>
                    <a:pt x="6962" y="13401"/>
                  </a:cubicBezTo>
                  <a:cubicBezTo>
                    <a:pt x="6941" y="13373"/>
                    <a:pt x="6918" y="13348"/>
                    <a:pt x="6897" y="13321"/>
                  </a:cubicBezTo>
                  <a:cubicBezTo>
                    <a:pt x="5730" y="10310"/>
                    <a:pt x="4638" y="7156"/>
                    <a:pt x="5641" y="3958"/>
                  </a:cubicBezTo>
                  <a:close/>
                  <a:moveTo>
                    <a:pt x="22517" y="4177"/>
                  </a:moveTo>
                  <a:lnTo>
                    <a:pt x="22517" y="4177"/>
                  </a:lnTo>
                  <a:cubicBezTo>
                    <a:pt x="21646" y="4936"/>
                    <a:pt x="21045" y="5990"/>
                    <a:pt x="20245" y="6822"/>
                  </a:cubicBezTo>
                  <a:cubicBezTo>
                    <a:pt x="19066" y="8049"/>
                    <a:pt x="17851" y="9251"/>
                    <a:pt x="16628" y="10435"/>
                  </a:cubicBezTo>
                  <a:cubicBezTo>
                    <a:pt x="14268" y="12723"/>
                    <a:pt x="11675" y="14851"/>
                    <a:pt x="8515" y="15889"/>
                  </a:cubicBezTo>
                  <a:cubicBezTo>
                    <a:pt x="8731" y="15513"/>
                    <a:pt x="8951" y="15143"/>
                    <a:pt x="9176" y="14777"/>
                  </a:cubicBezTo>
                  <a:cubicBezTo>
                    <a:pt x="9185" y="14767"/>
                    <a:pt x="9193" y="14756"/>
                    <a:pt x="9197" y="14743"/>
                  </a:cubicBezTo>
                  <a:lnTo>
                    <a:pt x="9199" y="14740"/>
                  </a:lnTo>
                  <a:cubicBezTo>
                    <a:pt x="10520" y="12595"/>
                    <a:pt x="12026" y="10632"/>
                    <a:pt x="13958" y="8944"/>
                  </a:cubicBezTo>
                  <a:cubicBezTo>
                    <a:pt x="16494" y="6730"/>
                    <a:pt x="19415" y="5365"/>
                    <a:pt x="22517" y="4177"/>
                  </a:cubicBezTo>
                  <a:close/>
                  <a:moveTo>
                    <a:pt x="10759" y="369"/>
                  </a:moveTo>
                  <a:lnTo>
                    <a:pt x="10759" y="369"/>
                  </a:lnTo>
                  <a:cubicBezTo>
                    <a:pt x="10656" y="1339"/>
                    <a:pt x="10726" y="2321"/>
                    <a:pt x="10672" y="3296"/>
                  </a:cubicBezTo>
                  <a:cubicBezTo>
                    <a:pt x="10603" y="4561"/>
                    <a:pt x="10488" y="5825"/>
                    <a:pt x="10372" y="7086"/>
                  </a:cubicBezTo>
                  <a:cubicBezTo>
                    <a:pt x="10139" y="9636"/>
                    <a:pt x="9745" y="12127"/>
                    <a:pt x="9067" y="14596"/>
                  </a:cubicBezTo>
                  <a:cubicBezTo>
                    <a:pt x="8817" y="15035"/>
                    <a:pt x="8585" y="15481"/>
                    <a:pt x="8377" y="15936"/>
                  </a:cubicBezTo>
                  <a:lnTo>
                    <a:pt x="8361" y="15941"/>
                  </a:lnTo>
                  <a:cubicBezTo>
                    <a:pt x="7806" y="14594"/>
                    <a:pt x="7818" y="12940"/>
                    <a:pt x="7756" y="11499"/>
                  </a:cubicBezTo>
                  <a:lnTo>
                    <a:pt x="7757" y="11499"/>
                  </a:lnTo>
                  <a:cubicBezTo>
                    <a:pt x="7709" y="10400"/>
                    <a:pt x="7717" y="9299"/>
                    <a:pt x="7810" y="8203"/>
                  </a:cubicBezTo>
                  <a:cubicBezTo>
                    <a:pt x="7816" y="8188"/>
                    <a:pt x="7817" y="8173"/>
                    <a:pt x="7814" y="8159"/>
                  </a:cubicBezTo>
                  <a:cubicBezTo>
                    <a:pt x="7840" y="7865"/>
                    <a:pt x="7870" y="7573"/>
                    <a:pt x="7910" y="7281"/>
                  </a:cubicBezTo>
                  <a:cubicBezTo>
                    <a:pt x="8246" y="4769"/>
                    <a:pt x="9129" y="2329"/>
                    <a:pt x="10759" y="369"/>
                  </a:cubicBezTo>
                  <a:close/>
                  <a:moveTo>
                    <a:pt x="352" y="8397"/>
                  </a:moveTo>
                  <a:lnTo>
                    <a:pt x="352" y="8397"/>
                  </a:lnTo>
                  <a:cubicBezTo>
                    <a:pt x="930" y="8847"/>
                    <a:pt x="1631" y="9131"/>
                    <a:pt x="2259" y="9507"/>
                  </a:cubicBezTo>
                  <a:cubicBezTo>
                    <a:pt x="3167" y="10051"/>
                    <a:pt x="4020" y="10679"/>
                    <a:pt x="4810" y="11386"/>
                  </a:cubicBezTo>
                  <a:cubicBezTo>
                    <a:pt x="5597" y="12091"/>
                    <a:pt x="6339" y="12874"/>
                    <a:pt x="6969" y="13725"/>
                  </a:cubicBezTo>
                  <a:cubicBezTo>
                    <a:pt x="7480" y="14416"/>
                    <a:pt x="7652" y="15277"/>
                    <a:pt x="8144" y="15961"/>
                  </a:cubicBezTo>
                  <a:cubicBezTo>
                    <a:pt x="7258" y="15877"/>
                    <a:pt x="6206" y="15049"/>
                    <a:pt x="5507" y="14582"/>
                  </a:cubicBezTo>
                  <a:cubicBezTo>
                    <a:pt x="4678" y="14030"/>
                    <a:pt x="3895" y="13409"/>
                    <a:pt x="3185" y="12709"/>
                  </a:cubicBezTo>
                  <a:cubicBezTo>
                    <a:pt x="1943" y="11483"/>
                    <a:pt x="960" y="10030"/>
                    <a:pt x="352" y="8397"/>
                  </a:cubicBezTo>
                  <a:close/>
                  <a:moveTo>
                    <a:pt x="24616" y="9036"/>
                  </a:moveTo>
                  <a:lnTo>
                    <a:pt x="24616" y="9036"/>
                  </a:lnTo>
                  <a:cubicBezTo>
                    <a:pt x="22154" y="10807"/>
                    <a:pt x="19561" y="12349"/>
                    <a:pt x="16856" y="13724"/>
                  </a:cubicBezTo>
                  <a:lnTo>
                    <a:pt x="16856" y="13722"/>
                  </a:lnTo>
                  <a:cubicBezTo>
                    <a:pt x="16843" y="13729"/>
                    <a:pt x="16831" y="13741"/>
                    <a:pt x="16823" y="13754"/>
                  </a:cubicBezTo>
                  <a:cubicBezTo>
                    <a:pt x="16688" y="13778"/>
                    <a:pt x="16553" y="13802"/>
                    <a:pt x="16419" y="13829"/>
                  </a:cubicBezTo>
                  <a:cubicBezTo>
                    <a:pt x="13849" y="14329"/>
                    <a:pt x="11412" y="15309"/>
                    <a:pt x="8887" y="15973"/>
                  </a:cubicBezTo>
                  <a:cubicBezTo>
                    <a:pt x="11310" y="15111"/>
                    <a:pt x="13411" y="13618"/>
                    <a:pt x="15325" y="11917"/>
                  </a:cubicBezTo>
                  <a:cubicBezTo>
                    <a:pt x="18299" y="10548"/>
                    <a:pt x="21382" y="9544"/>
                    <a:pt x="24616" y="9036"/>
                  </a:cubicBezTo>
                  <a:close/>
                  <a:moveTo>
                    <a:pt x="21324" y="13544"/>
                  </a:moveTo>
                  <a:cubicBezTo>
                    <a:pt x="22230" y="13544"/>
                    <a:pt x="23137" y="13590"/>
                    <a:pt x="24040" y="13682"/>
                  </a:cubicBezTo>
                  <a:cubicBezTo>
                    <a:pt x="22391" y="14156"/>
                    <a:pt x="20788" y="14780"/>
                    <a:pt x="19158" y="15316"/>
                  </a:cubicBezTo>
                  <a:lnTo>
                    <a:pt x="19158" y="15315"/>
                  </a:lnTo>
                  <a:lnTo>
                    <a:pt x="19129" y="15313"/>
                  </a:lnTo>
                  <a:cubicBezTo>
                    <a:pt x="19126" y="15313"/>
                    <a:pt x="19124" y="15313"/>
                    <a:pt x="19121" y="15313"/>
                  </a:cubicBezTo>
                  <a:cubicBezTo>
                    <a:pt x="19095" y="15313"/>
                    <a:pt x="19070" y="15326"/>
                    <a:pt x="19057" y="15348"/>
                  </a:cubicBezTo>
                  <a:cubicBezTo>
                    <a:pt x="18372" y="15571"/>
                    <a:pt x="17684" y="15779"/>
                    <a:pt x="16985" y="15951"/>
                  </a:cubicBezTo>
                  <a:cubicBezTo>
                    <a:pt x="15683" y="16273"/>
                    <a:pt x="14347" y="16436"/>
                    <a:pt x="13007" y="16436"/>
                  </a:cubicBezTo>
                  <a:cubicBezTo>
                    <a:pt x="12919" y="16436"/>
                    <a:pt x="12832" y="16435"/>
                    <a:pt x="12745" y="16434"/>
                  </a:cubicBezTo>
                  <a:cubicBezTo>
                    <a:pt x="11415" y="16415"/>
                    <a:pt x="9957" y="16398"/>
                    <a:pt x="8647" y="16109"/>
                  </a:cubicBezTo>
                  <a:cubicBezTo>
                    <a:pt x="11196" y="15557"/>
                    <a:pt x="13630" y="14570"/>
                    <a:pt x="16191" y="14053"/>
                  </a:cubicBezTo>
                  <a:cubicBezTo>
                    <a:pt x="17884" y="13711"/>
                    <a:pt x="19603" y="13544"/>
                    <a:pt x="21324" y="13544"/>
                  </a:cubicBezTo>
                  <a:close/>
                  <a:moveTo>
                    <a:pt x="19215" y="15501"/>
                  </a:moveTo>
                  <a:cubicBezTo>
                    <a:pt x="20844" y="15600"/>
                    <a:pt x="22459" y="15844"/>
                    <a:pt x="24044" y="16233"/>
                  </a:cubicBezTo>
                  <a:lnTo>
                    <a:pt x="24044" y="16233"/>
                  </a:lnTo>
                  <a:cubicBezTo>
                    <a:pt x="22699" y="16623"/>
                    <a:pt x="21309" y="17105"/>
                    <a:pt x="19906" y="17105"/>
                  </a:cubicBezTo>
                  <a:cubicBezTo>
                    <a:pt x="19694" y="17105"/>
                    <a:pt x="19481" y="17094"/>
                    <a:pt x="19269" y="17070"/>
                  </a:cubicBezTo>
                  <a:cubicBezTo>
                    <a:pt x="18444" y="16728"/>
                    <a:pt x="17627" y="16352"/>
                    <a:pt x="16751" y="16207"/>
                  </a:cubicBezTo>
                  <a:cubicBezTo>
                    <a:pt x="17584" y="16013"/>
                    <a:pt x="18403" y="15768"/>
                    <a:pt x="19215" y="15501"/>
                  </a:cubicBezTo>
                  <a:close/>
                  <a:moveTo>
                    <a:pt x="16171" y="16331"/>
                  </a:moveTo>
                  <a:cubicBezTo>
                    <a:pt x="16183" y="16337"/>
                    <a:pt x="16197" y="16341"/>
                    <a:pt x="16212" y="16341"/>
                  </a:cubicBezTo>
                  <a:cubicBezTo>
                    <a:pt x="17507" y="16415"/>
                    <a:pt x="18671" y="17058"/>
                    <a:pt x="19863" y="17510"/>
                  </a:cubicBezTo>
                  <a:cubicBezTo>
                    <a:pt x="20930" y="17914"/>
                    <a:pt x="22016" y="18261"/>
                    <a:pt x="23116" y="18565"/>
                  </a:cubicBezTo>
                  <a:cubicBezTo>
                    <a:pt x="21998" y="18740"/>
                    <a:pt x="20887" y="18823"/>
                    <a:pt x="19783" y="18823"/>
                  </a:cubicBezTo>
                  <a:cubicBezTo>
                    <a:pt x="17262" y="18823"/>
                    <a:pt x="14776" y="18389"/>
                    <a:pt x="12321" y="17626"/>
                  </a:cubicBezTo>
                  <a:cubicBezTo>
                    <a:pt x="12030" y="17488"/>
                    <a:pt x="11736" y="17355"/>
                    <a:pt x="11443" y="17226"/>
                  </a:cubicBezTo>
                  <a:cubicBezTo>
                    <a:pt x="10892" y="16986"/>
                    <a:pt x="10250" y="16688"/>
                    <a:pt x="9633" y="16476"/>
                  </a:cubicBezTo>
                  <a:lnTo>
                    <a:pt x="9633" y="16476"/>
                  </a:lnTo>
                  <a:cubicBezTo>
                    <a:pt x="10571" y="16588"/>
                    <a:pt x="11542" y="16599"/>
                    <a:pt x="12451" y="16623"/>
                  </a:cubicBezTo>
                  <a:cubicBezTo>
                    <a:pt x="12622" y="16627"/>
                    <a:pt x="12793" y="16630"/>
                    <a:pt x="12963" y="16630"/>
                  </a:cubicBezTo>
                  <a:cubicBezTo>
                    <a:pt x="14043" y="16630"/>
                    <a:pt x="15111" y="16537"/>
                    <a:pt x="16171" y="16331"/>
                  </a:cubicBezTo>
                  <a:close/>
                  <a:moveTo>
                    <a:pt x="13205" y="18062"/>
                  </a:moveTo>
                  <a:lnTo>
                    <a:pt x="13205" y="18062"/>
                  </a:lnTo>
                  <a:cubicBezTo>
                    <a:pt x="14557" y="18498"/>
                    <a:pt x="15963" y="18777"/>
                    <a:pt x="17386" y="18917"/>
                  </a:cubicBezTo>
                  <a:cubicBezTo>
                    <a:pt x="17387" y="18918"/>
                    <a:pt x="17388" y="18919"/>
                    <a:pt x="17391" y="18921"/>
                  </a:cubicBezTo>
                  <a:cubicBezTo>
                    <a:pt x="18783" y="19414"/>
                    <a:pt x="20110" y="20036"/>
                    <a:pt x="21365" y="20813"/>
                  </a:cubicBezTo>
                  <a:lnTo>
                    <a:pt x="21365" y="20813"/>
                  </a:lnTo>
                  <a:cubicBezTo>
                    <a:pt x="19463" y="20583"/>
                    <a:pt x="17646" y="20119"/>
                    <a:pt x="15817" y="19563"/>
                  </a:cubicBezTo>
                  <a:cubicBezTo>
                    <a:pt x="15354" y="19265"/>
                    <a:pt x="14884" y="18981"/>
                    <a:pt x="14405" y="18707"/>
                  </a:cubicBezTo>
                  <a:cubicBezTo>
                    <a:pt x="14010" y="18482"/>
                    <a:pt x="13609" y="18269"/>
                    <a:pt x="13205" y="18062"/>
                  </a:cubicBezTo>
                  <a:close/>
                  <a:moveTo>
                    <a:pt x="8369" y="16245"/>
                  </a:moveTo>
                  <a:cubicBezTo>
                    <a:pt x="8454" y="16268"/>
                    <a:pt x="8543" y="16285"/>
                    <a:pt x="8629" y="16305"/>
                  </a:cubicBezTo>
                  <a:cubicBezTo>
                    <a:pt x="12566" y="17700"/>
                    <a:pt x="16207" y="19723"/>
                    <a:pt x="19362" y="22469"/>
                  </a:cubicBezTo>
                  <a:cubicBezTo>
                    <a:pt x="17307" y="21985"/>
                    <a:pt x="15316" y="21266"/>
                    <a:pt x="13441" y="20293"/>
                  </a:cubicBezTo>
                  <a:cubicBezTo>
                    <a:pt x="12518" y="19814"/>
                    <a:pt x="11627" y="19279"/>
                    <a:pt x="10771" y="18691"/>
                  </a:cubicBezTo>
                  <a:cubicBezTo>
                    <a:pt x="9821" y="18038"/>
                    <a:pt x="8847" y="17344"/>
                    <a:pt x="8356" y="16269"/>
                  </a:cubicBezTo>
                  <a:cubicBezTo>
                    <a:pt x="8360" y="16261"/>
                    <a:pt x="8365" y="16253"/>
                    <a:pt x="8369" y="16245"/>
                  </a:cubicBezTo>
                  <a:close/>
                  <a:moveTo>
                    <a:pt x="8157" y="16378"/>
                  </a:moveTo>
                  <a:lnTo>
                    <a:pt x="8157" y="16378"/>
                  </a:lnTo>
                  <a:cubicBezTo>
                    <a:pt x="7328" y="17694"/>
                    <a:pt x="6407" y="18947"/>
                    <a:pt x="5643" y="20309"/>
                  </a:cubicBezTo>
                  <a:cubicBezTo>
                    <a:pt x="4867" y="21692"/>
                    <a:pt x="4207" y="23136"/>
                    <a:pt x="3644" y="24619"/>
                  </a:cubicBezTo>
                  <a:cubicBezTo>
                    <a:pt x="3535" y="24564"/>
                    <a:pt x="3444" y="24476"/>
                    <a:pt x="3387" y="24368"/>
                  </a:cubicBezTo>
                  <a:cubicBezTo>
                    <a:pt x="3359" y="24316"/>
                    <a:pt x="3346" y="24228"/>
                    <a:pt x="3316" y="24164"/>
                  </a:cubicBezTo>
                  <a:cubicBezTo>
                    <a:pt x="4363" y="21154"/>
                    <a:pt x="6027" y="18699"/>
                    <a:pt x="8157" y="16378"/>
                  </a:cubicBezTo>
                  <a:close/>
                  <a:moveTo>
                    <a:pt x="13506" y="0"/>
                  </a:moveTo>
                  <a:cubicBezTo>
                    <a:pt x="13487" y="0"/>
                    <a:pt x="13467" y="8"/>
                    <a:pt x="13450" y="25"/>
                  </a:cubicBezTo>
                  <a:cubicBezTo>
                    <a:pt x="12170" y="1319"/>
                    <a:pt x="11231" y="2898"/>
                    <a:pt x="10759" y="4634"/>
                  </a:cubicBezTo>
                  <a:cubicBezTo>
                    <a:pt x="10775" y="4421"/>
                    <a:pt x="10792" y="4207"/>
                    <a:pt x="10807" y="3994"/>
                  </a:cubicBezTo>
                  <a:cubicBezTo>
                    <a:pt x="10899" y="2710"/>
                    <a:pt x="10780" y="1392"/>
                    <a:pt x="10959" y="118"/>
                  </a:cubicBezTo>
                  <a:cubicBezTo>
                    <a:pt x="10967" y="64"/>
                    <a:pt x="10921" y="6"/>
                    <a:pt x="10871" y="6"/>
                  </a:cubicBezTo>
                  <a:cubicBezTo>
                    <a:pt x="10853" y="6"/>
                    <a:pt x="10833" y="15"/>
                    <a:pt x="10816" y="34"/>
                  </a:cubicBezTo>
                  <a:cubicBezTo>
                    <a:pt x="9524" y="1517"/>
                    <a:pt x="8671" y="3282"/>
                    <a:pt x="8168" y="5157"/>
                  </a:cubicBezTo>
                  <a:cubicBezTo>
                    <a:pt x="8102" y="4050"/>
                    <a:pt x="7362" y="3111"/>
                    <a:pt x="7306" y="1989"/>
                  </a:cubicBezTo>
                  <a:cubicBezTo>
                    <a:pt x="7304" y="1946"/>
                    <a:pt x="7260" y="1911"/>
                    <a:pt x="7219" y="1911"/>
                  </a:cubicBezTo>
                  <a:cubicBezTo>
                    <a:pt x="7195" y="1911"/>
                    <a:pt x="7173" y="1923"/>
                    <a:pt x="7161" y="1951"/>
                  </a:cubicBezTo>
                  <a:cubicBezTo>
                    <a:pt x="6582" y="3266"/>
                    <a:pt x="6499" y="4589"/>
                    <a:pt x="6757" y="5979"/>
                  </a:cubicBezTo>
                  <a:cubicBezTo>
                    <a:pt x="6385" y="5241"/>
                    <a:pt x="5827" y="4401"/>
                    <a:pt x="5763" y="3583"/>
                  </a:cubicBezTo>
                  <a:cubicBezTo>
                    <a:pt x="5761" y="3525"/>
                    <a:pt x="5715" y="3494"/>
                    <a:pt x="5670" y="3494"/>
                  </a:cubicBezTo>
                  <a:cubicBezTo>
                    <a:pt x="5633" y="3494"/>
                    <a:pt x="5597" y="3514"/>
                    <a:pt x="5583" y="3558"/>
                  </a:cubicBezTo>
                  <a:cubicBezTo>
                    <a:pt x="5032" y="5079"/>
                    <a:pt x="4948" y="6657"/>
                    <a:pt x="5161" y="8212"/>
                  </a:cubicBezTo>
                  <a:cubicBezTo>
                    <a:pt x="4179" y="7090"/>
                    <a:pt x="2672" y="6454"/>
                    <a:pt x="2037" y="5049"/>
                  </a:cubicBezTo>
                  <a:cubicBezTo>
                    <a:pt x="2023" y="5018"/>
                    <a:pt x="2000" y="5005"/>
                    <a:pt x="1976" y="5005"/>
                  </a:cubicBezTo>
                  <a:cubicBezTo>
                    <a:pt x="1927" y="5005"/>
                    <a:pt x="1875" y="5056"/>
                    <a:pt x="1884" y="5113"/>
                  </a:cubicBezTo>
                  <a:cubicBezTo>
                    <a:pt x="2176" y="6958"/>
                    <a:pt x="2812" y="8817"/>
                    <a:pt x="3887" y="10363"/>
                  </a:cubicBezTo>
                  <a:cubicBezTo>
                    <a:pt x="3528" y="10091"/>
                    <a:pt x="3160" y="9834"/>
                    <a:pt x="2781" y="9590"/>
                  </a:cubicBezTo>
                  <a:cubicBezTo>
                    <a:pt x="1945" y="9053"/>
                    <a:pt x="910" y="8693"/>
                    <a:pt x="198" y="7993"/>
                  </a:cubicBezTo>
                  <a:cubicBezTo>
                    <a:pt x="178" y="7974"/>
                    <a:pt x="153" y="7965"/>
                    <a:pt x="128" y="7965"/>
                  </a:cubicBezTo>
                  <a:cubicBezTo>
                    <a:pt x="65" y="7965"/>
                    <a:pt x="1" y="8021"/>
                    <a:pt x="25" y="8093"/>
                  </a:cubicBezTo>
                  <a:cubicBezTo>
                    <a:pt x="657" y="9991"/>
                    <a:pt x="1783" y="11661"/>
                    <a:pt x="3233" y="13030"/>
                  </a:cubicBezTo>
                  <a:cubicBezTo>
                    <a:pt x="3971" y="13725"/>
                    <a:pt x="4779" y="14342"/>
                    <a:pt x="5633" y="14888"/>
                  </a:cubicBezTo>
                  <a:cubicBezTo>
                    <a:pt x="6330" y="15334"/>
                    <a:pt x="7287" y="16083"/>
                    <a:pt x="8159" y="16083"/>
                  </a:cubicBezTo>
                  <a:cubicBezTo>
                    <a:pt x="8181" y="16083"/>
                    <a:pt x="8202" y="16082"/>
                    <a:pt x="8224" y="16081"/>
                  </a:cubicBezTo>
                  <a:cubicBezTo>
                    <a:pt x="8226" y="16101"/>
                    <a:pt x="8236" y="16121"/>
                    <a:pt x="8250" y="16137"/>
                  </a:cubicBezTo>
                  <a:lnTo>
                    <a:pt x="8248" y="16140"/>
                  </a:lnTo>
                  <a:cubicBezTo>
                    <a:pt x="8186" y="16140"/>
                    <a:pt x="8136" y="16185"/>
                    <a:pt x="8129" y="16245"/>
                  </a:cubicBezTo>
                  <a:cubicBezTo>
                    <a:pt x="5795" y="18289"/>
                    <a:pt x="4084" y="21196"/>
                    <a:pt x="3143" y="24120"/>
                  </a:cubicBezTo>
                  <a:cubicBezTo>
                    <a:pt x="3128" y="24158"/>
                    <a:pt x="3145" y="24200"/>
                    <a:pt x="3183" y="24218"/>
                  </a:cubicBezTo>
                  <a:cubicBezTo>
                    <a:pt x="3184" y="24300"/>
                    <a:pt x="3223" y="24398"/>
                    <a:pt x="3249" y="24451"/>
                  </a:cubicBezTo>
                  <a:cubicBezTo>
                    <a:pt x="3323" y="24596"/>
                    <a:pt x="3443" y="24712"/>
                    <a:pt x="3590" y="24780"/>
                  </a:cubicBezTo>
                  <a:cubicBezTo>
                    <a:pt x="3601" y="24786"/>
                    <a:pt x="3613" y="24789"/>
                    <a:pt x="3624" y="24789"/>
                  </a:cubicBezTo>
                  <a:cubicBezTo>
                    <a:pt x="3626" y="24789"/>
                    <a:pt x="3629" y="24789"/>
                    <a:pt x="3631" y="24788"/>
                  </a:cubicBezTo>
                  <a:cubicBezTo>
                    <a:pt x="3649" y="24806"/>
                    <a:pt x="3677" y="24817"/>
                    <a:pt x="3704" y="24817"/>
                  </a:cubicBezTo>
                  <a:cubicBezTo>
                    <a:pt x="3742" y="24817"/>
                    <a:pt x="3780" y="24797"/>
                    <a:pt x="3796" y="24752"/>
                  </a:cubicBezTo>
                  <a:cubicBezTo>
                    <a:pt x="4391" y="23171"/>
                    <a:pt x="5099" y="21637"/>
                    <a:pt x="5934" y="20169"/>
                  </a:cubicBezTo>
                  <a:cubicBezTo>
                    <a:pt x="6647" y="18914"/>
                    <a:pt x="7541" y="17760"/>
                    <a:pt x="8233" y="16496"/>
                  </a:cubicBezTo>
                  <a:cubicBezTo>
                    <a:pt x="8639" y="17303"/>
                    <a:pt x="9305" y="17887"/>
                    <a:pt x="10031" y="18422"/>
                  </a:cubicBezTo>
                  <a:cubicBezTo>
                    <a:pt x="11007" y="19141"/>
                    <a:pt x="12035" y="19786"/>
                    <a:pt x="13106" y="20352"/>
                  </a:cubicBezTo>
                  <a:cubicBezTo>
                    <a:pt x="15182" y="21454"/>
                    <a:pt x="17402" y="22249"/>
                    <a:pt x="19697" y="22748"/>
                  </a:cubicBezTo>
                  <a:cubicBezTo>
                    <a:pt x="19703" y="22749"/>
                    <a:pt x="19710" y="22750"/>
                    <a:pt x="19716" y="22750"/>
                  </a:cubicBezTo>
                  <a:cubicBezTo>
                    <a:pt x="19797" y="22750"/>
                    <a:pt x="19863" y="22648"/>
                    <a:pt x="19791" y="22585"/>
                  </a:cubicBezTo>
                  <a:cubicBezTo>
                    <a:pt x="18660" y="21580"/>
                    <a:pt x="17460" y="20654"/>
                    <a:pt x="16199" y="19817"/>
                  </a:cubicBezTo>
                  <a:lnTo>
                    <a:pt x="16199" y="19817"/>
                  </a:lnTo>
                  <a:cubicBezTo>
                    <a:pt x="17972" y="20462"/>
                    <a:pt x="19859" y="20822"/>
                    <a:pt x="21726" y="21022"/>
                  </a:cubicBezTo>
                  <a:cubicBezTo>
                    <a:pt x="21730" y="21023"/>
                    <a:pt x="21733" y="21023"/>
                    <a:pt x="21736" y="21023"/>
                  </a:cubicBezTo>
                  <a:cubicBezTo>
                    <a:pt x="21814" y="21023"/>
                    <a:pt x="21828" y="20908"/>
                    <a:pt x="21768" y="20869"/>
                  </a:cubicBezTo>
                  <a:cubicBezTo>
                    <a:pt x="20606" y="20106"/>
                    <a:pt x="19377" y="19467"/>
                    <a:pt x="18080" y="18974"/>
                  </a:cubicBezTo>
                  <a:lnTo>
                    <a:pt x="18080" y="18974"/>
                  </a:lnTo>
                  <a:cubicBezTo>
                    <a:pt x="18579" y="19006"/>
                    <a:pt x="19078" y="19022"/>
                    <a:pt x="19577" y="19022"/>
                  </a:cubicBezTo>
                  <a:cubicBezTo>
                    <a:pt x="20914" y="19022"/>
                    <a:pt x="22249" y="18907"/>
                    <a:pt x="23568" y="18677"/>
                  </a:cubicBezTo>
                  <a:cubicBezTo>
                    <a:pt x="23659" y="18661"/>
                    <a:pt x="23649" y="18523"/>
                    <a:pt x="23568" y="18502"/>
                  </a:cubicBezTo>
                  <a:cubicBezTo>
                    <a:pt x="22242" y="18149"/>
                    <a:pt x="20937" y="17723"/>
                    <a:pt x="19659" y="17227"/>
                  </a:cubicBezTo>
                  <a:cubicBezTo>
                    <a:pt x="19639" y="17219"/>
                    <a:pt x="19619" y="17211"/>
                    <a:pt x="19601" y="17204"/>
                  </a:cubicBezTo>
                  <a:lnTo>
                    <a:pt x="19601" y="17204"/>
                  </a:lnTo>
                  <a:cubicBezTo>
                    <a:pt x="19780" y="17223"/>
                    <a:pt x="19960" y="17232"/>
                    <a:pt x="20140" y="17232"/>
                  </a:cubicBezTo>
                  <a:cubicBezTo>
                    <a:pt x="21581" y="17232"/>
                    <a:pt x="23035" y="16677"/>
                    <a:pt x="24399" y="16307"/>
                  </a:cubicBezTo>
                  <a:cubicBezTo>
                    <a:pt x="24479" y="16285"/>
                    <a:pt x="24479" y="16167"/>
                    <a:pt x="24399" y="16145"/>
                  </a:cubicBezTo>
                  <a:cubicBezTo>
                    <a:pt x="22853" y="15729"/>
                    <a:pt x="21273" y="15463"/>
                    <a:pt x="19677" y="15348"/>
                  </a:cubicBezTo>
                  <a:cubicBezTo>
                    <a:pt x="21301" y="14799"/>
                    <a:pt x="22907" y="14181"/>
                    <a:pt x="24563" y="13734"/>
                  </a:cubicBezTo>
                  <a:cubicBezTo>
                    <a:pt x="24672" y="13705"/>
                    <a:pt x="24638" y="13561"/>
                    <a:pt x="24538" y="13549"/>
                  </a:cubicBezTo>
                  <a:cubicBezTo>
                    <a:pt x="23508" y="13429"/>
                    <a:pt x="22472" y="13368"/>
                    <a:pt x="21436" y="13365"/>
                  </a:cubicBezTo>
                  <a:cubicBezTo>
                    <a:pt x="22775" y="12917"/>
                    <a:pt x="23969" y="12115"/>
                    <a:pt x="24891" y="11046"/>
                  </a:cubicBezTo>
                  <a:cubicBezTo>
                    <a:pt x="24931" y="11001"/>
                    <a:pt x="24911" y="10909"/>
                    <a:pt x="24842" y="10909"/>
                  </a:cubicBezTo>
                  <a:cubicBezTo>
                    <a:pt x="24840" y="10909"/>
                    <a:pt x="24837" y="10910"/>
                    <a:pt x="24835" y="10910"/>
                  </a:cubicBezTo>
                  <a:cubicBezTo>
                    <a:pt x="23608" y="11028"/>
                    <a:pt x="22366" y="11206"/>
                    <a:pt x="21177" y="11547"/>
                  </a:cubicBezTo>
                  <a:cubicBezTo>
                    <a:pt x="22491" y="10742"/>
                    <a:pt x="23769" y="9883"/>
                    <a:pt x="25014" y="8969"/>
                  </a:cubicBezTo>
                  <a:cubicBezTo>
                    <a:pt x="25091" y="8912"/>
                    <a:pt x="25050" y="8807"/>
                    <a:pt x="24962" y="8807"/>
                  </a:cubicBezTo>
                  <a:cubicBezTo>
                    <a:pt x="24956" y="8807"/>
                    <a:pt x="24950" y="8807"/>
                    <a:pt x="24944" y="8808"/>
                  </a:cubicBezTo>
                  <a:cubicBezTo>
                    <a:pt x="23483" y="9020"/>
                    <a:pt x="22037" y="9331"/>
                    <a:pt x="20618" y="9738"/>
                  </a:cubicBezTo>
                  <a:cubicBezTo>
                    <a:pt x="21782" y="8823"/>
                    <a:pt x="22877" y="7823"/>
                    <a:pt x="23891" y="6745"/>
                  </a:cubicBezTo>
                  <a:cubicBezTo>
                    <a:pt x="23939" y="6694"/>
                    <a:pt x="23901" y="6616"/>
                    <a:pt x="23837" y="6616"/>
                  </a:cubicBezTo>
                  <a:cubicBezTo>
                    <a:pt x="23831" y="6616"/>
                    <a:pt x="23824" y="6617"/>
                    <a:pt x="23817" y="6618"/>
                  </a:cubicBezTo>
                  <a:cubicBezTo>
                    <a:pt x="22042" y="7081"/>
                    <a:pt x="20242" y="7729"/>
                    <a:pt x="18664" y="8688"/>
                  </a:cubicBezTo>
                  <a:cubicBezTo>
                    <a:pt x="19053" y="8297"/>
                    <a:pt x="19439" y="7905"/>
                    <a:pt x="19827" y="7513"/>
                  </a:cubicBezTo>
                  <a:cubicBezTo>
                    <a:pt x="20315" y="7020"/>
                    <a:pt x="20796" y="6522"/>
                    <a:pt x="21221" y="5973"/>
                  </a:cubicBezTo>
                  <a:cubicBezTo>
                    <a:pt x="21773" y="5259"/>
                    <a:pt x="22254" y="4510"/>
                    <a:pt x="23009" y="3990"/>
                  </a:cubicBezTo>
                  <a:cubicBezTo>
                    <a:pt x="23068" y="3948"/>
                    <a:pt x="23045" y="3843"/>
                    <a:pt x="22978" y="3843"/>
                  </a:cubicBezTo>
                  <a:cubicBezTo>
                    <a:pt x="22970" y="3843"/>
                    <a:pt x="22960" y="3845"/>
                    <a:pt x="22951" y="3848"/>
                  </a:cubicBezTo>
                  <a:cubicBezTo>
                    <a:pt x="20986" y="4598"/>
                    <a:pt x="19083" y="5395"/>
                    <a:pt x="17295" y="6418"/>
                  </a:cubicBezTo>
                  <a:cubicBezTo>
                    <a:pt x="18207" y="5281"/>
                    <a:pt x="18490" y="3774"/>
                    <a:pt x="19457" y="2668"/>
                  </a:cubicBezTo>
                  <a:cubicBezTo>
                    <a:pt x="19507" y="2614"/>
                    <a:pt x="19461" y="2535"/>
                    <a:pt x="19399" y="2535"/>
                  </a:cubicBezTo>
                  <a:cubicBezTo>
                    <a:pt x="19387" y="2535"/>
                    <a:pt x="19374" y="2538"/>
                    <a:pt x="19361" y="2545"/>
                  </a:cubicBezTo>
                  <a:cubicBezTo>
                    <a:pt x="17644" y="3408"/>
                    <a:pt x="16116" y="4573"/>
                    <a:pt x="14860" y="6018"/>
                  </a:cubicBezTo>
                  <a:cubicBezTo>
                    <a:pt x="14989" y="5758"/>
                    <a:pt x="15118" y="5498"/>
                    <a:pt x="15245" y="5238"/>
                  </a:cubicBezTo>
                  <a:cubicBezTo>
                    <a:pt x="15912" y="3863"/>
                    <a:pt x="16239" y="2273"/>
                    <a:pt x="17200" y="1061"/>
                  </a:cubicBezTo>
                  <a:cubicBezTo>
                    <a:pt x="17240" y="1011"/>
                    <a:pt x="17205" y="926"/>
                    <a:pt x="17148" y="926"/>
                  </a:cubicBezTo>
                  <a:cubicBezTo>
                    <a:pt x="17135" y="926"/>
                    <a:pt x="17121" y="931"/>
                    <a:pt x="17107" y="941"/>
                  </a:cubicBezTo>
                  <a:cubicBezTo>
                    <a:pt x="15310" y="2197"/>
                    <a:pt x="13663" y="3795"/>
                    <a:pt x="12361" y="5622"/>
                  </a:cubicBezTo>
                  <a:cubicBezTo>
                    <a:pt x="12827" y="3796"/>
                    <a:pt x="13202" y="1948"/>
                    <a:pt x="13587" y="104"/>
                  </a:cubicBezTo>
                  <a:cubicBezTo>
                    <a:pt x="13599" y="48"/>
                    <a:pt x="13554" y="0"/>
                    <a:pt x="1350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5325642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832"/>
        <p:cNvGrpSpPr/>
        <p:nvPr/>
      </p:nvGrpSpPr>
      <p:grpSpPr>
        <a:xfrm>
          <a:off x="0" y="0"/>
          <a:ext cx="0" cy="0"/>
          <a:chOff x="0" y="0"/>
          <a:chExt cx="0" cy="0"/>
        </a:xfrm>
      </p:grpSpPr>
      <p:sp>
        <p:nvSpPr>
          <p:cNvPr id="833" name="Google Shape;833;p15"/>
          <p:cNvSpPr/>
          <p:nvPr/>
        </p:nvSpPr>
        <p:spPr>
          <a:xfrm>
            <a:off x="970288" y="1603775"/>
            <a:ext cx="3455400" cy="3023700"/>
          </a:xfrm>
          <a:prstGeom prst="roundRect">
            <a:avLst>
              <a:gd name="adj" fmla="val 8645"/>
            </a:avLst>
          </a:pr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834" name="Google Shape;834;p15"/>
          <p:cNvSpPr/>
          <p:nvPr/>
        </p:nvSpPr>
        <p:spPr>
          <a:xfrm>
            <a:off x="4718313" y="1603775"/>
            <a:ext cx="3455400" cy="3023700"/>
          </a:xfrm>
          <a:prstGeom prst="roundRect">
            <a:avLst>
              <a:gd name="adj" fmla="val 8645"/>
            </a:avLst>
          </a:pr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835" name="Google Shape;835;p15"/>
          <p:cNvSpPr/>
          <p:nvPr/>
        </p:nvSpPr>
        <p:spPr>
          <a:xfrm>
            <a:off x="-1454474" y="3354302"/>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836" name="Google Shape;836;p15"/>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grpSp>
        <p:nvGrpSpPr>
          <p:cNvPr id="837" name="Google Shape;837;p15"/>
          <p:cNvGrpSpPr/>
          <p:nvPr/>
        </p:nvGrpSpPr>
        <p:grpSpPr>
          <a:xfrm>
            <a:off x="7722959" y="2326606"/>
            <a:ext cx="2005054" cy="2406638"/>
            <a:chOff x="1900450" y="3143950"/>
            <a:chExt cx="384825" cy="461900"/>
          </a:xfrm>
        </p:grpSpPr>
        <p:sp>
          <p:nvSpPr>
            <p:cNvPr id="838" name="Google Shape;838;p15"/>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9" name="Google Shape;839;p15"/>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0" name="Google Shape;840;p15"/>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1" name="Google Shape;841;p15"/>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2" name="Google Shape;842;p15"/>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3" name="Google Shape;843;p15"/>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4" name="Google Shape;844;p15"/>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5" name="Google Shape;845;p15"/>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6" name="Google Shape;846;p15"/>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7" name="Google Shape;847;p15"/>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8" name="Google Shape;848;p15"/>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9" name="Google Shape;849;p15"/>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0" name="Google Shape;850;p15"/>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1" name="Google Shape;851;p15"/>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2" name="Google Shape;852;p15"/>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3" name="Google Shape;853;p15"/>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4" name="Google Shape;854;p15"/>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5" name="Google Shape;855;p15"/>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6" name="Google Shape;856;p15"/>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7" name="Google Shape;857;p15"/>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8" name="Google Shape;858;p15"/>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9" name="Google Shape;859;p15"/>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0" name="Google Shape;860;p15"/>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1" name="Google Shape;861;p15"/>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2" name="Google Shape;862;p15"/>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3" name="Google Shape;863;p15"/>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4" name="Google Shape;864;p15"/>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5" name="Google Shape;865;p15"/>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6" name="Google Shape;866;p15"/>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7" name="Google Shape;867;p15"/>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8" name="Google Shape;868;p15"/>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9" name="Google Shape;869;p15"/>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0" name="Google Shape;870;p15"/>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1" name="Google Shape;871;p15"/>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2" name="Google Shape;872;p15"/>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3" name="Google Shape;873;p15"/>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4" name="Google Shape;874;p15"/>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5" name="Google Shape;875;p15"/>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6" name="Google Shape;876;p15"/>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7" name="Google Shape;877;p15"/>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8" name="Google Shape;878;p15"/>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9" name="Google Shape;879;p15"/>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0" name="Google Shape;880;p15"/>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1" name="Google Shape;881;p15"/>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2" name="Google Shape;882;p15"/>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883" name="Google Shape;883;p15"/>
          <p:cNvGrpSpPr/>
          <p:nvPr/>
        </p:nvGrpSpPr>
        <p:grpSpPr>
          <a:xfrm>
            <a:off x="5870909" y="-372981"/>
            <a:ext cx="1598446" cy="1504864"/>
            <a:chOff x="5153425" y="621875"/>
            <a:chExt cx="1180275" cy="1111175"/>
          </a:xfrm>
        </p:grpSpPr>
        <p:sp>
          <p:nvSpPr>
            <p:cNvPr id="884" name="Google Shape;884;p15"/>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5" name="Google Shape;885;p15"/>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6" name="Google Shape;886;p15"/>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7" name="Google Shape;887;p15"/>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8" name="Google Shape;888;p15"/>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89" name="Google Shape;889;p15"/>
          <p:cNvGrpSpPr/>
          <p:nvPr/>
        </p:nvGrpSpPr>
        <p:grpSpPr>
          <a:xfrm>
            <a:off x="-690798" y="2654793"/>
            <a:ext cx="2448251" cy="2639728"/>
            <a:chOff x="-690798" y="2654793"/>
            <a:chExt cx="2448251" cy="2639728"/>
          </a:xfrm>
        </p:grpSpPr>
        <p:sp>
          <p:nvSpPr>
            <p:cNvPr id="890" name="Google Shape;890;p15"/>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1" name="Google Shape;891;p15"/>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2" name="Google Shape;892;p15"/>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3" name="Google Shape;893;p15"/>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4" name="Google Shape;894;p15"/>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5" name="Google Shape;895;p15"/>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6" name="Google Shape;896;p15"/>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7" name="Google Shape;897;p15"/>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8" name="Google Shape;898;p15"/>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9" name="Google Shape;899;p15"/>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0" name="Google Shape;900;p15"/>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1" name="Google Shape;901;p15"/>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2" name="Google Shape;902;p15"/>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3" name="Google Shape;903;p15"/>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4" name="Google Shape;904;p15"/>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5" name="Google Shape;905;p15"/>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6" name="Google Shape;906;p15"/>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7" name="Google Shape;907;p15"/>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8" name="Google Shape;908;p15"/>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9" name="Google Shape;909;p15"/>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0" name="Google Shape;910;p15"/>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1" name="Google Shape;911;p15"/>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2" name="Google Shape;912;p15"/>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3" name="Google Shape;913;p15"/>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4" name="Google Shape;914;p15"/>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5" name="Google Shape;915;p15"/>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6" name="Google Shape;916;p15"/>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7" name="Google Shape;917;p15"/>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8" name="Google Shape;918;p15"/>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19" name="Google Shape;919;p15"/>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0" name="Google Shape;920;p15"/>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1" name="Google Shape;921;p15"/>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2" name="Google Shape;922;p15"/>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3" name="Google Shape;923;p15"/>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4" name="Google Shape;924;p15"/>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25" name="Google Shape;925;p15"/>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926" name="Google Shape;926;p15"/>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7" name="Google Shape;927;p15"/>
          <p:cNvSpPr txBox="1">
            <a:spLocks noGrp="1"/>
          </p:cNvSpPr>
          <p:nvPr>
            <p:ph type="title" idx="2"/>
          </p:nvPr>
        </p:nvSpPr>
        <p:spPr>
          <a:xfrm>
            <a:off x="1421025" y="2399300"/>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928" name="Google Shape;928;p15"/>
          <p:cNvSpPr txBox="1">
            <a:spLocks noGrp="1"/>
          </p:cNvSpPr>
          <p:nvPr>
            <p:ph type="subTitle" idx="1"/>
          </p:nvPr>
        </p:nvSpPr>
        <p:spPr>
          <a:xfrm>
            <a:off x="1421038" y="2786893"/>
            <a:ext cx="2553900" cy="11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9" name="Google Shape;929;p15"/>
          <p:cNvSpPr txBox="1">
            <a:spLocks noGrp="1"/>
          </p:cNvSpPr>
          <p:nvPr>
            <p:ph type="title" idx="3"/>
          </p:nvPr>
        </p:nvSpPr>
        <p:spPr>
          <a:xfrm>
            <a:off x="5169050" y="2399300"/>
            <a:ext cx="25539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2000">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930" name="Google Shape;930;p15"/>
          <p:cNvSpPr txBox="1">
            <a:spLocks noGrp="1"/>
          </p:cNvSpPr>
          <p:nvPr>
            <p:ph type="subTitle" idx="4"/>
          </p:nvPr>
        </p:nvSpPr>
        <p:spPr>
          <a:xfrm>
            <a:off x="5169063" y="2786893"/>
            <a:ext cx="2553900" cy="11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074719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931"/>
        <p:cNvGrpSpPr/>
        <p:nvPr/>
      </p:nvGrpSpPr>
      <p:grpSpPr>
        <a:xfrm>
          <a:off x="0" y="0"/>
          <a:ext cx="0" cy="0"/>
          <a:chOff x="0" y="0"/>
          <a:chExt cx="0" cy="0"/>
        </a:xfrm>
      </p:grpSpPr>
      <p:sp>
        <p:nvSpPr>
          <p:cNvPr id="932" name="Google Shape;932;p16"/>
          <p:cNvSpPr/>
          <p:nvPr/>
        </p:nvSpPr>
        <p:spPr>
          <a:xfrm rot="8559465">
            <a:off x="6292538" y="270733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933" name="Google Shape;933;p16"/>
          <p:cNvGrpSpPr/>
          <p:nvPr/>
        </p:nvGrpSpPr>
        <p:grpSpPr>
          <a:xfrm>
            <a:off x="7379990" y="4131574"/>
            <a:ext cx="2840004" cy="1939013"/>
            <a:chOff x="2639775" y="3965525"/>
            <a:chExt cx="545075" cy="372150"/>
          </a:xfrm>
        </p:grpSpPr>
        <p:sp>
          <p:nvSpPr>
            <p:cNvPr id="934" name="Google Shape;934;p16"/>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5" name="Google Shape;935;p16"/>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6" name="Google Shape;936;p16"/>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7" name="Google Shape;937;p16"/>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8" name="Google Shape;938;p16"/>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9" name="Google Shape;939;p16"/>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0" name="Google Shape;940;p16"/>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1" name="Google Shape;941;p16"/>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2" name="Google Shape;942;p16"/>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3" name="Google Shape;943;p16"/>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4" name="Google Shape;944;p16"/>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5" name="Google Shape;945;p16"/>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6" name="Google Shape;946;p16"/>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7" name="Google Shape;947;p16"/>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8" name="Google Shape;948;p16"/>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9" name="Google Shape;949;p16"/>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0" name="Google Shape;950;p16"/>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1" name="Google Shape;951;p16"/>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2" name="Google Shape;952;p16"/>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3" name="Google Shape;953;p16"/>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4" name="Google Shape;954;p16"/>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5" name="Google Shape;955;p16"/>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6" name="Google Shape;956;p16"/>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7" name="Google Shape;957;p16"/>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8" name="Google Shape;958;p16"/>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9" name="Google Shape;959;p16"/>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0" name="Google Shape;960;p16"/>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1" name="Google Shape;961;p16"/>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2" name="Google Shape;962;p16"/>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3" name="Google Shape;963;p16"/>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4" name="Google Shape;964;p16"/>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5" name="Google Shape;965;p16"/>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6" name="Google Shape;966;p16"/>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7" name="Google Shape;967;p16"/>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8" name="Google Shape;968;p16"/>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9" name="Google Shape;969;p16"/>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0" name="Google Shape;970;p16"/>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1" name="Google Shape;971;p16"/>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972" name="Google Shape;972;p16"/>
          <p:cNvGrpSpPr/>
          <p:nvPr/>
        </p:nvGrpSpPr>
        <p:grpSpPr>
          <a:xfrm>
            <a:off x="8368759" y="1787543"/>
            <a:ext cx="2005054" cy="2406638"/>
            <a:chOff x="1900450" y="3143950"/>
            <a:chExt cx="384825" cy="461900"/>
          </a:xfrm>
        </p:grpSpPr>
        <p:sp>
          <p:nvSpPr>
            <p:cNvPr id="973" name="Google Shape;973;p16"/>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4" name="Google Shape;974;p16"/>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5" name="Google Shape;975;p16"/>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6" name="Google Shape;976;p16"/>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7" name="Google Shape;977;p16"/>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8" name="Google Shape;978;p16"/>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9" name="Google Shape;979;p16"/>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0" name="Google Shape;980;p16"/>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1" name="Google Shape;981;p16"/>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2" name="Google Shape;982;p16"/>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3" name="Google Shape;983;p16"/>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4" name="Google Shape;984;p16"/>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5" name="Google Shape;985;p16"/>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6" name="Google Shape;986;p16"/>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7" name="Google Shape;987;p16"/>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8" name="Google Shape;988;p16"/>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9" name="Google Shape;989;p16"/>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0" name="Google Shape;990;p16"/>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1" name="Google Shape;991;p16"/>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2" name="Google Shape;992;p16"/>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3" name="Google Shape;993;p16"/>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4" name="Google Shape;994;p16"/>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5" name="Google Shape;995;p16"/>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6" name="Google Shape;996;p16"/>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7" name="Google Shape;997;p16"/>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8" name="Google Shape;998;p16"/>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9" name="Google Shape;999;p16"/>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0" name="Google Shape;1000;p16"/>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1" name="Google Shape;1001;p16"/>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2" name="Google Shape;1002;p16"/>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3" name="Google Shape;1003;p16"/>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4" name="Google Shape;1004;p16"/>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5" name="Google Shape;1005;p16"/>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6" name="Google Shape;1006;p16"/>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7" name="Google Shape;1007;p16"/>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8" name="Google Shape;1008;p16"/>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9" name="Google Shape;1009;p16"/>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0" name="Google Shape;1010;p16"/>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1" name="Google Shape;1011;p16"/>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2" name="Google Shape;1012;p16"/>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3" name="Google Shape;1013;p16"/>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4" name="Google Shape;1014;p16"/>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5" name="Google Shape;1015;p16"/>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6" name="Google Shape;1016;p16"/>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7" name="Google Shape;1017;p16"/>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18" name="Google Shape;1018;p16"/>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19" name="Google Shape;1019;p16"/>
          <p:cNvSpPr txBox="1">
            <a:spLocks noGrp="1"/>
          </p:cNvSpPr>
          <p:nvPr>
            <p:ph type="title" idx="2"/>
          </p:nvPr>
        </p:nvSpPr>
        <p:spPr>
          <a:xfrm>
            <a:off x="1005350"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0" name="Google Shape;1020;p16"/>
          <p:cNvSpPr txBox="1">
            <a:spLocks noGrp="1"/>
          </p:cNvSpPr>
          <p:nvPr>
            <p:ph type="subTitle" idx="1"/>
          </p:nvPr>
        </p:nvSpPr>
        <p:spPr>
          <a:xfrm>
            <a:off x="1005350"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1" name="Google Shape;1021;p16"/>
          <p:cNvSpPr txBox="1">
            <a:spLocks noGrp="1"/>
          </p:cNvSpPr>
          <p:nvPr>
            <p:ph type="title" idx="3"/>
          </p:nvPr>
        </p:nvSpPr>
        <p:spPr>
          <a:xfrm>
            <a:off x="3445494"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2" name="Google Shape;1022;p16"/>
          <p:cNvSpPr txBox="1">
            <a:spLocks noGrp="1"/>
          </p:cNvSpPr>
          <p:nvPr>
            <p:ph type="subTitle" idx="4"/>
          </p:nvPr>
        </p:nvSpPr>
        <p:spPr>
          <a:xfrm>
            <a:off x="3445494"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3" name="Google Shape;1023;p16"/>
          <p:cNvSpPr txBox="1">
            <a:spLocks noGrp="1"/>
          </p:cNvSpPr>
          <p:nvPr>
            <p:ph type="title" idx="5"/>
          </p:nvPr>
        </p:nvSpPr>
        <p:spPr>
          <a:xfrm>
            <a:off x="5885639" y="18525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4" name="Google Shape;1024;p16"/>
          <p:cNvSpPr txBox="1">
            <a:spLocks noGrp="1"/>
          </p:cNvSpPr>
          <p:nvPr>
            <p:ph type="subTitle" idx="6"/>
          </p:nvPr>
        </p:nvSpPr>
        <p:spPr>
          <a:xfrm>
            <a:off x="5885639" y="21639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5" name="Google Shape;1025;p16"/>
          <p:cNvSpPr txBox="1">
            <a:spLocks noGrp="1"/>
          </p:cNvSpPr>
          <p:nvPr>
            <p:ph type="title" idx="7"/>
          </p:nvPr>
        </p:nvSpPr>
        <p:spPr>
          <a:xfrm>
            <a:off x="1005350"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6" name="Google Shape;1026;p16"/>
          <p:cNvSpPr txBox="1">
            <a:spLocks noGrp="1"/>
          </p:cNvSpPr>
          <p:nvPr>
            <p:ph type="subTitle" idx="8"/>
          </p:nvPr>
        </p:nvSpPr>
        <p:spPr>
          <a:xfrm>
            <a:off x="1005350"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7" name="Google Shape;1027;p16"/>
          <p:cNvSpPr txBox="1">
            <a:spLocks noGrp="1"/>
          </p:cNvSpPr>
          <p:nvPr>
            <p:ph type="title" idx="9"/>
          </p:nvPr>
        </p:nvSpPr>
        <p:spPr>
          <a:xfrm>
            <a:off x="3445494"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8" name="Google Shape;1028;p16"/>
          <p:cNvSpPr txBox="1">
            <a:spLocks noGrp="1"/>
          </p:cNvSpPr>
          <p:nvPr>
            <p:ph type="subTitle" idx="13"/>
          </p:nvPr>
        </p:nvSpPr>
        <p:spPr>
          <a:xfrm>
            <a:off x="3445494"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9" name="Google Shape;1029;p16"/>
          <p:cNvSpPr txBox="1">
            <a:spLocks noGrp="1"/>
          </p:cNvSpPr>
          <p:nvPr>
            <p:ph type="title" idx="14"/>
          </p:nvPr>
        </p:nvSpPr>
        <p:spPr>
          <a:xfrm>
            <a:off x="5885639" y="3207875"/>
            <a:ext cx="2253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30" name="Google Shape;1030;p16"/>
          <p:cNvSpPr txBox="1">
            <a:spLocks noGrp="1"/>
          </p:cNvSpPr>
          <p:nvPr>
            <p:ph type="subTitle" idx="15"/>
          </p:nvPr>
        </p:nvSpPr>
        <p:spPr>
          <a:xfrm>
            <a:off x="5885639" y="35192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1" name="Google Shape;1031;p16"/>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1032" name="Google Shape;1032;p16"/>
          <p:cNvGrpSpPr/>
          <p:nvPr/>
        </p:nvGrpSpPr>
        <p:grpSpPr>
          <a:xfrm rot="-4312089">
            <a:off x="-1942988" y="1983153"/>
            <a:ext cx="4752120" cy="3684538"/>
            <a:chOff x="902100" y="3410650"/>
            <a:chExt cx="787100" cy="610275"/>
          </a:xfrm>
        </p:grpSpPr>
        <p:sp>
          <p:nvSpPr>
            <p:cNvPr id="1033" name="Google Shape;1033;p16"/>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4" name="Google Shape;1034;p16"/>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5" name="Google Shape;1035;p16"/>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6" name="Google Shape;1036;p16"/>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7" name="Google Shape;1037;p16"/>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8" name="Google Shape;1038;p16"/>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9" name="Google Shape;1039;p16"/>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0" name="Google Shape;1040;p16"/>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1" name="Google Shape;1041;p16"/>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2" name="Google Shape;1042;p16"/>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3" name="Google Shape;1043;p16"/>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4" name="Google Shape;1044;p16"/>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5" name="Google Shape;1045;p16"/>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6" name="Google Shape;1046;p16"/>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7" name="Google Shape;1047;p16"/>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8" name="Google Shape;1048;p16"/>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9" name="Google Shape;1049;p16"/>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0" name="Google Shape;1050;p16"/>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1" name="Google Shape;1051;p16"/>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2" name="Google Shape;1052;p16"/>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3" name="Google Shape;1053;p16"/>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4" name="Google Shape;1054;p16"/>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5" name="Google Shape;1055;p16"/>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6" name="Google Shape;1056;p16"/>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7" name="Google Shape;1057;p16"/>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8" name="Google Shape;1058;p16"/>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9" name="Google Shape;1059;p16"/>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0" name="Google Shape;1060;p16"/>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1" name="Google Shape;1061;p16"/>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062" name="Google Shape;1062;p16"/>
          <p:cNvGrpSpPr/>
          <p:nvPr/>
        </p:nvGrpSpPr>
        <p:grpSpPr>
          <a:xfrm>
            <a:off x="7302282" y="-102679"/>
            <a:ext cx="3136543" cy="1107664"/>
            <a:chOff x="5426550" y="1885275"/>
            <a:chExt cx="1961075" cy="692550"/>
          </a:xfrm>
        </p:grpSpPr>
        <p:sp>
          <p:nvSpPr>
            <p:cNvPr id="1063" name="Google Shape;1063;p16"/>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064" name="Google Shape;1064;p16"/>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5" name="Google Shape;1065;p16"/>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61061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1066"/>
        <p:cNvGrpSpPr/>
        <p:nvPr/>
      </p:nvGrpSpPr>
      <p:grpSpPr>
        <a:xfrm>
          <a:off x="0" y="0"/>
          <a:ext cx="0" cy="0"/>
          <a:chOff x="0" y="0"/>
          <a:chExt cx="0" cy="0"/>
        </a:xfrm>
      </p:grpSpPr>
      <p:sp>
        <p:nvSpPr>
          <p:cNvPr id="1067" name="Google Shape;1067;p17"/>
          <p:cNvSpPr/>
          <p:nvPr/>
        </p:nvSpPr>
        <p:spPr>
          <a:xfrm rot="8559465">
            <a:off x="6292538" y="270733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1068" name="Google Shape;1068;p17"/>
          <p:cNvGrpSpPr/>
          <p:nvPr/>
        </p:nvGrpSpPr>
        <p:grpSpPr>
          <a:xfrm>
            <a:off x="7379990" y="4131574"/>
            <a:ext cx="2840004" cy="1939013"/>
            <a:chOff x="2639775" y="3965525"/>
            <a:chExt cx="545075" cy="372150"/>
          </a:xfrm>
        </p:grpSpPr>
        <p:sp>
          <p:nvSpPr>
            <p:cNvPr id="1069" name="Google Shape;1069;p17"/>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0" name="Google Shape;1070;p17"/>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1" name="Google Shape;1071;p17"/>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2" name="Google Shape;1072;p17"/>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3" name="Google Shape;1073;p17"/>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4" name="Google Shape;1074;p17"/>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5" name="Google Shape;1075;p17"/>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6" name="Google Shape;1076;p17"/>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7" name="Google Shape;1077;p17"/>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8" name="Google Shape;1078;p17"/>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9" name="Google Shape;1079;p17"/>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0" name="Google Shape;1080;p17"/>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1" name="Google Shape;1081;p17"/>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2" name="Google Shape;1082;p17"/>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3" name="Google Shape;1083;p17"/>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4" name="Google Shape;1084;p17"/>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5" name="Google Shape;1085;p17"/>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6" name="Google Shape;1086;p17"/>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7" name="Google Shape;1087;p17"/>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8" name="Google Shape;1088;p17"/>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9" name="Google Shape;1089;p17"/>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0" name="Google Shape;1090;p17"/>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1" name="Google Shape;1091;p17"/>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2" name="Google Shape;1092;p17"/>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3" name="Google Shape;1093;p17"/>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4" name="Google Shape;1094;p17"/>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5" name="Google Shape;1095;p17"/>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6" name="Google Shape;1096;p17"/>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7" name="Google Shape;1097;p17"/>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8" name="Google Shape;1098;p17"/>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9" name="Google Shape;1099;p17"/>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0" name="Google Shape;1100;p17"/>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1" name="Google Shape;1101;p17"/>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2" name="Google Shape;1102;p17"/>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3" name="Google Shape;1103;p17"/>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4" name="Google Shape;1104;p17"/>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5" name="Google Shape;1105;p17"/>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6" name="Google Shape;1106;p17"/>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07" name="Google Shape;1107;p17"/>
          <p:cNvGrpSpPr/>
          <p:nvPr/>
        </p:nvGrpSpPr>
        <p:grpSpPr>
          <a:xfrm>
            <a:off x="8368759" y="1787543"/>
            <a:ext cx="2005054" cy="2406638"/>
            <a:chOff x="1900450" y="3143950"/>
            <a:chExt cx="384825" cy="461900"/>
          </a:xfrm>
        </p:grpSpPr>
        <p:sp>
          <p:nvSpPr>
            <p:cNvPr id="1108" name="Google Shape;1108;p1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09" name="Google Shape;1109;p1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0" name="Google Shape;1110;p1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1" name="Google Shape;1111;p1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2" name="Google Shape;1112;p1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3" name="Google Shape;1113;p1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4" name="Google Shape;1114;p1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5" name="Google Shape;1115;p1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6" name="Google Shape;1116;p1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7" name="Google Shape;1117;p1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8" name="Google Shape;1118;p1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9" name="Google Shape;1119;p1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0" name="Google Shape;1120;p1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1" name="Google Shape;1121;p1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2" name="Google Shape;1122;p1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3" name="Google Shape;1123;p1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4" name="Google Shape;1124;p1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1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6" name="Google Shape;1126;p1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7" name="Google Shape;1127;p1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8" name="Google Shape;1128;p1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9" name="Google Shape;1129;p1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0" name="Google Shape;1130;p1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1" name="Google Shape;1131;p1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2" name="Google Shape;1132;p1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3" name="Google Shape;1133;p1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4" name="Google Shape;1134;p1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5" name="Google Shape;1135;p1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6" name="Google Shape;1136;p1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7" name="Google Shape;1137;p1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8" name="Google Shape;1138;p1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9" name="Google Shape;1139;p1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0" name="Google Shape;1140;p1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1" name="Google Shape;1141;p1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2" name="Google Shape;1142;p1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3" name="Google Shape;1143;p1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4" name="Google Shape;1144;p1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5" name="Google Shape;1145;p1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6" name="Google Shape;1146;p1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7" name="Google Shape;1147;p1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8" name="Google Shape;1148;p1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9" name="Google Shape;1149;p1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0" name="Google Shape;1150;p1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1" name="Google Shape;1151;p1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2" name="Google Shape;1152;p1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53" name="Google Shape;1153;p17"/>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4" name="Google Shape;1154;p17"/>
          <p:cNvSpPr txBox="1">
            <a:spLocks noGrp="1"/>
          </p:cNvSpPr>
          <p:nvPr>
            <p:ph type="subTitle" idx="1"/>
          </p:nvPr>
        </p:nvSpPr>
        <p:spPr>
          <a:xfrm>
            <a:off x="1005350"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5" name="Google Shape;1155;p17"/>
          <p:cNvSpPr txBox="1">
            <a:spLocks noGrp="1"/>
          </p:cNvSpPr>
          <p:nvPr>
            <p:ph type="subTitle" idx="2"/>
          </p:nvPr>
        </p:nvSpPr>
        <p:spPr>
          <a:xfrm>
            <a:off x="3445494"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6" name="Google Shape;1156;p17"/>
          <p:cNvSpPr txBox="1">
            <a:spLocks noGrp="1"/>
          </p:cNvSpPr>
          <p:nvPr>
            <p:ph type="subTitle" idx="3"/>
          </p:nvPr>
        </p:nvSpPr>
        <p:spPr>
          <a:xfrm>
            <a:off x="5885639" y="3595477"/>
            <a:ext cx="2253000" cy="6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7" name="Google Shape;1157;p17"/>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158" name="Google Shape;1158;p17"/>
          <p:cNvGrpSpPr/>
          <p:nvPr/>
        </p:nvGrpSpPr>
        <p:grpSpPr>
          <a:xfrm rot="-4312089">
            <a:off x="-2150638" y="2576228"/>
            <a:ext cx="4752120" cy="3684538"/>
            <a:chOff x="902100" y="3410650"/>
            <a:chExt cx="787100" cy="610275"/>
          </a:xfrm>
        </p:grpSpPr>
        <p:sp>
          <p:nvSpPr>
            <p:cNvPr id="1159" name="Google Shape;1159;p17"/>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0" name="Google Shape;1160;p17"/>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1" name="Google Shape;1161;p17"/>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2" name="Google Shape;1162;p17"/>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3" name="Google Shape;1163;p17"/>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4" name="Google Shape;1164;p17"/>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5" name="Google Shape;1165;p17"/>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6" name="Google Shape;1166;p17"/>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7" name="Google Shape;1167;p17"/>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8" name="Google Shape;1168;p17"/>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9" name="Google Shape;1169;p17"/>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0" name="Google Shape;1170;p17"/>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1" name="Google Shape;1171;p17"/>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2" name="Google Shape;1172;p17"/>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3" name="Google Shape;1173;p17"/>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4" name="Google Shape;1174;p17"/>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5" name="Google Shape;1175;p17"/>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6" name="Google Shape;1176;p17"/>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7" name="Google Shape;1177;p17"/>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8" name="Google Shape;1178;p17"/>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9" name="Google Shape;1179;p17"/>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0" name="Google Shape;1180;p17"/>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1" name="Google Shape;1181;p17"/>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2" name="Google Shape;1182;p17"/>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3" name="Google Shape;1183;p17"/>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4" name="Google Shape;1184;p17"/>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5" name="Google Shape;1185;p17"/>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6" name="Google Shape;1186;p17"/>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7" name="Google Shape;1187;p17"/>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88" name="Google Shape;1188;p17"/>
          <p:cNvGrpSpPr/>
          <p:nvPr/>
        </p:nvGrpSpPr>
        <p:grpSpPr>
          <a:xfrm>
            <a:off x="7302282" y="-102679"/>
            <a:ext cx="3136543" cy="1107664"/>
            <a:chOff x="5426550" y="1885275"/>
            <a:chExt cx="1961075" cy="692550"/>
          </a:xfrm>
        </p:grpSpPr>
        <p:sp>
          <p:nvSpPr>
            <p:cNvPr id="1189" name="Google Shape;1189;p17"/>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190" name="Google Shape;1190;p17"/>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91" name="Google Shape;1191;p17"/>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192" name="Google Shape;1192;p17"/>
          <p:cNvSpPr txBox="1">
            <a:spLocks noGrp="1"/>
          </p:cNvSpPr>
          <p:nvPr>
            <p:ph type="title" idx="4" hasCustomPrompt="1"/>
          </p:nvPr>
        </p:nvSpPr>
        <p:spPr>
          <a:xfrm>
            <a:off x="1423100" y="2832600"/>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
        <p:nvSpPr>
          <p:cNvPr id="1193" name="Google Shape;1193;p17"/>
          <p:cNvSpPr txBox="1">
            <a:spLocks noGrp="1"/>
          </p:cNvSpPr>
          <p:nvPr>
            <p:ph type="title" idx="5" hasCustomPrompt="1"/>
          </p:nvPr>
        </p:nvSpPr>
        <p:spPr>
          <a:xfrm>
            <a:off x="3863250" y="2832600"/>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
        <p:nvSpPr>
          <p:cNvPr id="1194" name="Google Shape;1194;p17"/>
          <p:cNvSpPr txBox="1">
            <a:spLocks noGrp="1"/>
          </p:cNvSpPr>
          <p:nvPr>
            <p:ph type="title" idx="6" hasCustomPrompt="1"/>
          </p:nvPr>
        </p:nvSpPr>
        <p:spPr>
          <a:xfrm>
            <a:off x="6303400" y="2829125"/>
            <a:ext cx="14175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r>
              <a:t>xx%</a:t>
            </a:r>
          </a:p>
        </p:txBody>
      </p:sp>
    </p:spTree>
    <p:extLst>
      <p:ext uri="{BB962C8B-B14F-4D97-AF65-F5344CB8AC3E}">
        <p14:creationId xmlns:p14="http://schemas.microsoft.com/office/powerpoint/2010/main" val="135839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6196125" y="2096975"/>
            <a:ext cx="3575725" cy="393024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10"/>
          <p:cNvGrpSpPr/>
          <p:nvPr/>
        </p:nvGrpSpPr>
        <p:grpSpPr>
          <a:xfrm rot="-794261">
            <a:off x="-377071" y="3959705"/>
            <a:ext cx="1314782" cy="1298634"/>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10"/>
          <p:cNvGrpSpPr/>
          <p:nvPr/>
        </p:nvGrpSpPr>
        <p:grpSpPr>
          <a:xfrm rot="-5994294">
            <a:off x="7542991" y="461341"/>
            <a:ext cx="2392963" cy="91662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10"/>
          <p:cNvGrpSpPr/>
          <p:nvPr/>
        </p:nvGrpSpPr>
        <p:grpSpPr>
          <a:xfrm rot="-5400000">
            <a:off x="6922287" y="-48971"/>
            <a:ext cx="1913483" cy="779106"/>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195"/>
        <p:cNvGrpSpPr/>
        <p:nvPr/>
      </p:nvGrpSpPr>
      <p:grpSpPr>
        <a:xfrm>
          <a:off x="0" y="0"/>
          <a:ext cx="0" cy="0"/>
          <a:chOff x="0" y="0"/>
          <a:chExt cx="0" cy="0"/>
        </a:xfrm>
      </p:grpSpPr>
      <p:sp>
        <p:nvSpPr>
          <p:cNvPr id="1196" name="Google Shape;119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197" name="Google Shape;1197;p18"/>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8" name="Google Shape;1198;p18"/>
          <p:cNvSpPr/>
          <p:nvPr/>
        </p:nvSpPr>
        <p:spPr>
          <a:xfrm>
            <a:off x="-737875" y="2455038"/>
            <a:ext cx="1994993" cy="2659776"/>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199" name="Google Shape;1199;p18"/>
          <p:cNvSpPr/>
          <p:nvPr/>
        </p:nvSpPr>
        <p:spPr>
          <a:xfrm>
            <a:off x="6504319" y="-407826"/>
            <a:ext cx="3095914" cy="1722037"/>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200" name="Google Shape;1200;p18"/>
          <p:cNvSpPr/>
          <p:nvPr/>
        </p:nvSpPr>
        <p:spPr>
          <a:xfrm>
            <a:off x="8682504" y="-202488"/>
            <a:ext cx="632363" cy="2806636"/>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01" name="Google Shape;1201;p18"/>
          <p:cNvGrpSpPr/>
          <p:nvPr/>
        </p:nvGrpSpPr>
        <p:grpSpPr>
          <a:xfrm rot="981589">
            <a:off x="7930715" y="-180003"/>
            <a:ext cx="1200844" cy="2290424"/>
            <a:chOff x="9909399" y="2982269"/>
            <a:chExt cx="1031535" cy="1967492"/>
          </a:xfrm>
        </p:grpSpPr>
        <p:sp>
          <p:nvSpPr>
            <p:cNvPr id="1202" name="Google Shape;1202;p18"/>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3" name="Google Shape;1203;p18"/>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4" name="Google Shape;1204;p18"/>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5" name="Google Shape;1205;p18"/>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6" name="Google Shape;1206;p18"/>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7" name="Google Shape;1207;p18"/>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8" name="Google Shape;1208;p18"/>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09" name="Google Shape;1209;p18"/>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0" name="Google Shape;1210;p18"/>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1" name="Google Shape;1211;p18"/>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2" name="Google Shape;1212;p18"/>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3" name="Google Shape;1213;p18"/>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4" name="Google Shape;1214;p18"/>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5" name="Google Shape;1215;p18"/>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6" name="Google Shape;1216;p18"/>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7" name="Google Shape;1217;p18"/>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8" name="Google Shape;1218;p18"/>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9" name="Google Shape;1219;p18"/>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0" name="Google Shape;1220;p18"/>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1" name="Google Shape;1221;p18"/>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2" name="Google Shape;1222;p18"/>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3" name="Google Shape;1223;p18"/>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4" name="Google Shape;1224;p18"/>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5" name="Google Shape;1225;p18"/>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6" name="Google Shape;1226;p18"/>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7" name="Google Shape;1227;p18"/>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8" name="Google Shape;1228;p18"/>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29" name="Google Shape;1229;p18"/>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0" name="Google Shape;1230;p18"/>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1" name="Google Shape;1231;p18"/>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2" name="Google Shape;1232;p18"/>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3" name="Google Shape;1233;p18"/>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4" name="Google Shape;1234;p18"/>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5" name="Google Shape;1235;p18"/>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6" name="Google Shape;1236;p18"/>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7" name="Google Shape;1237;p18"/>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8" name="Google Shape;1238;p18"/>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39" name="Google Shape;1239;p18"/>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0" name="Google Shape;1240;p18"/>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1" name="Google Shape;1241;p18"/>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2" name="Google Shape;1242;p18"/>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3" name="Google Shape;1243;p18"/>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4" name="Google Shape;1244;p18"/>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5" name="Google Shape;1245;p18"/>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6" name="Google Shape;1246;p18"/>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7" name="Google Shape;1247;p18"/>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8" name="Google Shape;1248;p18"/>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9" name="Google Shape;1249;p18"/>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0" name="Google Shape;1250;p18"/>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1" name="Google Shape;1251;p18"/>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2" name="Google Shape;1252;p18"/>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3" name="Google Shape;1253;p18"/>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4" name="Google Shape;1254;p18"/>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5" name="Google Shape;1255;p18"/>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6" name="Google Shape;1256;p18"/>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7" name="Google Shape;1257;p18"/>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8" name="Google Shape;1258;p18"/>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9" name="Google Shape;1259;p18"/>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0" name="Google Shape;1260;p18"/>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1" name="Google Shape;1261;p18"/>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62" name="Google Shape;1262;p18"/>
          <p:cNvGrpSpPr/>
          <p:nvPr/>
        </p:nvGrpSpPr>
        <p:grpSpPr>
          <a:xfrm rot="3815496">
            <a:off x="-550551" y="4646020"/>
            <a:ext cx="2052935" cy="724990"/>
            <a:chOff x="5426550" y="1885275"/>
            <a:chExt cx="1961075" cy="692550"/>
          </a:xfrm>
        </p:grpSpPr>
        <p:sp>
          <p:nvSpPr>
            <p:cNvPr id="1263" name="Google Shape;1263;p1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264" name="Google Shape;1264;p1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65" name="Google Shape;1265;p1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79666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1266"/>
        <p:cNvGrpSpPr/>
        <p:nvPr/>
      </p:nvGrpSpPr>
      <p:grpSpPr>
        <a:xfrm>
          <a:off x="0" y="0"/>
          <a:ext cx="0" cy="0"/>
          <a:chOff x="0" y="0"/>
          <a:chExt cx="0" cy="0"/>
        </a:xfrm>
      </p:grpSpPr>
      <p:sp>
        <p:nvSpPr>
          <p:cNvPr id="1267" name="Google Shape;126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F1C5C5"/>
                </a:solidFill>
              </a:rPr>
              <a:pPr/>
              <a:t>‹#›</a:t>
            </a:fld>
            <a:endParaRPr>
              <a:solidFill>
                <a:srgbClr val="F1C5C5"/>
              </a:solidFill>
            </a:endParaRPr>
          </a:p>
        </p:txBody>
      </p:sp>
      <p:sp>
        <p:nvSpPr>
          <p:cNvPr id="1268" name="Google Shape;1268;p1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9" name="Google Shape;1269;p19"/>
          <p:cNvSpPr/>
          <p:nvPr/>
        </p:nvSpPr>
        <p:spPr>
          <a:xfrm rot="9949180" flipH="1">
            <a:off x="7440022" y="-587602"/>
            <a:ext cx="3136563" cy="434701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grpSp>
        <p:nvGrpSpPr>
          <p:cNvPr id="1270" name="Google Shape;1270;p19"/>
          <p:cNvGrpSpPr/>
          <p:nvPr/>
        </p:nvGrpSpPr>
        <p:grpSpPr>
          <a:xfrm rot="-8280639" flipH="1">
            <a:off x="-1220893" y="3088499"/>
            <a:ext cx="1875280" cy="2295848"/>
            <a:chOff x="769875" y="772325"/>
            <a:chExt cx="1172475" cy="1435425"/>
          </a:xfrm>
        </p:grpSpPr>
        <p:sp>
          <p:nvSpPr>
            <p:cNvPr id="1271" name="Google Shape;1271;p19"/>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2" name="Google Shape;1272;p19"/>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73" name="Google Shape;1273;p19"/>
          <p:cNvSpPr/>
          <p:nvPr/>
        </p:nvSpPr>
        <p:spPr>
          <a:xfrm>
            <a:off x="8341700" y="3799778"/>
            <a:ext cx="1500739" cy="148886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74" name="Google Shape;1274;p19"/>
          <p:cNvGrpSpPr/>
          <p:nvPr/>
        </p:nvGrpSpPr>
        <p:grpSpPr>
          <a:xfrm rot="-768545" flipH="1">
            <a:off x="7522735" y="-436825"/>
            <a:ext cx="2448215" cy="2639690"/>
            <a:chOff x="-690798" y="2654793"/>
            <a:chExt cx="2448251" cy="2639728"/>
          </a:xfrm>
        </p:grpSpPr>
        <p:sp>
          <p:nvSpPr>
            <p:cNvPr id="1275" name="Google Shape;1275;p19"/>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6" name="Google Shape;1276;p19"/>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7" name="Google Shape;1277;p19"/>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8" name="Google Shape;1278;p19"/>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79" name="Google Shape;1279;p19"/>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0" name="Google Shape;1280;p19"/>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1" name="Google Shape;1281;p19"/>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2" name="Google Shape;1282;p19"/>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3" name="Google Shape;1283;p19"/>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4" name="Google Shape;1284;p19"/>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5" name="Google Shape;1285;p19"/>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6" name="Google Shape;1286;p19"/>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7" name="Google Shape;1287;p19"/>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8" name="Google Shape;1288;p19"/>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89" name="Google Shape;1289;p19"/>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0" name="Google Shape;1290;p19"/>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1" name="Google Shape;1291;p19"/>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2" name="Google Shape;1292;p19"/>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3" name="Google Shape;1293;p19"/>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4" name="Google Shape;1294;p19"/>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5" name="Google Shape;1295;p19"/>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6" name="Google Shape;1296;p19"/>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7" name="Google Shape;1297;p19"/>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8" name="Google Shape;1298;p19"/>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99" name="Google Shape;1299;p19"/>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0" name="Google Shape;1300;p19"/>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1" name="Google Shape;1301;p19"/>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2" name="Google Shape;1302;p19"/>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3" name="Google Shape;1303;p19"/>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4" name="Google Shape;1304;p19"/>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5" name="Google Shape;1305;p19"/>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6" name="Google Shape;1306;p19"/>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7" name="Google Shape;1307;p19"/>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8" name="Google Shape;1308;p19"/>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9" name="Google Shape;1309;p19"/>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10" name="Google Shape;1310;p19"/>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11" name="Google Shape;1311;p19"/>
          <p:cNvGrpSpPr/>
          <p:nvPr/>
        </p:nvGrpSpPr>
        <p:grpSpPr>
          <a:xfrm rot="-9614915" flipH="1">
            <a:off x="117527" y="3608280"/>
            <a:ext cx="1990489" cy="1871853"/>
            <a:chOff x="1888400" y="1093775"/>
            <a:chExt cx="1244525" cy="1170350"/>
          </a:xfrm>
        </p:grpSpPr>
        <p:sp>
          <p:nvSpPr>
            <p:cNvPr id="1312" name="Google Shape;1312;p19"/>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13" name="Google Shape;1313;p19"/>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9143031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14"/>
        <p:cNvGrpSpPr/>
        <p:nvPr/>
      </p:nvGrpSpPr>
      <p:grpSpPr>
        <a:xfrm>
          <a:off x="0" y="0"/>
          <a:ext cx="0" cy="0"/>
          <a:chOff x="0" y="0"/>
          <a:chExt cx="0" cy="0"/>
        </a:xfrm>
      </p:grpSpPr>
      <p:grpSp>
        <p:nvGrpSpPr>
          <p:cNvPr id="1315" name="Google Shape;1315;p20"/>
          <p:cNvGrpSpPr/>
          <p:nvPr/>
        </p:nvGrpSpPr>
        <p:grpSpPr>
          <a:xfrm>
            <a:off x="7450540" y="3724649"/>
            <a:ext cx="2840004" cy="1939013"/>
            <a:chOff x="2639775" y="3965525"/>
            <a:chExt cx="545075" cy="372150"/>
          </a:xfrm>
        </p:grpSpPr>
        <p:sp>
          <p:nvSpPr>
            <p:cNvPr id="1316" name="Google Shape;1316;p20"/>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7" name="Google Shape;1317;p20"/>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8" name="Google Shape;1318;p20"/>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9" name="Google Shape;1319;p20"/>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0" name="Google Shape;1320;p20"/>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1" name="Google Shape;1321;p20"/>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2" name="Google Shape;1322;p20"/>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3" name="Google Shape;1323;p20"/>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4" name="Google Shape;1324;p20"/>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5" name="Google Shape;1325;p20"/>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6" name="Google Shape;1326;p20"/>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7" name="Google Shape;1327;p20"/>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8" name="Google Shape;1328;p20"/>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9" name="Google Shape;1329;p20"/>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0" name="Google Shape;1330;p20"/>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1" name="Google Shape;1331;p20"/>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2" name="Google Shape;1332;p20"/>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3" name="Google Shape;1333;p20"/>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4" name="Google Shape;1334;p20"/>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5" name="Google Shape;1335;p20"/>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6" name="Google Shape;1336;p20"/>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7" name="Google Shape;1337;p20"/>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8" name="Google Shape;1338;p20"/>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9" name="Google Shape;1339;p20"/>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0" name="Google Shape;1340;p20"/>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1" name="Google Shape;1341;p20"/>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2" name="Google Shape;1342;p20"/>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3" name="Google Shape;1343;p20"/>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4" name="Google Shape;1344;p20"/>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5" name="Google Shape;1345;p20"/>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6" name="Google Shape;1346;p20"/>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7" name="Google Shape;1347;p20"/>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8" name="Google Shape;1348;p20"/>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9" name="Google Shape;1349;p20"/>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0" name="Google Shape;1350;p20"/>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1" name="Google Shape;1351;p20"/>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2" name="Google Shape;1352;p20"/>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3" name="Google Shape;1353;p20"/>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54" name="Google Shape;1354;p20"/>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5" name="Google Shape;1355;p20"/>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356" name="Google Shape;1356;p20"/>
          <p:cNvGrpSpPr/>
          <p:nvPr/>
        </p:nvGrpSpPr>
        <p:grpSpPr>
          <a:xfrm>
            <a:off x="7302282" y="-102679"/>
            <a:ext cx="3136543" cy="1107664"/>
            <a:chOff x="5426550" y="1885275"/>
            <a:chExt cx="1961075" cy="692550"/>
          </a:xfrm>
        </p:grpSpPr>
        <p:sp>
          <p:nvSpPr>
            <p:cNvPr id="1357" name="Google Shape;1357;p20"/>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358" name="Google Shape;1358;p20"/>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59" name="Google Shape;1359;p20"/>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60" name="Google Shape;1360;p20"/>
          <p:cNvGrpSpPr/>
          <p:nvPr/>
        </p:nvGrpSpPr>
        <p:grpSpPr>
          <a:xfrm rot="294983">
            <a:off x="-970752" y="3001591"/>
            <a:ext cx="2448200" cy="2639673"/>
            <a:chOff x="-690798" y="2654793"/>
            <a:chExt cx="2448251" cy="2639728"/>
          </a:xfrm>
        </p:grpSpPr>
        <p:sp>
          <p:nvSpPr>
            <p:cNvPr id="1361" name="Google Shape;1361;p20"/>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2" name="Google Shape;1362;p20"/>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3" name="Google Shape;1363;p20"/>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4" name="Google Shape;1364;p20"/>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5" name="Google Shape;1365;p20"/>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6" name="Google Shape;1366;p20"/>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7" name="Google Shape;1367;p20"/>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8" name="Google Shape;1368;p20"/>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69" name="Google Shape;1369;p20"/>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0" name="Google Shape;1370;p20"/>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1" name="Google Shape;1371;p20"/>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2" name="Google Shape;1372;p20"/>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3" name="Google Shape;1373;p20"/>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4" name="Google Shape;1374;p20"/>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5" name="Google Shape;1375;p20"/>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6" name="Google Shape;1376;p20"/>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7" name="Google Shape;1377;p20"/>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8" name="Google Shape;1378;p20"/>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9" name="Google Shape;1379;p20"/>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0" name="Google Shape;1380;p20"/>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1" name="Google Shape;1381;p20"/>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2" name="Google Shape;1382;p20"/>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3" name="Google Shape;1383;p20"/>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4" name="Google Shape;1384;p20"/>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5" name="Google Shape;1385;p20"/>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6" name="Google Shape;1386;p20"/>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7" name="Google Shape;1387;p20"/>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8" name="Google Shape;1388;p20"/>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9" name="Google Shape;1389;p20"/>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0" name="Google Shape;1390;p20"/>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1" name="Google Shape;1391;p20"/>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2" name="Google Shape;1392;p20"/>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3" name="Google Shape;1393;p20"/>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4" name="Google Shape;1394;p20"/>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5" name="Google Shape;1395;p20"/>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96" name="Google Shape;1396;p20"/>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97" name="Google Shape;1397;p20"/>
          <p:cNvSpPr txBox="1">
            <a:spLocks noGrp="1"/>
          </p:cNvSpPr>
          <p:nvPr>
            <p:ph type="title" idx="2"/>
          </p:nvPr>
        </p:nvSpPr>
        <p:spPr>
          <a:xfrm>
            <a:off x="1427009"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98" name="Google Shape;1398;p20"/>
          <p:cNvSpPr txBox="1">
            <a:spLocks noGrp="1"/>
          </p:cNvSpPr>
          <p:nvPr>
            <p:ph type="subTitle" idx="1"/>
          </p:nvPr>
        </p:nvSpPr>
        <p:spPr>
          <a:xfrm>
            <a:off x="1427011"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99" name="Google Shape;1399;p20"/>
          <p:cNvSpPr txBox="1">
            <a:spLocks noGrp="1"/>
          </p:cNvSpPr>
          <p:nvPr>
            <p:ph type="title" idx="3"/>
          </p:nvPr>
        </p:nvSpPr>
        <p:spPr>
          <a:xfrm>
            <a:off x="3578700"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00" name="Google Shape;1400;p20"/>
          <p:cNvSpPr txBox="1">
            <a:spLocks noGrp="1"/>
          </p:cNvSpPr>
          <p:nvPr>
            <p:ph type="subTitle" idx="4"/>
          </p:nvPr>
        </p:nvSpPr>
        <p:spPr>
          <a:xfrm>
            <a:off x="3578699"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01" name="Google Shape;1401;p20"/>
          <p:cNvSpPr txBox="1">
            <a:spLocks noGrp="1"/>
          </p:cNvSpPr>
          <p:nvPr>
            <p:ph type="title" idx="5"/>
          </p:nvPr>
        </p:nvSpPr>
        <p:spPr>
          <a:xfrm>
            <a:off x="5730391" y="3085059"/>
            <a:ext cx="19866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02" name="Google Shape;1402;p20"/>
          <p:cNvSpPr txBox="1">
            <a:spLocks noGrp="1"/>
          </p:cNvSpPr>
          <p:nvPr>
            <p:ph type="subTitle" idx="6"/>
          </p:nvPr>
        </p:nvSpPr>
        <p:spPr>
          <a:xfrm>
            <a:off x="5730388" y="3402599"/>
            <a:ext cx="1986600" cy="91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1653546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0"/>
        <p:cNvGrpSpPr/>
        <p:nvPr/>
      </p:nvGrpSpPr>
      <p:grpSpPr>
        <a:xfrm>
          <a:off x="0" y="0"/>
          <a:ext cx="0" cy="0"/>
          <a:chOff x="0" y="0"/>
          <a:chExt cx="0" cy="0"/>
        </a:xfrm>
      </p:grpSpPr>
    </p:spTree>
    <p:extLst>
      <p:ext uri="{BB962C8B-B14F-4D97-AF65-F5344CB8AC3E}">
        <p14:creationId xmlns:p14="http://schemas.microsoft.com/office/powerpoint/2010/main" val="41591447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41"/>
        <p:cNvGrpSpPr/>
        <p:nvPr/>
      </p:nvGrpSpPr>
      <p:grpSpPr>
        <a:xfrm>
          <a:off x="0" y="0"/>
          <a:ext cx="0" cy="0"/>
          <a:chOff x="0" y="0"/>
          <a:chExt cx="0" cy="0"/>
        </a:xfrm>
      </p:grpSpPr>
      <p:sp>
        <p:nvSpPr>
          <p:cNvPr id="1642" name="Google Shape;1642;p27"/>
          <p:cNvSpPr/>
          <p:nvPr/>
        </p:nvSpPr>
        <p:spPr>
          <a:xfrm>
            <a:off x="-924149" y="3710477"/>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1643" name="Google Shape;1643;p27"/>
          <p:cNvSpPr/>
          <p:nvPr/>
        </p:nvSpPr>
        <p:spPr>
          <a:xfrm>
            <a:off x="7552889" y="-181848"/>
            <a:ext cx="2345199" cy="2326599"/>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grpSp>
        <p:nvGrpSpPr>
          <p:cNvPr id="1644" name="Google Shape;1644;p27"/>
          <p:cNvGrpSpPr/>
          <p:nvPr/>
        </p:nvGrpSpPr>
        <p:grpSpPr>
          <a:xfrm>
            <a:off x="7944559" y="2965281"/>
            <a:ext cx="2005054" cy="2406638"/>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690" name="Google Shape;1690;p27"/>
          <p:cNvGrpSpPr/>
          <p:nvPr/>
        </p:nvGrpSpPr>
        <p:grpSpPr>
          <a:xfrm rot="10800000">
            <a:off x="7501365" y="-7"/>
            <a:ext cx="2448251" cy="2639728"/>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27" name="Google Shape;1727;p27"/>
          <p:cNvGrpSpPr/>
          <p:nvPr/>
        </p:nvGrpSpPr>
        <p:grpSpPr>
          <a:xfrm>
            <a:off x="-823878" y="3311644"/>
            <a:ext cx="1598446" cy="1504864"/>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9928102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3"/>
        <p:cNvGrpSpPr/>
        <p:nvPr/>
      </p:nvGrpSpPr>
      <p:grpSpPr>
        <a:xfrm>
          <a:off x="0" y="0"/>
          <a:ext cx="0" cy="0"/>
          <a:chOff x="0" y="0"/>
          <a:chExt cx="0" cy="0"/>
        </a:xfrm>
      </p:grpSpPr>
      <p:grpSp>
        <p:nvGrpSpPr>
          <p:cNvPr id="1734" name="Google Shape;1734;p28"/>
          <p:cNvGrpSpPr/>
          <p:nvPr/>
        </p:nvGrpSpPr>
        <p:grpSpPr>
          <a:xfrm>
            <a:off x="7379990" y="4131574"/>
            <a:ext cx="2840004" cy="1939013"/>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773" name="Google Shape;1773;p28"/>
          <p:cNvSpPr/>
          <p:nvPr/>
        </p:nvSpPr>
        <p:spPr>
          <a:xfrm rot="6129037">
            <a:off x="8251325" y="316895"/>
            <a:ext cx="1762863" cy="1504708"/>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774" name="Google Shape;1774;p28"/>
          <p:cNvGrpSpPr/>
          <p:nvPr/>
        </p:nvGrpSpPr>
        <p:grpSpPr>
          <a:xfrm>
            <a:off x="7302282" y="-102679"/>
            <a:ext cx="3136543" cy="1107664"/>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78" name="Google Shape;1778;p28"/>
          <p:cNvGrpSpPr/>
          <p:nvPr/>
        </p:nvGrpSpPr>
        <p:grpSpPr>
          <a:xfrm>
            <a:off x="-898448" y="2581756"/>
            <a:ext cx="2448251" cy="2639728"/>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93244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15"/>
        <p:cNvGrpSpPr/>
        <p:nvPr/>
      </p:nvGrpSpPr>
      <p:grpSpPr>
        <a:xfrm>
          <a:off x="0" y="0"/>
          <a:ext cx="0" cy="0"/>
          <a:chOff x="0" y="0"/>
          <a:chExt cx="0" cy="0"/>
        </a:xfrm>
      </p:grpSpPr>
      <p:sp>
        <p:nvSpPr>
          <p:cNvPr id="1816" name="Google Shape;1816;p29"/>
          <p:cNvSpPr/>
          <p:nvPr/>
        </p:nvSpPr>
        <p:spPr>
          <a:xfrm rot="-9414220">
            <a:off x="3756950" y="-1502442"/>
            <a:ext cx="6375630" cy="3546255"/>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
        <p:nvSpPr>
          <p:cNvPr id="1817" name="Google Shape;1817;p29"/>
          <p:cNvSpPr/>
          <p:nvPr/>
        </p:nvSpPr>
        <p:spPr>
          <a:xfrm>
            <a:off x="-783600" y="3300525"/>
            <a:ext cx="2883796" cy="2860986"/>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49298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38"/>
        <p:cNvGrpSpPr/>
        <p:nvPr/>
      </p:nvGrpSpPr>
      <p:grpSpPr>
        <a:xfrm>
          <a:off x="0" y="0"/>
          <a:ext cx="0" cy="0"/>
          <a:chOff x="0" y="0"/>
          <a:chExt cx="0" cy="0"/>
        </a:xfrm>
      </p:grpSpPr>
      <p:grpSp>
        <p:nvGrpSpPr>
          <p:cNvPr id="639" name="Google Shape;639;p13"/>
          <p:cNvGrpSpPr/>
          <p:nvPr/>
        </p:nvGrpSpPr>
        <p:grpSpPr>
          <a:xfrm>
            <a:off x="-604450" y="-2556914"/>
            <a:ext cx="12007034" cy="10559506"/>
            <a:chOff x="-604450" y="-2556914"/>
            <a:chExt cx="12007034" cy="10559506"/>
          </a:xfrm>
        </p:grpSpPr>
        <p:sp>
          <p:nvSpPr>
            <p:cNvPr id="640" name="Google Shape;640;p13"/>
            <p:cNvSpPr/>
            <p:nvPr/>
          </p:nvSpPr>
          <p:spPr>
            <a:xfrm>
              <a:off x="6552898" y="-2556914"/>
              <a:ext cx="3136555" cy="4347003"/>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604450" y="2153065"/>
              <a:ext cx="1507183" cy="3535385"/>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rot="8559465">
              <a:off x="6042763" y="3511485"/>
              <a:ext cx="4832761" cy="3370870"/>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13"/>
          <p:cNvGrpSpPr/>
          <p:nvPr/>
        </p:nvGrpSpPr>
        <p:grpSpPr>
          <a:xfrm>
            <a:off x="7379990" y="4131574"/>
            <a:ext cx="2840004" cy="1939013"/>
            <a:chOff x="2639775" y="3965525"/>
            <a:chExt cx="545075" cy="372150"/>
          </a:xfrm>
        </p:grpSpPr>
        <p:sp>
          <p:nvSpPr>
            <p:cNvPr id="644" name="Google Shape;644;p13"/>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13"/>
          <p:cNvGrpSpPr/>
          <p:nvPr/>
        </p:nvGrpSpPr>
        <p:grpSpPr>
          <a:xfrm>
            <a:off x="-574291" y="-1104657"/>
            <a:ext cx="2005054" cy="2406638"/>
            <a:chOff x="1900450" y="3143950"/>
            <a:chExt cx="384825" cy="461900"/>
          </a:xfrm>
        </p:grpSpPr>
        <p:sp>
          <p:nvSpPr>
            <p:cNvPr id="683" name="Google Shape;683;p13"/>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 name="Google Shape;728;p13"/>
          <p:cNvSpPr txBox="1">
            <a:spLocks noGrp="1"/>
          </p:cNvSpPr>
          <p:nvPr>
            <p:ph type="title"/>
          </p:nvPr>
        </p:nvSpPr>
        <p:spPr>
          <a:xfrm>
            <a:off x="1484700"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29" name="Google Shape;729;p13"/>
          <p:cNvSpPr txBox="1">
            <a:spLocks noGrp="1"/>
          </p:cNvSpPr>
          <p:nvPr>
            <p:ph type="subTitle" idx="1"/>
          </p:nvPr>
        </p:nvSpPr>
        <p:spPr>
          <a:xfrm>
            <a:off x="1484700"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0" name="Google Shape;730;p13"/>
          <p:cNvSpPr txBox="1">
            <a:spLocks noGrp="1"/>
          </p:cNvSpPr>
          <p:nvPr>
            <p:ph type="title" idx="2" hasCustomPrompt="1"/>
          </p:nvPr>
        </p:nvSpPr>
        <p:spPr>
          <a:xfrm>
            <a:off x="244650"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1" name="Google Shape;731;p13"/>
          <p:cNvSpPr txBox="1">
            <a:spLocks noGrp="1"/>
          </p:cNvSpPr>
          <p:nvPr>
            <p:ph type="title" idx="3"/>
          </p:nvPr>
        </p:nvSpPr>
        <p:spPr>
          <a:xfrm>
            <a:off x="5670201" y="79240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2" name="Google Shape;732;p13"/>
          <p:cNvSpPr txBox="1">
            <a:spLocks noGrp="1"/>
          </p:cNvSpPr>
          <p:nvPr>
            <p:ph type="subTitle" idx="4"/>
          </p:nvPr>
        </p:nvSpPr>
        <p:spPr>
          <a:xfrm>
            <a:off x="5670201" y="110380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3" name="Google Shape;733;p13"/>
          <p:cNvSpPr txBox="1">
            <a:spLocks noGrp="1"/>
          </p:cNvSpPr>
          <p:nvPr>
            <p:ph type="title" idx="5" hasCustomPrompt="1"/>
          </p:nvPr>
        </p:nvSpPr>
        <p:spPr>
          <a:xfrm>
            <a:off x="4430151" y="50230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4" name="Google Shape;734;p13"/>
          <p:cNvSpPr txBox="1">
            <a:spLocks noGrp="1"/>
          </p:cNvSpPr>
          <p:nvPr>
            <p:ph type="title" idx="6"/>
          </p:nvPr>
        </p:nvSpPr>
        <p:spPr>
          <a:xfrm>
            <a:off x="1484700"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5" name="Google Shape;735;p13"/>
          <p:cNvSpPr txBox="1">
            <a:spLocks noGrp="1"/>
          </p:cNvSpPr>
          <p:nvPr>
            <p:ph type="subTitle" idx="7"/>
          </p:nvPr>
        </p:nvSpPr>
        <p:spPr>
          <a:xfrm>
            <a:off x="1484700"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6" name="Google Shape;736;p13"/>
          <p:cNvSpPr txBox="1">
            <a:spLocks noGrp="1"/>
          </p:cNvSpPr>
          <p:nvPr>
            <p:ph type="title" idx="8" hasCustomPrompt="1"/>
          </p:nvPr>
        </p:nvSpPr>
        <p:spPr>
          <a:xfrm>
            <a:off x="244650"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37" name="Google Shape;737;p13"/>
          <p:cNvSpPr txBox="1">
            <a:spLocks noGrp="1"/>
          </p:cNvSpPr>
          <p:nvPr>
            <p:ph type="title" idx="9"/>
          </p:nvPr>
        </p:nvSpPr>
        <p:spPr>
          <a:xfrm>
            <a:off x="5670201" y="2153075"/>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8" name="Google Shape;738;p13"/>
          <p:cNvSpPr txBox="1">
            <a:spLocks noGrp="1"/>
          </p:cNvSpPr>
          <p:nvPr>
            <p:ph type="subTitle" idx="13"/>
          </p:nvPr>
        </p:nvSpPr>
        <p:spPr>
          <a:xfrm>
            <a:off x="5670201" y="2464483"/>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39" name="Google Shape;739;p13"/>
          <p:cNvSpPr txBox="1">
            <a:spLocks noGrp="1"/>
          </p:cNvSpPr>
          <p:nvPr>
            <p:ph type="title" idx="14" hasCustomPrompt="1"/>
          </p:nvPr>
        </p:nvSpPr>
        <p:spPr>
          <a:xfrm>
            <a:off x="4430151" y="1862975"/>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0" name="Google Shape;740;p13"/>
          <p:cNvSpPr txBox="1">
            <a:spLocks noGrp="1"/>
          </p:cNvSpPr>
          <p:nvPr>
            <p:ph type="title" idx="15"/>
          </p:nvPr>
        </p:nvSpPr>
        <p:spPr>
          <a:xfrm>
            <a:off x="1484700"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1" name="Google Shape;741;p13"/>
          <p:cNvSpPr txBox="1">
            <a:spLocks noGrp="1"/>
          </p:cNvSpPr>
          <p:nvPr>
            <p:ph type="subTitle" idx="16"/>
          </p:nvPr>
        </p:nvSpPr>
        <p:spPr>
          <a:xfrm>
            <a:off x="1484700"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2" name="Google Shape;742;p13"/>
          <p:cNvSpPr txBox="1">
            <a:spLocks noGrp="1"/>
          </p:cNvSpPr>
          <p:nvPr>
            <p:ph type="title" idx="17" hasCustomPrompt="1"/>
          </p:nvPr>
        </p:nvSpPr>
        <p:spPr>
          <a:xfrm>
            <a:off x="244650"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43" name="Google Shape;743;p13"/>
          <p:cNvSpPr txBox="1">
            <a:spLocks noGrp="1"/>
          </p:cNvSpPr>
          <p:nvPr>
            <p:ph type="title" idx="18"/>
          </p:nvPr>
        </p:nvSpPr>
        <p:spPr>
          <a:xfrm>
            <a:off x="5670201" y="3513750"/>
            <a:ext cx="25539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44" name="Google Shape;744;p13"/>
          <p:cNvSpPr txBox="1">
            <a:spLocks noGrp="1"/>
          </p:cNvSpPr>
          <p:nvPr>
            <p:ph type="subTitle" idx="19"/>
          </p:nvPr>
        </p:nvSpPr>
        <p:spPr>
          <a:xfrm>
            <a:off x="5670201" y="3825158"/>
            <a:ext cx="2553900" cy="6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745" name="Google Shape;745;p13"/>
          <p:cNvSpPr txBox="1">
            <a:spLocks noGrp="1"/>
          </p:cNvSpPr>
          <p:nvPr>
            <p:ph type="title" idx="20" hasCustomPrompt="1"/>
          </p:nvPr>
        </p:nvSpPr>
        <p:spPr>
          <a:xfrm>
            <a:off x="4430151" y="3223650"/>
            <a:ext cx="1199400" cy="697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000"/>
              <a:buNone/>
              <a:defRPr sz="2000">
                <a:solidFill>
                  <a:schemeClr val="lt1"/>
                </a:solidFill>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6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4.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6" r:id="rId6"/>
    <p:sldLayoutId id="2147483658" r:id="rId7"/>
    <p:sldLayoutId id="2147483659" r:id="rId8"/>
    <p:sldLayoutId id="2147483672" r:id="rId9"/>
    <p:sldLayoutId id="2147483673"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251520" y="409102"/>
            <a:ext cx="179512" cy="431915"/>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7">
              <a:buClrTx/>
              <a:buFontTx/>
              <a:buNone/>
            </a:pPr>
            <a:endParaRPr lang="zh-CN" altLang="en-US" sz="1349" kern="1200">
              <a:solidFill>
                <a:prstClr val="white"/>
              </a:solidFill>
            </a:endParaRPr>
          </a:p>
        </p:txBody>
      </p:sp>
    </p:spTree>
    <p:extLst>
      <p:ext uri="{BB962C8B-B14F-4D97-AF65-F5344CB8AC3E}">
        <p14:creationId xmlns:p14="http://schemas.microsoft.com/office/powerpoint/2010/main" val="97854486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68557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95" indent="-171395" algn="l" defTabSz="685577" rtl="0" eaLnBrk="1" latinLnBrk="0" hangingPunct="1">
        <a:lnSpc>
          <a:spcPct val="90000"/>
        </a:lnSpc>
        <a:spcBef>
          <a:spcPts val="750"/>
        </a:spcBef>
        <a:buFont typeface="Arial" panose="020B0604020202090204" pitchFamily="34" charset="0"/>
        <a:buChar char="•"/>
        <a:defRPr sz="2099" kern="1200">
          <a:solidFill>
            <a:schemeClr val="tx1"/>
          </a:solidFill>
          <a:latin typeface="+mn-lt"/>
          <a:ea typeface="+mn-ea"/>
          <a:cs typeface="+mn-cs"/>
        </a:defRPr>
      </a:lvl1pPr>
      <a:lvl2pPr marL="514183" indent="-171395" algn="l" defTabSz="685577" rtl="0" eaLnBrk="1" latinLnBrk="0" hangingPunct="1">
        <a:lnSpc>
          <a:spcPct val="90000"/>
        </a:lnSpc>
        <a:spcBef>
          <a:spcPts val="375"/>
        </a:spcBef>
        <a:buFont typeface="Arial" panose="020B0604020202090204" pitchFamily="34" charset="0"/>
        <a:buChar char="•"/>
        <a:defRPr sz="1799" kern="1200">
          <a:solidFill>
            <a:schemeClr val="tx1"/>
          </a:solidFill>
          <a:latin typeface="+mn-lt"/>
          <a:ea typeface="+mn-ea"/>
          <a:cs typeface="+mn-cs"/>
        </a:defRPr>
      </a:lvl2pPr>
      <a:lvl3pPr marL="856972" indent="-171395" algn="l" defTabSz="685577" rtl="0" eaLnBrk="1" latinLnBrk="0" hangingPunct="1">
        <a:lnSpc>
          <a:spcPct val="90000"/>
        </a:lnSpc>
        <a:spcBef>
          <a:spcPts val="375"/>
        </a:spcBef>
        <a:buFont typeface="Arial" panose="020B0604020202090204" pitchFamily="34" charset="0"/>
        <a:buChar char="•"/>
        <a:defRPr sz="1499" kern="1200">
          <a:solidFill>
            <a:schemeClr val="tx1"/>
          </a:solidFill>
          <a:latin typeface="+mn-lt"/>
          <a:ea typeface="+mn-ea"/>
          <a:cs typeface="+mn-cs"/>
        </a:defRPr>
      </a:lvl3pPr>
      <a:lvl4pPr marL="1199760"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4pPr>
      <a:lvl5pPr marL="1542548"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5pPr>
      <a:lvl6pPr marL="1885337"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6pPr>
      <a:lvl7pPr marL="2228126"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7pPr>
      <a:lvl8pPr marL="2570915"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8pPr>
      <a:lvl9pPr marL="2913703"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9pPr>
    </p:bodyStyle>
    <p:otherStyle>
      <a:defPPr>
        <a:defRPr lang="en-US"/>
      </a:defPPr>
      <a:lvl1pPr marL="0" algn="l" defTabSz="685577" rtl="0" eaLnBrk="1" latinLnBrk="0" hangingPunct="1">
        <a:defRPr sz="1349" kern="1200">
          <a:solidFill>
            <a:schemeClr val="tx1"/>
          </a:solidFill>
          <a:latin typeface="+mn-lt"/>
          <a:ea typeface="+mn-ea"/>
          <a:cs typeface="+mn-cs"/>
        </a:defRPr>
      </a:lvl1pPr>
      <a:lvl2pPr marL="342788" algn="l" defTabSz="685577" rtl="0" eaLnBrk="1" latinLnBrk="0" hangingPunct="1">
        <a:defRPr sz="1349" kern="1200">
          <a:solidFill>
            <a:schemeClr val="tx1"/>
          </a:solidFill>
          <a:latin typeface="+mn-lt"/>
          <a:ea typeface="+mn-ea"/>
          <a:cs typeface="+mn-cs"/>
        </a:defRPr>
      </a:lvl2pPr>
      <a:lvl3pPr marL="685577" algn="l" defTabSz="685577" rtl="0" eaLnBrk="1" latinLnBrk="0" hangingPunct="1">
        <a:defRPr sz="1349" kern="1200">
          <a:solidFill>
            <a:schemeClr val="tx1"/>
          </a:solidFill>
          <a:latin typeface="+mn-lt"/>
          <a:ea typeface="+mn-ea"/>
          <a:cs typeface="+mn-cs"/>
        </a:defRPr>
      </a:lvl3pPr>
      <a:lvl4pPr marL="1028366" algn="l" defTabSz="685577" rtl="0" eaLnBrk="1" latinLnBrk="0" hangingPunct="1">
        <a:defRPr sz="1349" kern="1200">
          <a:solidFill>
            <a:schemeClr val="tx1"/>
          </a:solidFill>
          <a:latin typeface="+mn-lt"/>
          <a:ea typeface="+mn-ea"/>
          <a:cs typeface="+mn-cs"/>
        </a:defRPr>
      </a:lvl4pPr>
      <a:lvl5pPr marL="1371155" algn="l" defTabSz="685577" rtl="0" eaLnBrk="1" latinLnBrk="0" hangingPunct="1">
        <a:defRPr sz="1349" kern="1200">
          <a:solidFill>
            <a:schemeClr val="tx1"/>
          </a:solidFill>
          <a:latin typeface="+mn-lt"/>
          <a:ea typeface="+mn-ea"/>
          <a:cs typeface="+mn-cs"/>
        </a:defRPr>
      </a:lvl5pPr>
      <a:lvl6pPr marL="1713943" algn="l" defTabSz="685577" rtl="0" eaLnBrk="1" latinLnBrk="0" hangingPunct="1">
        <a:defRPr sz="1349" kern="1200">
          <a:solidFill>
            <a:schemeClr val="tx1"/>
          </a:solidFill>
          <a:latin typeface="+mn-lt"/>
          <a:ea typeface="+mn-ea"/>
          <a:cs typeface="+mn-cs"/>
        </a:defRPr>
      </a:lvl6pPr>
      <a:lvl7pPr marL="2056731" algn="l" defTabSz="685577" rtl="0" eaLnBrk="1" latinLnBrk="0" hangingPunct="1">
        <a:defRPr sz="1349" kern="1200">
          <a:solidFill>
            <a:schemeClr val="tx1"/>
          </a:solidFill>
          <a:latin typeface="+mn-lt"/>
          <a:ea typeface="+mn-ea"/>
          <a:cs typeface="+mn-cs"/>
        </a:defRPr>
      </a:lvl7pPr>
      <a:lvl8pPr marL="2399520" algn="l" defTabSz="685577" rtl="0" eaLnBrk="1" latinLnBrk="0" hangingPunct="1">
        <a:defRPr sz="1349" kern="1200">
          <a:solidFill>
            <a:schemeClr val="tx1"/>
          </a:solidFill>
          <a:latin typeface="+mn-lt"/>
          <a:ea typeface="+mn-ea"/>
          <a:cs typeface="+mn-cs"/>
        </a:defRPr>
      </a:lvl8pPr>
      <a:lvl9pPr marL="2742308" algn="l" defTabSz="685577" rtl="0" eaLnBrk="1" latinLnBrk="0" hangingPunct="1">
        <a:defRPr sz="13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F1C5C5"/>
                </a:solidFill>
              </a:rPr>
              <a:pPr/>
              <a:t>‹#›</a:t>
            </a:fld>
            <a:endParaRPr>
              <a:solidFill>
                <a:srgbClr val="F1C5C5"/>
              </a:solidFill>
            </a:endParaRPr>
          </a:p>
        </p:txBody>
      </p:sp>
    </p:spTree>
    <p:extLst>
      <p:ext uri="{BB962C8B-B14F-4D97-AF65-F5344CB8AC3E}">
        <p14:creationId xmlns:p14="http://schemas.microsoft.com/office/powerpoint/2010/main" val="4020210135"/>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F1C5C5"/>
                </a:solidFill>
              </a:rPr>
              <a:pPr/>
              <a:t>‹#›</a:t>
            </a:fld>
            <a:endParaRPr>
              <a:solidFill>
                <a:srgbClr val="F1C5C5"/>
              </a:solidFill>
            </a:endParaRPr>
          </a:p>
        </p:txBody>
      </p:sp>
    </p:spTree>
    <p:extLst>
      <p:ext uri="{BB962C8B-B14F-4D97-AF65-F5344CB8AC3E}">
        <p14:creationId xmlns:p14="http://schemas.microsoft.com/office/powerpoint/2010/main" val="2931573516"/>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pic>
        <p:nvPicPr>
          <p:cNvPr id="47" name="Picture 46" descr="22858PICdbgea5Gz679dY_PIC2018.png"/>
          <p:cNvPicPr>
            <a:picLocks noChangeAspect="1"/>
          </p:cNvPicPr>
          <p:nvPr/>
        </p:nvPicPr>
        <p:blipFill>
          <a:blip r:embed="rId3" cstate="print"/>
          <a:stretch>
            <a:fillRect/>
          </a:stretch>
        </p:blipFill>
        <p:spPr>
          <a:xfrm flipH="1">
            <a:off x="0" y="1194738"/>
            <a:ext cx="3731107" cy="3948762"/>
          </a:xfrm>
          <a:prstGeom prst="rect">
            <a:avLst/>
          </a:prstGeom>
        </p:spPr>
      </p:pic>
      <p:sp>
        <p:nvSpPr>
          <p:cNvPr id="48" name="Cloud Callout 47"/>
          <p:cNvSpPr/>
          <p:nvPr/>
        </p:nvSpPr>
        <p:spPr>
          <a:xfrm>
            <a:off x="2934798" y="94769"/>
            <a:ext cx="5024710" cy="3429267"/>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pic>
        <p:nvPicPr>
          <p:cNvPr id="49" name="Picture 48"/>
          <p:cNvPicPr>
            <a:picLocks noChangeAspect="1"/>
          </p:cNvPicPr>
          <p:nvPr/>
        </p:nvPicPr>
        <p:blipFill>
          <a:blip r:embed="rId4"/>
          <a:stretch>
            <a:fillRect/>
          </a:stretch>
        </p:blipFill>
        <p:spPr>
          <a:xfrm>
            <a:off x="3394982" y="531100"/>
            <a:ext cx="4104342" cy="2843502"/>
          </a:xfrm>
          <a:prstGeom prst="rect">
            <a:avLst/>
          </a:prstGeom>
        </p:spPr>
      </p:pic>
    </p:spTree>
    <p:extLst>
      <p:ext uri="{BB962C8B-B14F-4D97-AF65-F5344CB8AC3E}">
        <p14:creationId xmlns:p14="http://schemas.microsoft.com/office/powerpoint/2010/main" val="396399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circle(in)">
                                      <p:cBhvr>
                                        <p:cTn id="12" dur="20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2" name="Text Box 21"/>
          <p:cNvSpPr txBox="1">
            <a:spLocks noChangeArrowheads="1"/>
          </p:cNvSpPr>
          <p:nvPr/>
        </p:nvSpPr>
        <p:spPr bwMode="auto">
          <a:xfrm>
            <a:off x="3201424" y="1282296"/>
            <a:ext cx="2449364"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3211698" y="924503"/>
            <a:ext cx="2747313"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0" name="Text Box 21"/>
          <p:cNvSpPr txBox="1">
            <a:spLocks noChangeArrowheads="1"/>
          </p:cNvSpPr>
          <p:nvPr/>
        </p:nvSpPr>
        <p:spPr bwMode="auto">
          <a:xfrm>
            <a:off x="3212982" y="555314"/>
            <a:ext cx="2992609"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9" name="Text Box 21"/>
          <p:cNvSpPr txBox="1">
            <a:spLocks noChangeArrowheads="1"/>
          </p:cNvSpPr>
          <p:nvPr/>
        </p:nvSpPr>
        <p:spPr bwMode="auto">
          <a:xfrm>
            <a:off x="3207952" y="178497"/>
            <a:ext cx="2607221"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833" name="Google Shape;1833;p33"/>
          <p:cNvSpPr txBox="1">
            <a:spLocks noGrp="1"/>
          </p:cNvSpPr>
          <p:nvPr>
            <p:ph type="title"/>
          </p:nvPr>
        </p:nvSpPr>
        <p:spPr>
          <a:xfrm>
            <a:off x="389250" y="237066"/>
            <a:ext cx="83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smtClean="0"/>
              <a:t>B</a:t>
            </a:r>
            <a:r>
              <a:rPr lang="en" sz="3600" dirty="0" smtClean="0"/>
              <a:t>ài tập 1</a:t>
            </a:r>
            <a:endParaRPr sz="3600" dirty="0"/>
          </a:p>
        </p:txBody>
      </p:sp>
      <p:sp>
        <p:nvSpPr>
          <p:cNvPr id="7" name="Rectangle 6"/>
          <p:cNvSpPr/>
          <p:nvPr/>
        </p:nvSpPr>
        <p:spPr>
          <a:xfrm>
            <a:off x="3131938" y="100849"/>
            <a:ext cx="3175244" cy="1569660"/>
          </a:xfrm>
          <a:prstGeom prst="rect">
            <a:avLst/>
          </a:prstGeom>
        </p:spPr>
        <p:txBody>
          <a:bodyPr wrap="square">
            <a:spAutoFit/>
          </a:bodyPr>
          <a:lstStyle/>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Mắt trẻ con sáng lắm</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Nhưng chưa thấy gì đâu</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Mặt trời mới nhô cao</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en-US" sz="2400" kern="1200" dirty="0">
                <a:solidFill>
                  <a:srgbClr val="FF0000"/>
                </a:solidFill>
                <a:latin typeface="Times New Roman" panose="02020603050405020304" pitchFamily="18" charset="0"/>
                <a:ea typeface="Times New Roman" panose="02020603050405020304" pitchFamily="18" charset="0"/>
              </a:rPr>
              <a:t>Cho </a:t>
            </a:r>
            <a:r>
              <a:rPr lang="en-US" sz="2400" kern="1200" dirty="0" err="1">
                <a:solidFill>
                  <a:srgbClr val="FF0000"/>
                </a:solidFill>
                <a:latin typeface="Times New Roman" panose="02020603050405020304" pitchFamily="18" charset="0"/>
                <a:ea typeface="Times New Roman" panose="02020603050405020304" pitchFamily="18" charset="0"/>
              </a:rPr>
              <a:t>trẻ</a:t>
            </a:r>
            <a:r>
              <a:rPr lang="en-US" sz="2400" kern="1200" dirty="0">
                <a:solidFill>
                  <a:srgbClr val="FF0000"/>
                </a:solidFill>
                <a:latin typeface="Times New Roman" panose="02020603050405020304" pitchFamily="18" charset="0"/>
                <a:ea typeface="Times New Roman" panose="02020603050405020304" pitchFamily="18" charset="0"/>
              </a:rPr>
              <a:t> con </a:t>
            </a:r>
            <a:r>
              <a:rPr lang="en-US" sz="2400" kern="1200" dirty="0" err="1">
                <a:solidFill>
                  <a:srgbClr val="FF0000"/>
                </a:solidFill>
                <a:latin typeface="Times New Roman" panose="02020603050405020304" pitchFamily="18" charset="0"/>
                <a:ea typeface="Times New Roman" panose="02020603050405020304" pitchFamily="18" charset="0"/>
              </a:rPr>
              <a:t>nhìn</a:t>
            </a:r>
            <a:r>
              <a:rPr lang="en-US" sz="2400" kern="1200" dirty="0">
                <a:solidFill>
                  <a:srgbClr val="FF0000"/>
                </a:solidFill>
                <a:latin typeface="Times New Roman" panose="02020603050405020304" pitchFamily="18" charset="0"/>
                <a:ea typeface="Times New Roman" panose="02020603050405020304" pitchFamily="18" charset="0"/>
              </a:rPr>
              <a:t> </a:t>
            </a:r>
            <a:r>
              <a:rPr lang="en-US" sz="2400" kern="1200" dirty="0" err="1">
                <a:solidFill>
                  <a:srgbClr val="FF0000"/>
                </a:solidFill>
                <a:latin typeface="Times New Roman" panose="02020603050405020304" pitchFamily="18" charset="0"/>
                <a:ea typeface="Times New Roman" panose="02020603050405020304" pitchFamily="18" charset="0"/>
              </a:rPr>
              <a:t>rõ</a:t>
            </a:r>
            <a:r>
              <a:rPr lang="en-US" sz="2400" kern="1200" dirty="0">
                <a:solidFill>
                  <a:srgbClr val="FF0000"/>
                </a:solidFill>
                <a:latin typeface="Times New Roman" panose="02020603050405020304" pitchFamily="18" charset="0"/>
                <a:ea typeface="Times New Roman" panose="02020603050405020304" pitchFamily="18" charset="0"/>
              </a:rPr>
              <a:t> </a:t>
            </a:r>
          </a:p>
        </p:txBody>
      </p:sp>
      <p:sp>
        <p:nvSpPr>
          <p:cNvPr id="15" name="Rectangle 14"/>
          <p:cNvSpPr/>
          <p:nvPr/>
        </p:nvSpPr>
        <p:spPr>
          <a:xfrm>
            <a:off x="389250" y="1806726"/>
            <a:ext cx="8261590"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buFontTx/>
              <a:buNone/>
            </a:pPr>
            <a:endParaRPr lang="en-US" sz="2400" kern="1200" dirty="0" smtClean="0">
              <a:solidFill>
                <a:srgbClr val="FF0000"/>
              </a:solidFill>
              <a:latin typeface="Times New Roman" panose="02020603050405020304" pitchFamily="18" charset="0"/>
              <a:ea typeface="Times New Roman" panose="02020603050405020304" pitchFamily="18" charset="0"/>
            </a:endParaRPr>
          </a:p>
          <a:p>
            <a:pPr algn="just">
              <a:buClrTx/>
              <a:buFontTx/>
              <a:buNone/>
            </a:pPr>
            <a:r>
              <a:rPr lang="en-US" sz="2400" kern="1200" dirty="0" smtClean="0">
                <a:solidFill>
                  <a:srgbClr val="FF0000"/>
                </a:solidFill>
                <a:latin typeface="Times New Roman" panose="02020603050405020304" pitchFamily="18" charset="0"/>
                <a:ea typeface="Times New Roman" panose="02020603050405020304" pitchFamily="18" charset="0"/>
              </a:rPr>
              <a:t>- </a:t>
            </a:r>
            <a:r>
              <a:rPr lang="en-US" sz="2400" kern="1200" dirty="0" err="1" smtClean="0">
                <a:solidFill>
                  <a:srgbClr val="FF0000"/>
                </a:solidFill>
                <a:latin typeface="Times New Roman" panose="02020603050405020304" pitchFamily="18" charset="0"/>
                <a:ea typeface="Times New Roman" panose="02020603050405020304" pitchFamily="18" charset="0"/>
              </a:rPr>
              <a:t>Lên</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chuyển</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đến</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một</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vị</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trí</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cao</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hơn</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a:t>
            </a:r>
          </a:p>
          <a:p>
            <a:pPr algn="just">
              <a:buClrTx/>
            </a:pPr>
            <a:r>
              <a:rPr lang="en-US" sz="2400" kern="1200" dirty="0" smtClean="0">
                <a:solidFill>
                  <a:srgbClr val="FF0000"/>
                </a:solidFill>
                <a:latin typeface="Times New Roman" panose="02020603050405020304" pitchFamily="18" charset="0"/>
                <a:ea typeface="Times New Roman" panose="02020603050405020304" pitchFamily="18" charset="0"/>
              </a:rPr>
              <a:t>- </a:t>
            </a:r>
            <a:r>
              <a:rPr lang="en-US" sz="2400" kern="1200" dirty="0" err="1" smtClean="0">
                <a:solidFill>
                  <a:srgbClr val="FF0000"/>
                </a:solidFill>
                <a:latin typeface="Times New Roman" panose="02020603050405020304" pitchFamily="18" charset="0"/>
                <a:ea typeface="Times New Roman" panose="02020603050405020304" pitchFamily="18" charset="0"/>
              </a:rPr>
              <a:t>Nhô</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đưa</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phần</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đầu</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vượt</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hẳn</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lên</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phía</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trên</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p>
          <a:p>
            <a:pPr algn="just">
              <a:buClrTx/>
            </a:pP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hoặc</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ra</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phía</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trước</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so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với</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những</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cái</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xung</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quanh</a:t>
            </a:r>
            <a:endParaRPr lang="en-US" sz="2400" kern="1200" dirty="0" smtClean="0">
              <a:solidFill>
                <a:schemeClr val="tx1">
                  <a:lumMod val="50000"/>
                </a:schemeClr>
              </a:solidFill>
              <a:latin typeface="Times New Roman" panose="02020603050405020304" pitchFamily="18" charset="0"/>
              <a:ea typeface="Times New Roman" panose="02020603050405020304" pitchFamily="18" charset="0"/>
            </a:endParaRPr>
          </a:p>
          <a:p>
            <a:pPr marL="342900" indent="-342900" algn="just">
              <a:buClrTx/>
              <a:buFontTx/>
              <a:buChar char="-"/>
            </a:pPr>
            <a:endParaRPr lang="en-US" sz="2400" kern="1200" dirty="0">
              <a:solidFill>
                <a:schemeClr val="tx1">
                  <a:lumMod val="50000"/>
                </a:schemeClr>
              </a:solidFill>
              <a:latin typeface="Times New Roman" panose="02020603050405020304" pitchFamily="18" charset="0"/>
              <a:ea typeface="Times New Roman" panose="02020603050405020304" pitchFamily="18" charset="0"/>
            </a:endParaRPr>
          </a:p>
          <a:p>
            <a:pPr marL="342900" indent="-342900" algn="just">
              <a:buClrTx/>
              <a:buFontTx/>
              <a:buChar char="-"/>
            </a:pPr>
            <a:endParaRPr lang="en-US" sz="2400" kern="1200" dirty="0" smtClean="0">
              <a:solidFill>
                <a:schemeClr val="tx1">
                  <a:lumMod val="50000"/>
                </a:schemeClr>
              </a:solidFill>
              <a:latin typeface="Times New Roman" panose="02020603050405020304" pitchFamily="18" charset="0"/>
              <a:ea typeface="Times New Roman" panose="02020603050405020304" pitchFamily="18" charset="0"/>
            </a:endParaRPr>
          </a:p>
          <a:p>
            <a:pPr algn="just">
              <a:buClrTx/>
            </a:pPr>
            <a:endParaRPr lang="en-US" sz="2400" kern="1200" dirty="0" smtClean="0">
              <a:solidFill>
                <a:schemeClr val="tx1">
                  <a:lumMod val="50000"/>
                </a:schemeClr>
              </a:solidFill>
              <a:latin typeface="Times New Roman" panose="02020603050405020304" pitchFamily="18" charset="0"/>
              <a:ea typeface="Times New Roman" panose="02020603050405020304" pitchFamily="18" charset="0"/>
            </a:endParaRPr>
          </a:p>
          <a:p>
            <a:pPr marL="342900" indent="-342900" algn="just">
              <a:buClrTx/>
              <a:buFontTx/>
              <a:buChar char="-"/>
            </a:pPr>
            <a:endParaRPr lang="en-US" sz="2400" kern="1200" dirty="0">
              <a:solidFill>
                <a:schemeClr val="tx1">
                  <a:lumMod val="50000"/>
                </a:schemeClr>
              </a:solidFill>
              <a:latin typeface="Times New Roman" panose="02020603050405020304" pitchFamily="18" charset="0"/>
              <a:ea typeface="Times New Roman" panose="02020603050405020304" pitchFamily="18" charset="0"/>
            </a:endParaRPr>
          </a:p>
        </p:txBody>
      </p:sp>
      <p:sp>
        <p:nvSpPr>
          <p:cNvPr id="16" name="Freeform 5"/>
          <p:cNvSpPr>
            <a:spLocks/>
          </p:cNvSpPr>
          <p:nvPr/>
        </p:nvSpPr>
        <p:spPr bwMode="auto">
          <a:xfrm>
            <a:off x="6482995" y="2100252"/>
            <a:ext cx="164385" cy="1168978"/>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solidFill>
              <a:schemeClr val="accent1">
                <a:lumMod val="75000"/>
              </a:schemeClr>
            </a:solidFill>
          </a:ln>
        </p:spPr>
        <p:txBody>
          <a:bodyPr vert="horz" wrap="square" lIns="91384" tIns="45692" rIns="91384" bIns="45692" numCol="1" anchor="t" anchorCtr="0" compatLnSpc="1">
            <a:prstTxWarp prst="textNoShape">
              <a:avLst/>
            </a:prstTxWarp>
          </a:bodyPr>
          <a:lstStyle/>
          <a:p>
            <a:endParaRPr lang="en-US">
              <a:solidFill>
                <a:srgbClr val="000000"/>
              </a:solidFill>
            </a:endParaRPr>
          </a:p>
        </p:txBody>
      </p:sp>
      <p:sp>
        <p:nvSpPr>
          <p:cNvPr id="17" name="Google Shape;2334;p47"/>
          <p:cNvSpPr/>
          <p:nvPr/>
        </p:nvSpPr>
        <p:spPr>
          <a:xfrm>
            <a:off x="6811766" y="2337183"/>
            <a:ext cx="1695236" cy="695115"/>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err="1" smtClean="0">
                <a:solidFill>
                  <a:schemeClr val="bg1"/>
                </a:solidFill>
                <a:latin typeface="Times New Roman" panose="02020603050405020304" pitchFamily="18" charset="0"/>
                <a:cs typeface="Times New Roman" panose="02020603050405020304" pitchFamily="18" charset="0"/>
              </a:rPr>
              <a:t>Không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thể</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thế</a:t>
            </a:r>
            <a:endParaRPr sz="2400" dirty="0">
              <a:solidFill>
                <a:schemeClr val="bg1"/>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 xmlns:a16="http://schemas.microsoft.com/office/drawing/2014/main" id="{5A716459-8E3A-41CD-A0E8-B4DA092A027F}"/>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633103" y="3561670"/>
            <a:ext cx="907231" cy="907231"/>
          </a:xfrm>
          <a:prstGeom prst="rect">
            <a:avLst/>
          </a:prstGeom>
        </p:spPr>
      </p:pic>
      <p:sp>
        <p:nvSpPr>
          <p:cNvPr id="19" name="Rounded Rectangle 18"/>
          <p:cNvSpPr/>
          <p:nvPr/>
        </p:nvSpPr>
        <p:spPr>
          <a:xfrm>
            <a:off x="1384218" y="3562755"/>
            <a:ext cx="6814559" cy="96081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Sự</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tinh</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tế</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dùng</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từ</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sao</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cho</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giàu</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sức</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gợi</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phù</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nhìn</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trẻ</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thơ</a:t>
            </a:r>
            <a:endParaRPr lang="en-US" sz="24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32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2012" name="Google Shape;2012;p36"/>
          <p:cNvSpPr/>
          <p:nvPr/>
        </p:nvSpPr>
        <p:spPr>
          <a:xfrm>
            <a:off x="7454200" y="-252500"/>
            <a:ext cx="2441904" cy="2020778"/>
          </a:xfrm>
          <a:custGeom>
            <a:avLst/>
            <a:gdLst/>
            <a:ahLst/>
            <a:cxnLst/>
            <a:rect l="l" t="t" r="r" b="b"/>
            <a:pathLst>
              <a:path w="28894" h="23911" extrusionOk="0">
                <a:moveTo>
                  <a:pt x="5412" y="1"/>
                </a:moveTo>
                <a:cubicBezTo>
                  <a:pt x="5356" y="1"/>
                  <a:pt x="5296" y="54"/>
                  <a:pt x="5315" y="120"/>
                </a:cubicBezTo>
                <a:cubicBezTo>
                  <a:pt x="5482" y="691"/>
                  <a:pt x="5679" y="1257"/>
                  <a:pt x="5901" y="1820"/>
                </a:cubicBezTo>
                <a:cubicBezTo>
                  <a:pt x="5785" y="1789"/>
                  <a:pt x="5664" y="1775"/>
                  <a:pt x="5540" y="1775"/>
                </a:cubicBezTo>
                <a:cubicBezTo>
                  <a:pt x="4581" y="1775"/>
                  <a:pt x="3417" y="2620"/>
                  <a:pt x="2787" y="3049"/>
                </a:cubicBezTo>
                <a:cubicBezTo>
                  <a:pt x="1120" y="4185"/>
                  <a:pt x="68" y="5998"/>
                  <a:pt x="1" y="8019"/>
                </a:cubicBezTo>
                <a:cubicBezTo>
                  <a:pt x="0" y="8032"/>
                  <a:pt x="10" y="8039"/>
                  <a:pt x="21" y="8039"/>
                </a:cubicBezTo>
                <a:cubicBezTo>
                  <a:pt x="32" y="8039"/>
                  <a:pt x="43" y="8032"/>
                  <a:pt x="45" y="8017"/>
                </a:cubicBezTo>
                <a:cubicBezTo>
                  <a:pt x="213" y="6113"/>
                  <a:pt x="1249" y="4322"/>
                  <a:pt x="2816" y="3234"/>
                </a:cubicBezTo>
                <a:cubicBezTo>
                  <a:pt x="3538" y="2732"/>
                  <a:pt x="4585" y="1958"/>
                  <a:pt x="5555" y="1958"/>
                </a:cubicBezTo>
                <a:cubicBezTo>
                  <a:pt x="5698" y="1958"/>
                  <a:pt x="5839" y="1974"/>
                  <a:pt x="5977" y="2011"/>
                </a:cubicBezTo>
                <a:cubicBezTo>
                  <a:pt x="6010" y="2092"/>
                  <a:pt x="6043" y="2174"/>
                  <a:pt x="6077" y="2254"/>
                </a:cubicBezTo>
                <a:cubicBezTo>
                  <a:pt x="4926" y="2304"/>
                  <a:pt x="3799" y="3077"/>
                  <a:pt x="2959" y="3774"/>
                </a:cubicBezTo>
                <a:cubicBezTo>
                  <a:pt x="2005" y="4567"/>
                  <a:pt x="920" y="5696"/>
                  <a:pt x="546" y="6919"/>
                </a:cubicBezTo>
                <a:cubicBezTo>
                  <a:pt x="384" y="7237"/>
                  <a:pt x="252" y="7571"/>
                  <a:pt x="149" y="7913"/>
                </a:cubicBezTo>
                <a:cubicBezTo>
                  <a:pt x="142" y="7938"/>
                  <a:pt x="164" y="7956"/>
                  <a:pt x="185" y="7956"/>
                </a:cubicBezTo>
                <a:cubicBezTo>
                  <a:pt x="196" y="7956"/>
                  <a:pt x="207" y="7950"/>
                  <a:pt x="213" y="7937"/>
                </a:cubicBezTo>
                <a:cubicBezTo>
                  <a:pt x="785" y="6659"/>
                  <a:pt x="1548" y="5597"/>
                  <a:pt x="2608" y="4677"/>
                </a:cubicBezTo>
                <a:cubicBezTo>
                  <a:pt x="3620" y="3797"/>
                  <a:pt x="4836" y="3075"/>
                  <a:pt x="6050" y="2508"/>
                </a:cubicBezTo>
                <a:cubicBezTo>
                  <a:pt x="6073" y="2498"/>
                  <a:pt x="6058" y="2467"/>
                  <a:pt x="6037" y="2467"/>
                </a:cubicBezTo>
                <a:cubicBezTo>
                  <a:pt x="6034" y="2467"/>
                  <a:pt x="6031" y="2468"/>
                  <a:pt x="6027" y="2470"/>
                </a:cubicBezTo>
                <a:cubicBezTo>
                  <a:pt x="4362" y="3211"/>
                  <a:pt x="2612" y="4206"/>
                  <a:pt x="1409" y="5628"/>
                </a:cubicBezTo>
                <a:cubicBezTo>
                  <a:pt x="2561" y="4033"/>
                  <a:pt x="4198" y="2679"/>
                  <a:pt x="6137" y="2395"/>
                </a:cubicBezTo>
                <a:cubicBezTo>
                  <a:pt x="6482" y="3205"/>
                  <a:pt x="6873" y="4001"/>
                  <a:pt x="7289" y="4774"/>
                </a:cubicBezTo>
                <a:cubicBezTo>
                  <a:pt x="5933" y="4861"/>
                  <a:pt x="4696" y="6076"/>
                  <a:pt x="3838" y="7001"/>
                </a:cubicBezTo>
                <a:cubicBezTo>
                  <a:pt x="2785" y="8140"/>
                  <a:pt x="2139" y="9643"/>
                  <a:pt x="2111" y="11187"/>
                </a:cubicBezTo>
                <a:cubicBezTo>
                  <a:pt x="2076" y="11293"/>
                  <a:pt x="2044" y="11399"/>
                  <a:pt x="2015" y="11505"/>
                </a:cubicBezTo>
                <a:cubicBezTo>
                  <a:pt x="2009" y="11523"/>
                  <a:pt x="2024" y="11535"/>
                  <a:pt x="2039" y="11535"/>
                </a:cubicBezTo>
                <a:cubicBezTo>
                  <a:pt x="2048" y="11535"/>
                  <a:pt x="2056" y="11531"/>
                  <a:pt x="2061" y="11522"/>
                </a:cubicBezTo>
                <a:cubicBezTo>
                  <a:pt x="2077" y="11493"/>
                  <a:pt x="2095" y="11461"/>
                  <a:pt x="2111" y="11430"/>
                </a:cubicBezTo>
                <a:cubicBezTo>
                  <a:pt x="2113" y="11545"/>
                  <a:pt x="2120" y="11661"/>
                  <a:pt x="2129" y="11776"/>
                </a:cubicBezTo>
                <a:cubicBezTo>
                  <a:pt x="2130" y="11786"/>
                  <a:pt x="2138" y="11791"/>
                  <a:pt x="2146" y="11791"/>
                </a:cubicBezTo>
                <a:cubicBezTo>
                  <a:pt x="2154" y="11791"/>
                  <a:pt x="2162" y="11786"/>
                  <a:pt x="2161" y="11776"/>
                </a:cubicBezTo>
                <a:cubicBezTo>
                  <a:pt x="2155" y="11630"/>
                  <a:pt x="2155" y="11485"/>
                  <a:pt x="2160" y="11341"/>
                </a:cubicBezTo>
                <a:cubicBezTo>
                  <a:pt x="2419" y="10837"/>
                  <a:pt x="2593" y="10278"/>
                  <a:pt x="2820" y="9762"/>
                </a:cubicBezTo>
                <a:cubicBezTo>
                  <a:pt x="3101" y="9120"/>
                  <a:pt x="3445" y="8512"/>
                  <a:pt x="3874" y="7956"/>
                </a:cubicBezTo>
                <a:cubicBezTo>
                  <a:pt x="4407" y="7267"/>
                  <a:pt x="5098" y="6717"/>
                  <a:pt x="5829" y="6222"/>
                </a:cubicBezTo>
                <a:lnTo>
                  <a:pt x="5829" y="6222"/>
                </a:lnTo>
                <a:cubicBezTo>
                  <a:pt x="5451" y="6583"/>
                  <a:pt x="5098" y="6969"/>
                  <a:pt x="4754" y="7361"/>
                </a:cubicBezTo>
                <a:cubicBezTo>
                  <a:pt x="3636" y="8635"/>
                  <a:pt x="2587" y="9973"/>
                  <a:pt x="2160" y="11644"/>
                </a:cubicBezTo>
                <a:cubicBezTo>
                  <a:pt x="2156" y="11656"/>
                  <a:pt x="2169" y="11666"/>
                  <a:pt x="2180" y="11666"/>
                </a:cubicBezTo>
                <a:cubicBezTo>
                  <a:pt x="2185" y="11666"/>
                  <a:pt x="2191" y="11663"/>
                  <a:pt x="2193" y="11657"/>
                </a:cubicBezTo>
                <a:cubicBezTo>
                  <a:pt x="2784" y="10113"/>
                  <a:pt x="3648" y="8827"/>
                  <a:pt x="4730" y="7585"/>
                </a:cubicBezTo>
                <a:cubicBezTo>
                  <a:pt x="5123" y="7132"/>
                  <a:pt x="5526" y="6687"/>
                  <a:pt x="5959" y="6270"/>
                </a:cubicBezTo>
                <a:cubicBezTo>
                  <a:pt x="6122" y="6114"/>
                  <a:pt x="6299" y="5946"/>
                  <a:pt x="6489" y="5790"/>
                </a:cubicBezTo>
                <a:cubicBezTo>
                  <a:pt x="6753" y="5624"/>
                  <a:pt x="7016" y="5460"/>
                  <a:pt x="7274" y="5296"/>
                </a:cubicBezTo>
                <a:cubicBezTo>
                  <a:pt x="7357" y="5262"/>
                  <a:pt x="7441" y="5234"/>
                  <a:pt x="7528" y="5212"/>
                </a:cubicBezTo>
                <a:cubicBezTo>
                  <a:pt x="7704" y="5529"/>
                  <a:pt x="7882" y="5841"/>
                  <a:pt x="8064" y="6150"/>
                </a:cubicBezTo>
                <a:cubicBezTo>
                  <a:pt x="8338" y="6619"/>
                  <a:pt x="8626" y="7079"/>
                  <a:pt x="8928" y="7529"/>
                </a:cubicBezTo>
                <a:cubicBezTo>
                  <a:pt x="8048" y="7681"/>
                  <a:pt x="7237" y="8290"/>
                  <a:pt x="6586" y="8863"/>
                </a:cubicBezTo>
                <a:cubicBezTo>
                  <a:pt x="5923" y="9447"/>
                  <a:pt x="5359" y="10135"/>
                  <a:pt x="4915" y="10899"/>
                </a:cubicBezTo>
                <a:cubicBezTo>
                  <a:pt x="4227" y="12082"/>
                  <a:pt x="3559" y="13831"/>
                  <a:pt x="4240" y="15147"/>
                </a:cubicBezTo>
                <a:cubicBezTo>
                  <a:pt x="4242" y="15198"/>
                  <a:pt x="4243" y="15248"/>
                  <a:pt x="4243" y="15300"/>
                </a:cubicBezTo>
                <a:cubicBezTo>
                  <a:pt x="4244" y="15329"/>
                  <a:pt x="4271" y="15346"/>
                  <a:pt x="4296" y="15346"/>
                </a:cubicBezTo>
                <a:cubicBezTo>
                  <a:pt x="4316" y="15346"/>
                  <a:pt x="4335" y="15335"/>
                  <a:pt x="4338" y="15311"/>
                </a:cubicBezTo>
                <a:cubicBezTo>
                  <a:pt x="4343" y="15268"/>
                  <a:pt x="4350" y="15227"/>
                  <a:pt x="4356" y="15184"/>
                </a:cubicBezTo>
                <a:cubicBezTo>
                  <a:pt x="4356" y="15182"/>
                  <a:pt x="4359" y="15182"/>
                  <a:pt x="4359" y="15180"/>
                </a:cubicBezTo>
                <a:cubicBezTo>
                  <a:pt x="4380" y="15046"/>
                  <a:pt x="4406" y="14911"/>
                  <a:pt x="4432" y="14776"/>
                </a:cubicBezTo>
                <a:cubicBezTo>
                  <a:pt x="4703" y="13635"/>
                  <a:pt x="5367" y="12666"/>
                  <a:pt x="6017" y="11682"/>
                </a:cubicBezTo>
                <a:cubicBezTo>
                  <a:pt x="6497" y="10954"/>
                  <a:pt x="6976" y="10243"/>
                  <a:pt x="7536" y="9572"/>
                </a:cubicBezTo>
                <a:cubicBezTo>
                  <a:pt x="8040" y="8970"/>
                  <a:pt x="8597" y="8415"/>
                  <a:pt x="9147" y="7856"/>
                </a:cubicBezTo>
                <a:cubicBezTo>
                  <a:pt x="9640" y="8578"/>
                  <a:pt x="10163" y="9278"/>
                  <a:pt x="10718" y="9957"/>
                </a:cubicBezTo>
                <a:cubicBezTo>
                  <a:pt x="9804" y="10390"/>
                  <a:pt x="9124" y="11287"/>
                  <a:pt x="8645" y="12148"/>
                </a:cubicBezTo>
                <a:cubicBezTo>
                  <a:pt x="8113" y="13106"/>
                  <a:pt x="7777" y="14239"/>
                  <a:pt x="7812" y="15340"/>
                </a:cubicBezTo>
                <a:cubicBezTo>
                  <a:pt x="7812" y="15351"/>
                  <a:pt x="7819" y="15356"/>
                  <a:pt x="7827" y="15356"/>
                </a:cubicBezTo>
                <a:cubicBezTo>
                  <a:pt x="7835" y="15356"/>
                  <a:pt x="7844" y="15350"/>
                  <a:pt x="7845" y="15339"/>
                </a:cubicBezTo>
                <a:cubicBezTo>
                  <a:pt x="7949" y="14289"/>
                  <a:pt x="8210" y="13284"/>
                  <a:pt x="8688" y="12338"/>
                </a:cubicBezTo>
                <a:cubicBezTo>
                  <a:pt x="9045" y="11632"/>
                  <a:pt x="9516" y="11061"/>
                  <a:pt x="10083" y="10566"/>
                </a:cubicBezTo>
                <a:lnTo>
                  <a:pt x="10083" y="10566"/>
                </a:lnTo>
                <a:cubicBezTo>
                  <a:pt x="9884" y="10791"/>
                  <a:pt x="9721" y="11050"/>
                  <a:pt x="9573" y="11309"/>
                </a:cubicBezTo>
                <a:cubicBezTo>
                  <a:pt x="9225" y="11912"/>
                  <a:pt x="8984" y="12574"/>
                  <a:pt x="8737" y="13224"/>
                </a:cubicBezTo>
                <a:cubicBezTo>
                  <a:pt x="8453" y="13972"/>
                  <a:pt x="8096" y="14740"/>
                  <a:pt x="7957" y="15532"/>
                </a:cubicBezTo>
                <a:cubicBezTo>
                  <a:pt x="7836" y="16222"/>
                  <a:pt x="7902" y="16973"/>
                  <a:pt x="7926" y="17671"/>
                </a:cubicBezTo>
                <a:cubicBezTo>
                  <a:pt x="7549" y="16222"/>
                  <a:pt x="7494" y="14675"/>
                  <a:pt x="7950" y="13233"/>
                </a:cubicBezTo>
                <a:cubicBezTo>
                  <a:pt x="8369" y="11912"/>
                  <a:pt x="9157" y="10366"/>
                  <a:pt x="10563" y="9941"/>
                </a:cubicBezTo>
                <a:cubicBezTo>
                  <a:pt x="10615" y="9923"/>
                  <a:pt x="10599" y="9854"/>
                  <a:pt x="10548" y="9850"/>
                </a:cubicBezTo>
                <a:cubicBezTo>
                  <a:pt x="10523" y="9848"/>
                  <a:pt x="10497" y="9847"/>
                  <a:pt x="10472" y="9847"/>
                </a:cubicBezTo>
                <a:cubicBezTo>
                  <a:pt x="9861" y="9847"/>
                  <a:pt x="9332" y="10423"/>
                  <a:pt x="8987" y="10862"/>
                </a:cubicBezTo>
                <a:cubicBezTo>
                  <a:pt x="8506" y="11474"/>
                  <a:pt x="8162" y="12198"/>
                  <a:pt x="7890" y="12924"/>
                </a:cubicBezTo>
                <a:cubicBezTo>
                  <a:pt x="7242" y="14655"/>
                  <a:pt x="7377" y="16596"/>
                  <a:pt x="8073" y="18281"/>
                </a:cubicBezTo>
                <a:cubicBezTo>
                  <a:pt x="8074" y="18290"/>
                  <a:pt x="8076" y="18299"/>
                  <a:pt x="8077" y="18307"/>
                </a:cubicBezTo>
                <a:cubicBezTo>
                  <a:pt x="8079" y="18318"/>
                  <a:pt x="8088" y="18323"/>
                  <a:pt x="8096" y="18323"/>
                </a:cubicBezTo>
                <a:cubicBezTo>
                  <a:pt x="8107" y="18323"/>
                  <a:pt x="8118" y="18315"/>
                  <a:pt x="8118" y="18302"/>
                </a:cubicBezTo>
                <a:cubicBezTo>
                  <a:pt x="8068" y="16752"/>
                  <a:pt x="8289" y="15366"/>
                  <a:pt x="8885" y="13928"/>
                </a:cubicBezTo>
                <a:cubicBezTo>
                  <a:pt x="9429" y="12616"/>
                  <a:pt x="10175" y="11397"/>
                  <a:pt x="10826" y="10135"/>
                </a:cubicBezTo>
                <a:cubicBezTo>
                  <a:pt x="10836" y="10134"/>
                  <a:pt x="10847" y="10133"/>
                  <a:pt x="10859" y="10131"/>
                </a:cubicBezTo>
                <a:lnTo>
                  <a:pt x="10862" y="10131"/>
                </a:lnTo>
                <a:cubicBezTo>
                  <a:pt x="11080" y="10394"/>
                  <a:pt x="11300" y="10654"/>
                  <a:pt x="11527" y="10910"/>
                </a:cubicBezTo>
                <a:cubicBezTo>
                  <a:pt x="11859" y="11285"/>
                  <a:pt x="12202" y="11650"/>
                  <a:pt x="12555" y="12004"/>
                </a:cubicBezTo>
                <a:cubicBezTo>
                  <a:pt x="12544" y="12003"/>
                  <a:pt x="12532" y="12003"/>
                  <a:pt x="12521" y="12003"/>
                </a:cubicBezTo>
                <a:cubicBezTo>
                  <a:pt x="11553" y="12003"/>
                  <a:pt x="10976" y="14358"/>
                  <a:pt x="10824" y="14973"/>
                </a:cubicBezTo>
                <a:cubicBezTo>
                  <a:pt x="10599" y="15894"/>
                  <a:pt x="10539" y="16846"/>
                  <a:pt x="10591" y="17790"/>
                </a:cubicBezTo>
                <a:cubicBezTo>
                  <a:pt x="10644" y="18737"/>
                  <a:pt x="10834" y="19828"/>
                  <a:pt x="11439" y="20592"/>
                </a:cubicBezTo>
                <a:cubicBezTo>
                  <a:pt x="11444" y="20607"/>
                  <a:pt x="11448" y="20623"/>
                  <a:pt x="11455" y="20637"/>
                </a:cubicBezTo>
                <a:cubicBezTo>
                  <a:pt x="11462" y="20653"/>
                  <a:pt x="11479" y="20661"/>
                  <a:pt x="11495" y="20661"/>
                </a:cubicBezTo>
                <a:cubicBezTo>
                  <a:pt x="11513" y="20661"/>
                  <a:pt x="11529" y="20651"/>
                  <a:pt x="11526" y="20628"/>
                </a:cubicBezTo>
                <a:cubicBezTo>
                  <a:pt x="11434" y="19961"/>
                  <a:pt x="11350" y="19334"/>
                  <a:pt x="11383" y="18658"/>
                </a:cubicBezTo>
                <a:cubicBezTo>
                  <a:pt x="11419" y="17905"/>
                  <a:pt x="11527" y="17135"/>
                  <a:pt x="11684" y="16399"/>
                </a:cubicBezTo>
                <a:cubicBezTo>
                  <a:pt x="11976" y="15025"/>
                  <a:pt x="12731" y="13765"/>
                  <a:pt x="12937" y="12374"/>
                </a:cubicBezTo>
                <a:cubicBezTo>
                  <a:pt x="13370" y="12790"/>
                  <a:pt x="13818" y="13189"/>
                  <a:pt x="14280" y="13571"/>
                </a:cubicBezTo>
                <a:cubicBezTo>
                  <a:pt x="13646" y="14945"/>
                  <a:pt x="13566" y="16468"/>
                  <a:pt x="13778" y="17953"/>
                </a:cubicBezTo>
                <a:cubicBezTo>
                  <a:pt x="13887" y="18724"/>
                  <a:pt x="14116" y="19466"/>
                  <a:pt x="14344" y="20208"/>
                </a:cubicBezTo>
                <a:cubicBezTo>
                  <a:pt x="14568" y="20936"/>
                  <a:pt x="14789" y="21680"/>
                  <a:pt x="15117" y="22370"/>
                </a:cubicBezTo>
                <a:cubicBezTo>
                  <a:pt x="15119" y="22374"/>
                  <a:pt x="15122" y="22376"/>
                  <a:pt x="15126" y="22376"/>
                </a:cubicBezTo>
                <a:cubicBezTo>
                  <a:pt x="15132" y="22376"/>
                  <a:pt x="15140" y="22369"/>
                  <a:pt x="15138" y="22362"/>
                </a:cubicBezTo>
                <a:cubicBezTo>
                  <a:pt x="14949" y="21668"/>
                  <a:pt x="14661" y="21005"/>
                  <a:pt x="14448" y="20319"/>
                </a:cubicBezTo>
                <a:cubicBezTo>
                  <a:pt x="14233" y="19626"/>
                  <a:pt x="14077" y="18916"/>
                  <a:pt x="13958" y="18199"/>
                </a:cubicBezTo>
                <a:cubicBezTo>
                  <a:pt x="13697" y="16640"/>
                  <a:pt x="13806" y="15108"/>
                  <a:pt x="14344" y="13621"/>
                </a:cubicBezTo>
                <a:cubicBezTo>
                  <a:pt x="15164" y="14292"/>
                  <a:pt x="16032" y="14903"/>
                  <a:pt x="16941" y="15448"/>
                </a:cubicBezTo>
                <a:cubicBezTo>
                  <a:pt x="16320" y="16567"/>
                  <a:pt x="16409" y="18095"/>
                  <a:pt x="16657" y="19302"/>
                </a:cubicBezTo>
                <a:cubicBezTo>
                  <a:pt x="17004" y="20981"/>
                  <a:pt x="18071" y="22192"/>
                  <a:pt x="19016" y="23562"/>
                </a:cubicBezTo>
                <a:cubicBezTo>
                  <a:pt x="19021" y="23568"/>
                  <a:pt x="19027" y="23571"/>
                  <a:pt x="19033" y="23571"/>
                </a:cubicBezTo>
                <a:cubicBezTo>
                  <a:pt x="19047" y="23571"/>
                  <a:pt x="19060" y="23557"/>
                  <a:pt x="19050" y="23542"/>
                </a:cubicBezTo>
                <a:cubicBezTo>
                  <a:pt x="18980" y="23431"/>
                  <a:pt x="18908" y="23322"/>
                  <a:pt x="18836" y="23212"/>
                </a:cubicBezTo>
                <a:lnTo>
                  <a:pt x="18836" y="23212"/>
                </a:lnTo>
                <a:cubicBezTo>
                  <a:pt x="18844" y="23224"/>
                  <a:pt x="18852" y="23235"/>
                  <a:pt x="18860" y="23246"/>
                </a:cubicBezTo>
                <a:cubicBezTo>
                  <a:pt x="18925" y="23333"/>
                  <a:pt x="19036" y="23533"/>
                  <a:pt x="19156" y="23533"/>
                </a:cubicBezTo>
                <a:cubicBezTo>
                  <a:pt x="19159" y="23533"/>
                  <a:pt x="19162" y="23533"/>
                  <a:pt x="19166" y="23532"/>
                </a:cubicBezTo>
                <a:cubicBezTo>
                  <a:pt x="19179" y="23531"/>
                  <a:pt x="19189" y="23520"/>
                  <a:pt x="19189" y="23508"/>
                </a:cubicBezTo>
                <a:cubicBezTo>
                  <a:pt x="19187" y="23496"/>
                  <a:pt x="19183" y="23486"/>
                  <a:pt x="19178" y="23476"/>
                </a:cubicBezTo>
                <a:lnTo>
                  <a:pt x="19178" y="23472"/>
                </a:lnTo>
                <a:cubicBezTo>
                  <a:pt x="19221" y="23535"/>
                  <a:pt x="19263" y="23598"/>
                  <a:pt x="19306" y="23661"/>
                </a:cubicBezTo>
                <a:cubicBezTo>
                  <a:pt x="19308" y="23665"/>
                  <a:pt x="19312" y="23666"/>
                  <a:pt x="19315" y="23666"/>
                </a:cubicBezTo>
                <a:cubicBezTo>
                  <a:pt x="19323" y="23666"/>
                  <a:pt x="19330" y="23658"/>
                  <a:pt x="19325" y="23649"/>
                </a:cubicBezTo>
                <a:cubicBezTo>
                  <a:pt x="19230" y="23492"/>
                  <a:pt x="19135" y="23336"/>
                  <a:pt x="19044" y="23178"/>
                </a:cubicBezTo>
                <a:lnTo>
                  <a:pt x="19044" y="23178"/>
                </a:lnTo>
                <a:cubicBezTo>
                  <a:pt x="19100" y="23266"/>
                  <a:pt x="19161" y="23352"/>
                  <a:pt x="19225" y="23435"/>
                </a:cubicBezTo>
                <a:cubicBezTo>
                  <a:pt x="19227" y="23437"/>
                  <a:pt x="19229" y="23438"/>
                  <a:pt x="19232" y="23438"/>
                </a:cubicBezTo>
                <a:cubicBezTo>
                  <a:pt x="19239" y="23438"/>
                  <a:pt x="19245" y="23432"/>
                  <a:pt x="19242" y="23424"/>
                </a:cubicBezTo>
                <a:cubicBezTo>
                  <a:pt x="18964" y="22839"/>
                  <a:pt x="18691" y="22271"/>
                  <a:pt x="18518" y="21643"/>
                </a:cubicBezTo>
                <a:cubicBezTo>
                  <a:pt x="18335" y="20984"/>
                  <a:pt x="18254" y="20300"/>
                  <a:pt x="18187" y="19620"/>
                </a:cubicBezTo>
                <a:cubicBezTo>
                  <a:pt x="18066" y="18386"/>
                  <a:pt x="18042" y="17147"/>
                  <a:pt x="17766" y="15935"/>
                </a:cubicBezTo>
                <a:cubicBezTo>
                  <a:pt x="17763" y="15924"/>
                  <a:pt x="17755" y="15919"/>
                  <a:pt x="17747" y="15919"/>
                </a:cubicBezTo>
                <a:cubicBezTo>
                  <a:pt x="17734" y="15919"/>
                  <a:pt x="17720" y="15931"/>
                  <a:pt x="17723" y="15947"/>
                </a:cubicBezTo>
                <a:cubicBezTo>
                  <a:pt x="17958" y="17258"/>
                  <a:pt x="17974" y="18594"/>
                  <a:pt x="18110" y="19917"/>
                </a:cubicBezTo>
                <a:cubicBezTo>
                  <a:pt x="18207" y="20849"/>
                  <a:pt x="18374" y="21880"/>
                  <a:pt x="18802" y="22750"/>
                </a:cubicBezTo>
                <a:cubicBezTo>
                  <a:pt x="18459" y="22124"/>
                  <a:pt x="18155" y="21484"/>
                  <a:pt x="17915" y="20828"/>
                </a:cubicBezTo>
                <a:cubicBezTo>
                  <a:pt x="17564" y="19220"/>
                  <a:pt x="17615" y="17513"/>
                  <a:pt x="17683" y="15874"/>
                </a:cubicBezTo>
                <a:lnTo>
                  <a:pt x="17683" y="15874"/>
                </a:lnTo>
                <a:cubicBezTo>
                  <a:pt x="18286" y="16200"/>
                  <a:pt x="18903" y="16495"/>
                  <a:pt x="19535" y="16757"/>
                </a:cubicBezTo>
                <a:cubicBezTo>
                  <a:pt x="19550" y="16779"/>
                  <a:pt x="19563" y="16803"/>
                  <a:pt x="19577" y="16827"/>
                </a:cubicBezTo>
                <a:lnTo>
                  <a:pt x="19577" y="16829"/>
                </a:lnTo>
                <a:cubicBezTo>
                  <a:pt x="19297" y="18003"/>
                  <a:pt x="19583" y="19317"/>
                  <a:pt x="19953" y="20440"/>
                </a:cubicBezTo>
                <a:cubicBezTo>
                  <a:pt x="20155" y="21055"/>
                  <a:pt x="20422" y="21647"/>
                  <a:pt x="20709" y="22227"/>
                </a:cubicBezTo>
                <a:cubicBezTo>
                  <a:pt x="20838" y="22488"/>
                  <a:pt x="20972" y="22763"/>
                  <a:pt x="21117" y="23028"/>
                </a:cubicBezTo>
                <a:cubicBezTo>
                  <a:pt x="21192" y="23244"/>
                  <a:pt x="21290" y="23467"/>
                  <a:pt x="21426" y="23649"/>
                </a:cubicBezTo>
                <a:cubicBezTo>
                  <a:pt x="20493" y="22898"/>
                  <a:pt x="19846" y="21703"/>
                  <a:pt x="19438" y="20611"/>
                </a:cubicBezTo>
                <a:cubicBezTo>
                  <a:pt x="19201" y="19974"/>
                  <a:pt x="19054" y="19301"/>
                  <a:pt x="19034" y="18621"/>
                </a:cubicBezTo>
                <a:cubicBezTo>
                  <a:pt x="19024" y="18275"/>
                  <a:pt x="19079" y="17981"/>
                  <a:pt x="19169" y="17695"/>
                </a:cubicBezTo>
                <a:lnTo>
                  <a:pt x="19169" y="17695"/>
                </a:lnTo>
                <a:cubicBezTo>
                  <a:pt x="19123" y="18361"/>
                  <a:pt x="19362" y="19110"/>
                  <a:pt x="19525" y="19677"/>
                </a:cubicBezTo>
                <a:cubicBezTo>
                  <a:pt x="19905" y="21001"/>
                  <a:pt x="20250" y="22524"/>
                  <a:pt x="21288" y="23503"/>
                </a:cubicBezTo>
                <a:cubicBezTo>
                  <a:pt x="21291" y="23507"/>
                  <a:pt x="21295" y="23508"/>
                  <a:pt x="21299" y="23508"/>
                </a:cubicBezTo>
                <a:cubicBezTo>
                  <a:pt x="21312" y="23508"/>
                  <a:pt x="21323" y="23490"/>
                  <a:pt x="21312" y="23475"/>
                </a:cubicBezTo>
                <a:cubicBezTo>
                  <a:pt x="20447" y="22420"/>
                  <a:pt x="20075" y="21129"/>
                  <a:pt x="19698" y="19844"/>
                </a:cubicBezTo>
                <a:cubicBezTo>
                  <a:pt x="19451" y="19006"/>
                  <a:pt x="19104" y="17969"/>
                  <a:pt x="19395" y="17098"/>
                </a:cubicBezTo>
                <a:cubicBezTo>
                  <a:pt x="19429" y="17021"/>
                  <a:pt x="19462" y="16942"/>
                  <a:pt x="19495" y="16861"/>
                </a:cubicBezTo>
                <a:cubicBezTo>
                  <a:pt x="19521" y="16811"/>
                  <a:pt x="19480" y="16765"/>
                  <a:pt x="19436" y="16765"/>
                </a:cubicBezTo>
                <a:cubicBezTo>
                  <a:pt x="19421" y="16765"/>
                  <a:pt x="19405" y="16771"/>
                  <a:pt x="19391" y="16785"/>
                </a:cubicBezTo>
                <a:cubicBezTo>
                  <a:pt x="18978" y="17166"/>
                  <a:pt x="18884" y="17894"/>
                  <a:pt x="18863" y="18422"/>
                </a:cubicBezTo>
                <a:cubicBezTo>
                  <a:pt x="18834" y="19145"/>
                  <a:pt x="19010" y="19872"/>
                  <a:pt x="19246" y="20548"/>
                </a:cubicBezTo>
                <a:cubicBezTo>
                  <a:pt x="19682" y="21793"/>
                  <a:pt x="20438" y="23026"/>
                  <a:pt x="21544" y="23782"/>
                </a:cubicBezTo>
                <a:cubicBezTo>
                  <a:pt x="21592" y="23831"/>
                  <a:pt x="21646" y="23874"/>
                  <a:pt x="21704" y="23910"/>
                </a:cubicBezTo>
                <a:cubicBezTo>
                  <a:pt x="21706" y="23911"/>
                  <a:pt x="21708" y="23911"/>
                  <a:pt x="21710" y="23911"/>
                </a:cubicBezTo>
                <a:cubicBezTo>
                  <a:pt x="21723" y="23911"/>
                  <a:pt x="21732" y="23896"/>
                  <a:pt x="21724" y="23885"/>
                </a:cubicBezTo>
                <a:cubicBezTo>
                  <a:pt x="21713" y="23877"/>
                  <a:pt x="21705" y="23866"/>
                  <a:pt x="21696" y="23857"/>
                </a:cubicBezTo>
                <a:cubicBezTo>
                  <a:pt x="21696" y="23855"/>
                  <a:pt x="21698" y="23855"/>
                  <a:pt x="21697" y="23853"/>
                </a:cubicBezTo>
                <a:cubicBezTo>
                  <a:pt x="21554" y="23483"/>
                  <a:pt x="21345" y="23136"/>
                  <a:pt x="21146" y="22788"/>
                </a:cubicBezTo>
                <a:cubicBezTo>
                  <a:pt x="21110" y="22659"/>
                  <a:pt x="21080" y="22532"/>
                  <a:pt x="21048" y="22411"/>
                </a:cubicBezTo>
                <a:cubicBezTo>
                  <a:pt x="20874" y="21732"/>
                  <a:pt x="20773" y="21036"/>
                  <a:pt x="20666" y="20345"/>
                </a:cubicBezTo>
                <a:cubicBezTo>
                  <a:pt x="20485" y="19184"/>
                  <a:pt x="20273" y="17854"/>
                  <a:pt x="19639" y="16845"/>
                </a:cubicBezTo>
                <a:lnTo>
                  <a:pt x="19639" y="16835"/>
                </a:lnTo>
                <a:cubicBezTo>
                  <a:pt x="19641" y="16821"/>
                  <a:pt x="19629" y="16807"/>
                  <a:pt x="19614" y="16806"/>
                </a:cubicBezTo>
                <a:lnTo>
                  <a:pt x="19599" y="16783"/>
                </a:lnTo>
                <a:lnTo>
                  <a:pt x="19599" y="16783"/>
                </a:lnTo>
                <a:cubicBezTo>
                  <a:pt x="19977" y="16939"/>
                  <a:pt x="20361" y="17082"/>
                  <a:pt x="20749" y="17215"/>
                </a:cubicBezTo>
                <a:cubicBezTo>
                  <a:pt x="20395" y="18131"/>
                  <a:pt x="20982" y="19313"/>
                  <a:pt x="21329" y="20138"/>
                </a:cubicBezTo>
                <a:cubicBezTo>
                  <a:pt x="21625" y="20849"/>
                  <a:pt x="21981" y="21533"/>
                  <a:pt x="22445" y="22150"/>
                </a:cubicBezTo>
                <a:cubicBezTo>
                  <a:pt x="22829" y="22659"/>
                  <a:pt x="23300" y="23070"/>
                  <a:pt x="23768" y="23494"/>
                </a:cubicBezTo>
                <a:cubicBezTo>
                  <a:pt x="23797" y="23524"/>
                  <a:pt x="23824" y="23558"/>
                  <a:pt x="23852" y="23588"/>
                </a:cubicBezTo>
                <a:cubicBezTo>
                  <a:pt x="23857" y="23593"/>
                  <a:pt x="23862" y="23595"/>
                  <a:pt x="23868" y="23595"/>
                </a:cubicBezTo>
                <a:cubicBezTo>
                  <a:pt x="23871" y="23595"/>
                  <a:pt x="23874" y="23595"/>
                  <a:pt x="23876" y="23594"/>
                </a:cubicBezTo>
                <a:cubicBezTo>
                  <a:pt x="23908" y="23622"/>
                  <a:pt x="23939" y="23650"/>
                  <a:pt x="23969" y="23679"/>
                </a:cubicBezTo>
                <a:cubicBezTo>
                  <a:pt x="23973" y="23683"/>
                  <a:pt x="23978" y="23684"/>
                  <a:pt x="23983" y="23684"/>
                </a:cubicBezTo>
                <a:cubicBezTo>
                  <a:pt x="23998" y="23684"/>
                  <a:pt x="24012" y="23668"/>
                  <a:pt x="24001" y="23653"/>
                </a:cubicBezTo>
                <a:cubicBezTo>
                  <a:pt x="23995" y="23643"/>
                  <a:pt x="23988" y="23635"/>
                  <a:pt x="23981" y="23626"/>
                </a:cubicBezTo>
                <a:cubicBezTo>
                  <a:pt x="23823" y="23055"/>
                  <a:pt x="23607" y="22519"/>
                  <a:pt x="23379" y="21971"/>
                </a:cubicBezTo>
                <a:cubicBezTo>
                  <a:pt x="23135" y="21388"/>
                  <a:pt x="22961" y="20781"/>
                  <a:pt x="22707" y="20203"/>
                </a:cubicBezTo>
                <a:cubicBezTo>
                  <a:pt x="22317" y="19318"/>
                  <a:pt x="21829" y="18431"/>
                  <a:pt x="21234" y="17653"/>
                </a:cubicBezTo>
                <a:lnTo>
                  <a:pt x="21234" y="17653"/>
                </a:lnTo>
                <a:cubicBezTo>
                  <a:pt x="21282" y="17689"/>
                  <a:pt x="21330" y="17722"/>
                  <a:pt x="21380" y="17755"/>
                </a:cubicBezTo>
                <a:cubicBezTo>
                  <a:pt x="21838" y="18455"/>
                  <a:pt x="22488" y="19088"/>
                  <a:pt x="23117" y="19592"/>
                </a:cubicBezTo>
                <a:cubicBezTo>
                  <a:pt x="23692" y="20053"/>
                  <a:pt x="24384" y="20443"/>
                  <a:pt x="25126" y="20460"/>
                </a:cubicBezTo>
                <a:lnTo>
                  <a:pt x="25128" y="20461"/>
                </a:lnTo>
                <a:cubicBezTo>
                  <a:pt x="25132" y="20464"/>
                  <a:pt x="25137" y="20465"/>
                  <a:pt x="25141" y="20465"/>
                </a:cubicBezTo>
                <a:cubicBezTo>
                  <a:pt x="25146" y="20465"/>
                  <a:pt x="25152" y="20463"/>
                  <a:pt x="25156" y="20460"/>
                </a:cubicBezTo>
                <a:cubicBezTo>
                  <a:pt x="25165" y="20460"/>
                  <a:pt x="25173" y="20460"/>
                  <a:pt x="25182" y="20460"/>
                </a:cubicBezTo>
                <a:cubicBezTo>
                  <a:pt x="25293" y="20460"/>
                  <a:pt x="25403" y="20452"/>
                  <a:pt x="25512" y="20435"/>
                </a:cubicBezTo>
                <a:cubicBezTo>
                  <a:pt x="25563" y="20427"/>
                  <a:pt x="25563" y="20355"/>
                  <a:pt x="25523" y="20335"/>
                </a:cubicBezTo>
                <a:cubicBezTo>
                  <a:pt x="24740" y="19916"/>
                  <a:pt x="24063" y="19341"/>
                  <a:pt x="23343" y="18829"/>
                </a:cubicBezTo>
                <a:cubicBezTo>
                  <a:pt x="22801" y="18445"/>
                  <a:pt x="22212" y="18139"/>
                  <a:pt x="21641" y="17806"/>
                </a:cubicBezTo>
                <a:cubicBezTo>
                  <a:pt x="21552" y="17701"/>
                  <a:pt x="21464" y="17598"/>
                  <a:pt x="21377" y="17499"/>
                </a:cubicBezTo>
                <a:lnTo>
                  <a:pt x="21377" y="17499"/>
                </a:lnTo>
                <a:cubicBezTo>
                  <a:pt x="23171" y="18306"/>
                  <a:pt x="25070" y="18772"/>
                  <a:pt x="27014" y="18772"/>
                </a:cubicBezTo>
                <a:cubicBezTo>
                  <a:pt x="27605" y="18772"/>
                  <a:pt x="28200" y="18729"/>
                  <a:pt x="28797" y="18640"/>
                </a:cubicBezTo>
                <a:cubicBezTo>
                  <a:pt x="28813" y="18637"/>
                  <a:pt x="28826" y="18630"/>
                  <a:pt x="28837" y="18620"/>
                </a:cubicBezTo>
                <a:lnTo>
                  <a:pt x="28852" y="18626"/>
                </a:lnTo>
                <a:cubicBezTo>
                  <a:pt x="28854" y="18627"/>
                  <a:pt x="28856" y="18627"/>
                  <a:pt x="28859" y="18627"/>
                </a:cubicBezTo>
                <a:cubicBezTo>
                  <a:pt x="28878" y="18627"/>
                  <a:pt x="28893" y="18598"/>
                  <a:pt x="28870" y="18586"/>
                </a:cubicBezTo>
                <a:cubicBezTo>
                  <a:pt x="28866" y="18584"/>
                  <a:pt x="28862" y="18582"/>
                  <a:pt x="28858" y="18580"/>
                </a:cubicBezTo>
                <a:cubicBezTo>
                  <a:pt x="28868" y="18534"/>
                  <a:pt x="28841" y="18476"/>
                  <a:pt x="28793" y="18461"/>
                </a:cubicBezTo>
                <a:cubicBezTo>
                  <a:pt x="26363" y="17689"/>
                  <a:pt x="23725" y="17307"/>
                  <a:pt x="21168" y="17277"/>
                </a:cubicBezTo>
                <a:cubicBezTo>
                  <a:pt x="21165" y="17276"/>
                  <a:pt x="21163" y="17276"/>
                  <a:pt x="21160" y="17276"/>
                </a:cubicBezTo>
                <a:cubicBezTo>
                  <a:pt x="21158" y="17276"/>
                  <a:pt x="21156" y="17276"/>
                  <a:pt x="21154" y="17277"/>
                </a:cubicBezTo>
                <a:lnTo>
                  <a:pt x="21073" y="17277"/>
                </a:lnTo>
                <a:cubicBezTo>
                  <a:pt x="21041" y="17266"/>
                  <a:pt x="21009" y="17255"/>
                  <a:pt x="20977" y="17243"/>
                </a:cubicBezTo>
                <a:cubicBezTo>
                  <a:pt x="20961" y="17187"/>
                  <a:pt x="20945" y="17133"/>
                  <a:pt x="20930" y="17077"/>
                </a:cubicBezTo>
                <a:cubicBezTo>
                  <a:pt x="20927" y="17065"/>
                  <a:pt x="20919" y="17060"/>
                  <a:pt x="20911" y="17060"/>
                </a:cubicBezTo>
                <a:cubicBezTo>
                  <a:pt x="20898" y="17060"/>
                  <a:pt x="20885" y="17072"/>
                  <a:pt x="20888" y="17089"/>
                </a:cubicBezTo>
                <a:cubicBezTo>
                  <a:pt x="20894" y="17133"/>
                  <a:pt x="20904" y="17177"/>
                  <a:pt x="20912" y="17222"/>
                </a:cubicBezTo>
                <a:cubicBezTo>
                  <a:pt x="20900" y="17217"/>
                  <a:pt x="20888" y="17213"/>
                  <a:pt x="20876" y="17209"/>
                </a:cubicBezTo>
                <a:cubicBezTo>
                  <a:pt x="20864" y="17195"/>
                  <a:pt x="20852" y="17181"/>
                  <a:pt x="20839" y="17167"/>
                </a:cubicBezTo>
                <a:cubicBezTo>
                  <a:pt x="20838" y="17166"/>
                  <a:pt x="20837" y="17167"/>
                  <a:pt x="20835" y="17165"/>
                </a:cubicBezTo>
                <a:cubicBezTo>
                  <a:pt x="20846" y="17111"/>
                  <a:pt x="20857" y="17058"/>
                  <a:pt x="20872" y="17005"/>
                </a:cubicBezTo>
                <a:cubicBezTo>
                  <a:pt x="20873" y="16996"/>
                  <a:pt x="20866" y="16990"/>
                  <a:pt x="20859" y="16990"/>
                </a:cubicBezTo>
                <a:cubicBezTo>
                  <a:pt x="20855" y="16990"/>
                  <a:pt x="20852" y="16992"/>
                  <a:pt x="20849" y="16995"/>
                </a:cubicBezTo>
                <a:cubicBezTo>
                  <a:pt x="20815" y="17053"/>
                  <a:pt x="20787" y="17110"/>
                  <a:pt x="20762" y="17171"/>
                </a:cubicBezTo>
                <a:cubicBezTo>
                  <a:pt x="19695" y="16795"/>
                  <a:pt x="18666" y="16322"/>
                  <a:pt x="17686" y="15756"/>
                </a:cubicBezTo>
                <a:cubicBezTo>
                  <a:pt x="17686" y="15742"/>
                  <a:pt x="17687" y="15727"/>
                  <a:pt x="17688" y="15714"/>
                </a:cubicBezTo>
                <a:cubicBezTo>
                  <a:pt x="17689" y="15697"/>
                  <a:pt x="17674" y="15687"/>
                  <a:pt x="17659" y="15687"/>
                </a:cubicBezTo>
                <a:cubicBezTo>
                  <a:pt x="17650" y="15687"/>
                  <a:pt x="17640" y="15691"/>
                  <a:pt x="17636" y="15702"/>
                </a:cubicBezTo>
                <a:cubicBezTo>
                  <a:pt x="17634" y="15708"/>
                  <a:pt x="17631" y="15715"/>
                  <a:pt x="17628" y="15723"/>
                </a:cubicBezTo>
                <a:cubicBezTo>
                  <a:pt x="15382" y="14423"/>
                  <a:pt x="13381" y="12684"/>
                  <a:pt x="11676" y="10746"/>
                </a:cubicBezTo>
                <a:cubicBezTo>
                  <a:pt x="10824" y="9776"/>
                  <a:pt x="10044" y="8743"/>
                  <a:pt x="9329" y="7667"/>
                </a:cubicBezTo>
                <a:cubicBezTo>
                  <a:pt x="9347" y="7648"/>
                  <a:pt x="9365" y="7629"/>
                  <a:pt x="9384" y="7611"/>
                </a:cubicBezTo>
                <a:cubicBezTo>
                  <a:pt x="9399" y="7595"/>
                  <a:pt x="9384" y="7570"/>
                  <a:pt x="9368" y="7570"/>
                </a:cubicBezTo>
                <a:cubicBezTo>
                  <a:pt x="9364" y="7570"/>
                  <a:pt x="9360" y="7572"/>
                  <a:pt x="9356" y="7575"/>
                </a:cubicBezTo>
                <a:cubicBezTo>
                  <a:pt x="9335" y="7591"/>
                  <a:pt x="9319" y="7607"/>
                  <a:pt x="9300" y="7623"/>
                </a:cubicBezTo>
                <a:cubicBezTo>
                  <a:pt x="8949" y="7093"/>
                  <a:pt x="8613" y="6555"/>
                  <a:pt x="8292" y="6008"/>
                </a:cubicBezTo>
                <a:cubicBezTo>
                  <a:pt x="8074" y="5638"/>
                  <a:pt x="7868" y="5264"/>
                  <a:pt x="7666" y="4885"/>
                </a:cubicBezTo>
                <a:lnTo>
                  <a:pt x="7686" y="4885"/>
                </a:lnTo>
                <a:cubicBezTo>
                  <a:pt x="7756" y="4885"/>
                  <a:pt x="7749" y="4788"/>
                  <a:pt x="7685" y="4781"/>
                </a:cubicBezTo>
                <a:cubicBezTo>
                  <a:pt x="7658" y="4777"/>
                  <a:pt x="7633" y="4777"/>
                  <a:pt x="7608" y="4774"/>
                </a:cubicBezTo>
                <a:cubicBezTo>
                  <a:pt x="7356" y="4297"/>
                  <a:pt x="7114" y="3814"/>
                  <a:pt x="6885" y="3326"/>
                </a:cubicBezTo>
                <a:cubicBezTo>
                  <a:pt x="6733" y="3003"/>
                  <a:pt x="6593" y="2674"/>
                  <a:pt x="6457" y="2343"/>
                </a:cubicBezTo>
                <a:cubicBezTo>
                  <a:pt x="6487" y="2311"/>
                  <a:pt x="6466" y="2259"/>
                  <a:pt x="6422" y="2258"/>
                </a:cubicBezTo>
                <a:cubicBezTo>
                  <a:pt x="6409" y="2226"/>
                  <a:pt x="6395" y="2194"/>
                  <a:pt x="6382" y="2160"/>
                </a:cubicBezTo>
                <a:cubicBezTo>
                  <a:pt x="6409" y="2150"/>
                  <a:pt x="6415" y="2114"/>
                  <a:pt x="6395" y="2092"/>
                </a:cubicBezTo>
                <a:cubicBezTo>
                  <a:pt x="6375" y="2074"/>
                  <a:pt x="6354" y="2058"/>
                  <a:pt x="6334" y="2040"/>
                </a:cubicBezTo>
                <a:cubicBezTo>
                  <a:pt x="6062" y="1371"/>
                  <a:pt x="5798" y="696"/>
                  <a:pt x="5482" y="45"/>
                </a:cubicBezTo>
                <a:cubicBezTo>
                  <a:pt x="5466" y="14"/>
                  <a:pt x="5440" y="1"/>
                  <a:pt x="5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6"/>
          <p:cNvSpPr/>
          <p:nvPr/>
        </p:nvSpPr>
        <p:spPr>
          <a:xfrm rot="-2049864">
            <a:off x="7410598" y="2732093"/>
            <a:ext cx="2666451" cy="2931641"/>
          </a:xfrm>
          <a:custGeom>
            <a:avLst/>
            <a:gdLst/>
            <a:ahLst/>
            <a:cxnLst/>
            <a:rect l="l" t="t" r="r" b="b"/>
            <a:pathLst>
              <a:path w="37062" h="40746" extrusionOk="0">
                <a:moveTo>
                  <a:pt x="32284" y="588"/>
                </a:moveTo>
                <a:lnTo>
                  <a:pt x="32284" y="588"/>
                </a:lnTo>
                <a:cubicBezTo>
                  <a:pt x="32304" y="694"/>
                  <a:pt x="32250" y="786"/>
                  <a:pt x="32210" y="878"/>
                </a:cubicBezTo>
                <a:cubicBezTo>
                  <a:pt x="31998" y="1601"/>
                  <a:pt x="31764" y="2323"/>
                  <a:pt x="31428" y="3001"/>
                </a:cubicBezTo>
                <a:cubicBezTo>
                  <a:pt x="30855" y="4157"/>
                  <a:pt x="30106" y="5215"/>
                  <a:pt x="29343" y="6252"/>
                </a:cubicBezTo>
                <a:cubicBezTo>
                  <a:pt x="28675" y="7130"/>
                  <a:pt x="28034" y="8039"/>
                  <a:pt x="27560" y="9039"/>
                </a:cubicBezTo>
                <a:cubicBezTo>
                  <a:pt x="27497" y="9198"/>
                  <a:pt x="27384" y="9346"/>
                  <a:pt x="27383" y="9523"/>
                </a:cubicBezTo>
                <a:cubicBezTo>
                  <a:pt x="27364" y="9542"/>
                  <a:pt x="27328" y="9578"/>
                  <a:pt x="27309" y="9597"/>
                </a:cubicBezTo>
                <a:cubicBezTo>
                  <a:pt x="27259" y="9860"/>
                  <a:pt x="27171" y="10114"/>
                  <a:pt x="27045" y="10352"/>
                </a:cubicBezTo>
                <a:cubicBezTo>
                  <a:pt x="27043" y="10293"/>
                  <a:pt x="27053" y="10236"/>
                  <a:pt x="27076" y="10181"/>
                </a:cubicBezTo>
                <a:cubicBezTo>
                  <a:pt x="27465" y="9049"/>
                  <a:pt x="27915" y="7927"/>
                  <a:pt x="28558" y="6914"/>
                </a:cubicBezTo>
                <a:cubicBezTo>
                  <a:pt x="29196" y="5896"/>
                  <a:pt x="29850" y="4887"/>
                  <a:pt x="30474" y="3860"/>
                </a:cubicBezTo>
                <a:cubicBezTo>
                  <a:pt x="31120" y="2794"/>
                  <a:pt x="31785" y="1733"/>
                  <a:pt x="32284" y="588"/>
                </a:cubicBezTo>
                <a:close/>
                <a:moveTo>
                  <a:pt x="31148" y="7910"/>
                </a:moveTo>
                <a:cubicBezTo>
                  <a:pt x="31148" y="8147"/>
                  <a:pt x="30985" y="8342"/>
                  <a:pt x="30890" y="8549"/>
                </a:cubicBezTo>
                <a:cubicBezTo>
                  <a:pt x="30602" y="9179"/>
                  <a:pt x="30301" y="9816"/>
                  <a:pt x="29867" y="10362"/>
                </a:cubicBezTo>
                <a:cubicBezTo>
                  <a:pt x="29599" y="10712"/>
                  <a:pt x="29270" y="11008"/>
                  <a:pt x="28954" y="11312"/>
                </a:cubicBezTo>
                <a:cubicBezTo>
                  <a:pt x="28634" y="11612"/>
                  <a:pt x="28244" y="11821"/>
                  <a:pt x="27903" y="12093"/>
                </a:cubicBezTo>
                <a:lnTo>
                  <a:pt x="27822" y="12104"/>
                </a:lnTo>
                <a:cubicBezTo>
                  <a:pt x="27926" y="11983"/>
                  <a:pt x="28087" y="11933"/>
                  <a:pt x="28195" y="11815"/>
                </a:cubicBezTo>
                <a:cubicBezTo>
                  <a:pt x="29258" y="10860"/>
                  <a:pt x="30197" y="9750"/>
                  <a:pt x="30885" y="8493"/>
                </a:cubicBezTo>
                <a:cubicBezTo>
                  <a:pt x="30951" y="8291"/>
                  <a:pt x="31053" y="8098"/>
                  <a:pt x="31148" y="7910"/>
                </a:cubicBezTo>
                <a:close/>
                <a:moveTo>
                  <a:pt x="32202" y="1619"/>
                </a:moveTo>
                <a:cubicBezTo>
                  <a:pt x="32204" y="1689"/>
                  <a:pt x="32233" y="1765"/>
                  <a:pt x="32165" y="1807"/>
                </a:cubicBezTo>
                <a:cubicBezTo>
                  <a:pt x="31977" y="2844"/>
                  <a:pt x="31760" y="3876"/>
                  <a:pt x="31448" y="4881"/>
                </a:cubicBezTo>
                <a:cubicBezTo>
                  <a:pt x="31150" y="5864"/>
                  <a:pt x="30781" y="6834"/>
                  <a:pt x="30243" y="7712"/>
                </a:cubicBezTo>
                <a:cubicBezTo>
                  <a:pt x="29634" y="8731"/>
                  <a:pt x="28807" y="9590"/>
                  <a:pt x="28079" y="10521"/>
                </a:cubicBezTo>
                <a:cubicBezTo>
                  <a:pt x="27720" y="10984"/>
                  <a:pt x="27348" y="11444"/>
                  <a:pt x="27059" y="11955"/>
                </a:cubicBezTo>
                <a:cubicBezTo>
                  <a:pt x="27057" y="11993"/>
                  <a:pt x="27023" y="12125"/>
                  <a:pt x="26985" y="12125"/>
                </a:cubicBezTo>
                <a:cubicBezTo>
                  <a:pt x="26975" y="12125"/>
                  <a:pt x="26965" y="12115"/>
                  <a:pt x="26955" y="12092"/>
                </a:cubicBezTo>
                <a:cubicBezTo>
                  <a:pt x="27176" y="11577"/>
                  <a:pt x="27447" y="11084"/>
                  <a:pt x="27734" y="10602"/>
                </a:cubicBezTo>
                <a:cubicBezTo>
                  <a:pt x="28338" y="9597"/>
                  <a:pt x="28940" y="8591"/>
                  <a:pt x="29525" y="7574"/>
                </a:cubicBezTo>
                <a:cubicBezTo>
                  <a:pt x="29986" y="6762"/>
                  <a:pt x="30459" y="5953"/>
                  <a:pt x="30862" y="5109"/>
                </a:cubicBezTo>
                <a:cubicBezTo>
                  <a:pt x="31406" y="3986"/>
                  <a:pt x="31845" y="2811"/>
                  <a:pt x="32202" y="1619"/>
                </a:cubicBezTo>
                <a:close/>
                <a:moveTo>
                  <a:pt x="30946" y="4268"/>
                </a:moveTo>
                <a:cubicBezTo>
                  <a:pt x="30954" y="4456"/>
                  <a:pt x="30813" y="4605"/>
                  <a:pt x="30733" y="4765"/>
                </a:cubicBezTo>
                <a:cubicBezTo>
                  <a:pt x="29762" y="6730"/>
                  <a:pt x="28619" y="8602"/>
                  <a:pt x="27516" y="10494"/>
                </a:cubicBezTo>
                <a:cubicBezTo>
                  <a:pt x="27212" y="11036"/>
                  <a:pt x="26880" y="11572"/>
                  <a:pt x="26711" y="12172"/>
                </a:cubicBezTo>
                <a:lnTo>
                  <a:pt x="26711" y="12173"/>
                </a:lnTo>
                <a:cubicBezTo>
                  <a:pt x="26661" y="12324"/>
                  <a:pt x="26811" y="12505"/>
                  <a:pt x="26661" y="12628"/>
                </a:cubicBezTo>
                <a:cubicBezTo>
                  <a:pt x="26648" y="12305"/>
                  <a:pt x="26689" y="11981"/>
                  <a:pt x="26828" y="11687"/>
                </a:cubicBezTo>
                <a:cubicBezTo>
                  <a:pt x="26883" y="11581"/>
                  <a:pt x="26909" y="11463"/>
                  <a:pt x="26947" y="11348"/>
                </a:cubicBezTo>
                <a:cubicBezTo>
                  <a:pt x="27260" y="10326"/>
                  <a:pt x="27666" y="9327"/>
                  <a:pt x="28206" y="8403"/>
                </a:cubicBezTo>
                <a:cubicBezTo>
                  <a:pt x="28888" y="7227"/>
                  <a:pt x="29793" y="6203"/>
                  <a:pt x="30513" y="5051"/>
                </a:cubicBezTo>
                <a:cubicBezTo>
                  <a:pt x="30694" y="4809"/>
                  <a:pt x="30778" y="4517"/>
                  <a:pt x="30946" y="4268"/>
                </a:cubicBezTo>
                <a:close/>
                <a:moveTo>
                  <a:pt x="32321" y="2039"/>
                </a:moveTo>
                <a:cubicBezTo>
                  <a:pt x="32316" y="3081"/>
                  <a:pt x="32180" y="4121"/>
                  <a:pt x="31954" y="5139"/>
                </a:cubicBezTo>
                <a:cubicBezTo>
                  <a:pt x="31676" y="6177"/>
                  <a:pt x="31286" y="7183"/>
                  <a:pt x="30791" y="8139"/>
                </a:cubicBezTo>
                <a:cubicBezTo>
                  <a:pt x="30231" y="9218"/>
                  <a:pt x="29491" y="10196"/>
                  <a:pt x="28642" y="11062"/>
                </a:cubicBezTo>
                <a:cubicBezTo>
                  <a:pt x="28135" y="11607"/>
                  <a:pt x="27559" y="12079"/>
                  <a:pt x="26997" y="12560"/>
                </a:cubicBezTo>
                <a:cubicBezTo>
                  <a:pt x="26932" y="12585"/>
                  <a:pt x="26876" y="12628"/>
                  <a:pt x="26836" y="12685"/>
                </a:cubicBezTo>
                <a:cubicBezTo>
                  <a:pt x="26844" y="12593"/>
                  <a:pt x="26951" y="12549"/>
                  <a:pt x="26984" y="12463"/>
                </a:cubicBezTo>
                <a:cubicBezTo>
                  <a:pt x="27475" y="11605"/>
                  <a:pt x="28106" y="10841"/>
                  <a:pt x="28736" y="10086"/>
                </a:cubicBezTo>
                <a:cubicBezTo>
                  <a:pt x="29438" y="9263"/>
                  <a:pt x="30155" y="8441"/>
                  <a:pt x="30666" y="7482"/>
                </a:cubicBezTo>
                <a:cubicBezTo>
                  <a:pt x="31473" y="5983"/>
                  <a:pt x="31909" y="4317"/>
                  <a:pt x="32209" y="2651"/>
                </a:cubicBezTo>
                <a:cubicBezTo>
                  <a:pt x="32236" y="2446"/>
                  <a:pt x="32305" y="2249"/>
                  <a:pt x="32305" y="2039"/>
                </a:cubicBezTo>
                <a:close/>
                <a:moveTo>
                  <a:pt x="33904" y="12871"/>
                </a:moveTo>
                <a:cubicBezTo>
                  <a:pt x="33965" y="12871"/>
                  <a:pt x="34064" y="12899"/>
                  <a:pt x="33995" y="12921"/>
                </a:cubicBezTo>
                <a:cubicBezTo>
                  <a:pt x="33792" y="12951"/>
                  <a:pt x="33613" y="13056"/>
                  <a:pt x="33423" y="13120"/>
                </a:cubicBezTo>
                <a:cubicBezTo>
                  <a:pt x="31752" y="13771"/>
                  <a:pt x="29973" y="14059"/>
                  <a:pt x="28248" y="14531"/>
                </a:cubicBezTo>
                <a:cubicBezTo>
                  <a:pt x="28073" y="14563"/>
                  <a:pt x="27917" y="14690"/>
                  <a:pt x="27737" y="14690"/>
                </a:cubicBezTo>
                <a:cubicBezTo>
                  <a:pt x="27716" y="14690"/>
                  <a:pt x="27694" y="14688"/>
                  <a:pt x="27672" y="14684"/>
                </a:cubicBezTo>
                <a:cubicBezTo>
                  <a:pt x="28130" y="14527"/>
                  <a:pt x="28567" y="14316"/>
                  <a:pt x="29020" y="14150"/>
                </a:cubicBezTo>
                <a:cubicBezTo>
                  <a:pt x="30111" y="13700"/>
                  <a:pt x="31270" y="13458"/>
                  <a:pt x="32412" y="13174"/>
                </a:cubicBezTo>
                <a:cubicBezTo>
                  <a:pt x="32893" y="13064"/>
                  <a:pt x="33379" y="12973"/>
                  <a:pt x="33864" y="12892"/>
                </a:cubicBezTo>
                <a:cubicBezTo>
                  <a:pt x="33856" y="12877"/>
                  <a:pt x="33876" y="12871"/>
                  <a:pt x="33904" y="12871"/>
                </a:cubicBezTo>
                <a:close/>
                <a:moveTo>
                  <a:pt x="36292" y="11721"/>
                </a:moveTo>
                <a:cubicBezTo>
                  <a:pt x="36314" y="11721"/>
                  <a:pt x="36337" y="11722"/>
                  <a:pt x="36359" y="11727"/>
                </a:cubicBezTo>
                <a:cubicBezTo>
                  <a:pt x="36250" y="11815"/>
                  <a:pt x="36125" y="11870"/>
                  <a:pt x="35984" y="11870"/>
                </a:cubicBezTo>
                <a:cubicBezTo>
                  <a:pt x="35978" y="11870"/>
                  <a:pt x="35971" y="11869"/>
                  <a:pt x="35964" y="11869"/>
                </a:cubicBezTo>
                <a:cubicBezTo>
                  <a:pt x="35511" y="12133"/>
                  <a:pt x="35054" y="12391"/>
                  <a:pt x="34580" y="12615"/>
                </a:cubicBezTo>
                <a:cubicBezTo>
                  <a:pt x="34444" y="12679"/>
                  <a:pt x="34297" y="12708"/>
                  <a:pt x="34151" y="12732"/>
                </a:cubicBezTo>
                <a:cubicBezTo>
                  <a:pt x="32776" y="12965"/>
                  <a:pt x="31392" y="13171"/>
                  <a:pt x="30053" y="13568"/>
                </a:cubicBezTo>
                <a:cubicBezTo>
                  <a:pt x="29272" y="13804"/>
                  <a:pt x="28499" y="14079"/>
                  <a:pt x="27775" y="14455"/>
                </a:cubicBezTo>
                <a:cubicBezTo>
                  <a:pt x="27623" y="14580"/>
                  <a:pt x="27395" y="14600"/>
                  <a:pt x="27285" y="14776"/>
                </a:cubicBezTo>
                <a:cubicBezTo>
                  <a:pt x="27228" y="14842"/>
                  <a:pt x="27131" y="14844"/>
                  <a:pt x="27051" y="14865"/>
                </a:cubicBezTo>
                <a:cubicBezTo>
                  <a:pt x="26851" y="14884"/>
                  <a:pt x="26728" y="15093"/>
                  <a:pt x="26524" y="15093"/>
                </a:cubicBezTo>
                <a:cubicBezTo>
                  <a:pt x="26523" y="15093"/>
                  <a:pt x="26521" y="15093"/>
                  <a:pt x="26520" y="15093"/>
                </a:cubicBezTo>
                <a:cubicBezTo>
                  <a:pt x="26732" y="14907"/>
                  <a:pt x="27005" y="14822"/>
                  <a:pt x="27236" y="14666"/>
                </a:cubicBezTo>
                <a:cubicBezTo>
                  <a:pt x="27572" y="14516"/>
                  <a:pt x="27872" y="14295"/>
                  <a:pt x="28228" y="14190"/>
                </a:cubicBezTo>
                <a:cubicBezTo>
                  <a:pt x="29051" y="13808"/>
                  <a:pt x="29909" y="13508"/>
                  <a:pt x="30790" y="13292"/>
                </a:cubicBezTo>
                <a:cubicBezTo>
                  <a:pt x="32522" y="12900"/>
                  <a:pt x="34239" y="12437"/>
                  <a:pt x="35922" y="11868"/>
                </a:cubicBezTo>
                <a:cubicBezTo>
                  <a:pt x="36033" y="11793"/>
                  <a:pt x="36156" y="11721"/>
                  <a:pt x="36292" y="11721"/>
                </a:cubicBezTo>
                <a:close/>
                <a:moveTo>
                  <a:pt x="35594" y="12351"/>
                </a:moveTo>
                <a:cubicBezTo>
                  <a:pt x="35595" y="12351"/>
                  <a:pt x="35596" y="12351"/>
                  <a:pt x="35598" y="12351"/>
                </a:cubicBezTo>
                <a:cubicBezTo>
                  <a:pt x="35490" y="12465"/>
                  <a:pt x="35338" y="12524"/>
                  <a:pt x="35210" y="12613"/>
                </a:cubicBezTo>
                <a:cubicBezTo>
                  <a:pt x="34586" y="13051"/>
                  <a:pt x="33973" y="13518"/>
                  <a:pt x="33301" y="13882"/>
                </a:cubicBezTo>
                <a:cubicBezTo>
                  <a:pt x="32086" y="14426"/>
                  <a:pt x="30814" y="14874"/>
                  <a:pt x="29487" y="15043"/>
                </a:cubicBezTo>
                <a:lnTo>
                  <a:pt x="29487" y="15041"/>
                </a:lnTo>
                <a:cubicBezTo>
                  <a:pt x="28494" y="15163"/>
                  <a:pt x="27491" y="15217"/>
                  <a:pt x="26505" y="15401"/>
                </a:cubicBezTo>
                <a:cubicBezTo>
                  <a:pt x="26596" y="15299"/>
                  <a:pt x="26744" y="15293"/>
                  <a:pt x="26867" y="15246"/>
                </a:cubicBezTo>
                <a:cubicBezTo>
                  <a:pt x="28002" y="14893"/>
                  <a:pt x="29156" y="14607"/>
                  <a:pt x="30322" y="14372"/>
                </a:cubicBezTo>
                <a:cubicBezTo>
                  <a:pt x="31542" y="14123"/>
                  <a:pt x="32748" y="13772"/>
                  <a:pt x="33887" y="13263"/>
                </a:cubicBezTo>
                <a:cubicBezTo>
                  <a:pt x="34340" y="13061"/>
                  <a:pt x="34767" y="12809"/>
                  <a:pt x="35214" y="12600"/>
                </a:cubicBezTo>
                <a:lnTo>
                  <a:pt x="35198" y="12529"/>
                </a:lnTo>
                <a:cubicBezTo>
                  <a:pt x="35344" y="12503"/>
                  <a:pt x="35439" y="12351"/>
                  <a:pt x="35594" y="12351"/>
                </a:cubicBezTo>
                <a:close/>
                <a:moveTo>
                  <a:pt x="31968" y="14595"/>
                </a:moveTo>
                <a:cubicBezTo>
                  <a:pt x="31984" y="14595"/>
                  <a:pt x="32001" y="14596"/>
                  <a:pt x="32018" y="14599"/>
                </a:cubicBezTo>
                <a:cubicBezTo>
                  <a:pt x="31818" y="14698"/>
                  <a:pt x="31624" y="14823"/>
                  <a:pt x="31404" y="14870"/>
                </a:cubicBezTo>
                <a:cubicBezTo>
                  <a:pt x="30373" y="15297"/>
                  <a:pt x="29306" y="15665"/>
                  <a:pt x="28198" y="15810"/>
                </a:cubicBezTo>
                <a:lnTo>
                  <a:pt x="28196" y="15809"/>
                </a:lnTo>
                <a:cubicBezTo>
                  <a:pt x="27925" y="15828"/>
                  <a:pt x="27653" y="15838"/>
                  <a:pt x="27381" y="15838"/>
                </a:cubicBezTo>
                <a:cubicBezTo>
                  <a:pt x="26839" y="15838"/>
                  <a:pt x="26298" y="15797"/>
                  <a:pt x="25764" y="15702"/>
                </a:cubicBezTo>
                <a:cubicBezTo>
                  <a:pt x="26509" y="15549"/>
                  <a:pt x="27263" y="15429"/>
                  <a:pt x="28022" y="15370"/>
                </a:cubicBezTo>
                <a:cubicBezTo>
                  <a:pt x="29180" y="15315"/>
                  <a:pt x="30345" y="15153"/>
                  <a:pt x="31456" y="14799"/>
                </a:cubicBezTo>
                <a:cubicBezTo>
                  <a:pt x="31633" y="14754"/>
                  <a:pt x="31782" y="14595"/>
                  <a:pt x="31968" y="14595"/>
                </a:cubicBezTo>
                <a:close/>
                <a:moveTo>
                  <a:pt x="21958" y="5627"/>
                </a:moveTo>
                <a:lnTo>
                  <a:pt x="21958" y="5627"/>
                </a:lnTo>
                <a:cubicBezTo>
                  <a:pt x="21979" y="6251"/>
                  <a:pt x="21899" y="6876"/>
                  <a:pt x="21963" y="7498"/>
                </a:cubicBezTo>
                <a:cubicBezTo>
                  <a:pt x="22007" y="9049"/>
                  <a:pt x="22300" y="10592"/>
                  <a:pt x="22787" y="12065"/>
                </a:cubicBezTo>
                <a:cubicBezTo>
                  <a:pt x="23073" y="13636"/>
                  <a:pt x="23353" y="15239"/>
                  <a:pt x="23135" y="16837"/>
                </a:cubicBezTo>
                <a:cubicBezTo>
                  <a:pt x="23123" y="17144"/>
                  <a:pt x="23090" y="17462"/>
                  <a:pt x="22991" y="17753"/>
                </a:cubicBezTo>
                <a:cubicBezTo>
                  <a:pt x="22988" y="17762"/>
                  <a:pt x="22985" y="17770"/>
                  <a:pt x="22982" y="17779"/>
                </a:cubicBezTo>
                <a:lnTo>
                  <a:pt x="22982" y="17779"/>
                </a:lnTo>
                <a:cubicBezTo>
                  <a:pt x="23006" y="17583"/>
                  <a:pt x="23015" y="17385"/>
                  <a:pt x="22982" y="17189"/>
                </a:cubicBezTo>
                <a:cubicBezTo>
                  <a:pt x="22951" y="16557"/>
                  <a:pt x="22806" y="15941"/>
                  <a:pt x="22663" y="15326"/>
                </a:cubicBezTo>
                <a:cubicBezTo>
                  <a:pt x="22216" y="13496"/>
                  <a:pt x="21927" y="11627"/>
                  <a:pt x="21775" y="9750"/>
                </a:cubicBezTo>
                <a:cubicBezTo>
                  <a:pt x="21776" y="9538"/>
                  <a:pt x="21774" y="9326"/>
                  <a:pt x="21744" y="9114"/>
                </a:cubicBezTo>
                <a:cubicBezTo>
                  <a:pt x="21707" y="8049"/>
                  <a:pt x="21836" y="6986"/>
                  <a:pt x="21819" y="5920"/>
                </a:cubicBezTo>
                <a:cubicBezTo>
                  <a:pt x="21816" y="5807"/>
                  <a:pt x="21892" y="5712"/>
                  <a:pt x="21958" y="5627"/>
                </a:cubicBezTo>
                <a:close/>
                <a:moveTo>
                  <a:pt x="21290" y="6911"/>
                </a:moveTo>
                <a:lnTo>
                  <a:pt x="21290" y="6911"/>
                </a:lnTo>
                <a:cubicBezTo>
                  <a:pt x="21298" y="7036"/>
                  <a:pt x="21220" y="7147"/>
                  <a:pt x="21235" y="7270"/>
                </a:cubicBezTo>
                <a:lnTo>
                  <a:pt x="21182" y="7252"/>
                </a:lnTo>
                <a:cubicBezTo>
                  <a:pt x="21179" y="7350"/>
                  <a:pt x="21171" y="7443"/>
                  <a:pt x="21162" y="7538"/>
                </a:cubicBezTo>
                <a:cubicBezTo>
                  <a:pt x="21083" y="7702"/>
                  <a:pt x="21123" y="7892"/>
                  <a:pt x="21058" y="8061"/>
                </a:cubicBezTo>
                <a:cubicBezTo>
                  <a:pt x="21051" y="8362"/>
                  <a:pt x="20946" y="8650"/>
                  <a:pt x="20971" y="8953"/>
                </a:cubicBezTo>
                <a:lnTo>
                  <a:pt x="20964" y="8943"/>
                </a:lnTo>
                <a:cubicBezTo>
                  <a:pt x="20875" y="9278"/>
                  <a:pt x="20919" y="9629"/>
                  <a:pt x="20864" y="9969"/>
                </a:cubicBezTo>
                <a:cubicBezTo>
                  <a:pt x="20787" y="10466"/>
                  <a:pt x="20876" y="10966"/>
                  <a:pt x="20868" y="11465"/>
                </a:cubicBezTo>
                <a:cubicBezTo>
                  <a:pt x="21023" y="13266"/>
                  <a:pt x="21550" y="15013"/>
                  <a:pt x="22194" y="16693"/>
                </a:cubicBezTo>
                <a:cubicBezTo>
                  <a:pt x="22338" y="17106"/>
                  <a:pt x="22507" y="17521"/>
                  <a:pt x="22546" y="17960"/>
                </a:cubicBezTo>
                <a:cubicBezTo>
                  <a:pt x="22242" y="17782"/>
                  <a:pt x="21990" y="17529"/>
                  <a:pt x="21816" y="17224"/>
                </a:cubicBezTo>
                <a:cubicBezTo>
                  <a:pt x="21272" y="16295"/>
                  <a:pt x="20988" y="15242"/>
                  <a:pt x="20778" y="14195"/>
                </a:cubicBezTo>
                <a:cubicBezTo>
                  <a:pt x="20379" y="11945"/>
                  <a:pt x="20416" y="9590"/>
                  <a:pt x="21104" y="7398"/>
                </a:cubicBezTo>
                <a:cubicBezTo>
                  <a:pt x="21184" y="7242"/>
                  <a:pt x="21172" y="7050"/>
                  <a:pt x="21290" y="6911"/>
                </a:cubicBezTo>
                <a:close/>
                <a:moveTo>
                  <a:pt x="21632" y="6228"/>
                </a:moveTo>
                <a:lnTo>
                  <a:pt x="21632" y="6228"/>
                </a:lnTo>
                <a:cubicBezTo>
                  <a:pt x="21571" y="6951"/>
                  <a:pt x="21607" y="7679"/>
                  <a:pt x="21512" y="8399"/>
                </a:cubicBezTo>
                <a:cubicBezTo>
                  <a:pt x="21443" y="9393"/>
                  <a:pt x="21554" y="10384"/>
                  <a:pt x="21671" y="11368"/>
                </a:cubicBezTo>
                <a:cubicBezTo>
                  <a:pt x="21824" y="12643"/>
                  <a:pt x="22044" y="13910"/>
                  <a:pt x="22371" y="15153"/>
                </a:cubicBezTo>
                <a:cubicBezTo>
                  <a:pt x="22593" y="16034"/>
                  <a:pt x="22837" y="16926"/>
                  <a:pt x="22815" y="17841"/>
                </a:cubicBezTo>
                <a:cubicBezTo>
                  <a:pt x="22794" y="17932"/>
                  <a:pt x="22817" y="18062"/>
                  <a:pt x="22717" y="18113"/>
                </a:cubicBezTo>
                <a:cubicBezTo>
                  <a:pt x="22702" y="17505"/>
                  <a:pt x="22479" y="16929"/>
                  <a:pt x="22279" y="16362"/>
                </a:cubicBezTo>
                <a:cubicBezTo>
                  <a:pt x="21930" y="15411"/>
                  <a:pt x="21690" y="14424"/>
                  <a:pt x="21459" y="13439"/>
                </a:cubicBezTo>
                <a:cubicBezTo>
                  <a:pt x="21136" y="12037"/>
                  <a:pt x="21038" y="10584"/>
                  <a:pt x="21203" y="9155"/>
                </a:cubicBezTo>
                <a:cubicBezTo>
                  <a:pt x="21264" y="8170"/>
                  <a:pt x="21447" y="7196"/>
                  <a:pt x="21632" y="6228"/>
                </a:cubicBezTo>
                <a:close/>
                <a:moveTo>
                  <a:pt x="23227" y="13148"/>
                </a:moveTo>
                <a:lnTo>
                  <a:pt x="23227" y="13148"/>
                </a:lnTo>
                <a:cubicBezTo>
                  <a:pt x="23421" y="13747"/>
                  <a:pt x="23693" y="14323"/>
                  <a:pt x="23806" y="14946"/>
                </a:cubicBezTo>
                <a:cubicBezTo>
                  <a:pt x="24045" y="16034"/>
                  <a:pt x="23815" y="17261"/>
                  <a:pt x="23050" y="18097"/>
                </a:cubicBezTo>
                <a:lnTo>
                  <a:pt x="23050" y="18096"/>
                </a:lnTo>
                <a:cubicBezTo>
                  <a:pt x="23010" y="18140"/>
                  <a:pt x="22983" y="18209"/>
                  <a:pt x="22913" y="18213"/>
                </a:cubicBezTo>
                <a:cubicBezTo>
                  <a:pt x="22933" y="18095"/>
                  <a:pt x="22955" y="17976"/>
                  <a:pt x="22972" y="17856"/>
                </a:cubicBezTo>
                <a:lnTo>
                  <a:pt x="22972" y="17856"/>
                </a:lnTo>
                <a:cubicBezTo>
                  <a:pt x="22974" y="17929"/>
                  <a:pt x="23012" y="17996"/>
                  <a:pt x="23078" y="18042"/>
                </a:cubicBezTo>
                <a:cubicBezTo>
                  <a:pt x="23334" y="17508"/>
                  <a:pt x="23350" y="16898"/>
                  <a:pt x="23397" y="16319"/>
                </a:cubicBezTo>
                <a:cubicBezTo>
                  <a:pt x="23462" y="15827"/>
                  <a:pt x="23466" y="15329"/>
                  <a:pt x="23407" y="14836"/>
                </a:cubicBezTo>
                <a:cubicBezTo>
                  <a:pt x="23417" y="14458"/>
                  <a:pt x="23337" y="14086"/>
                  <a:pt x="23303" y="13710"/>
                </a:cubicBezTo>
                <a:cubicBezTo>
                  <a:pt x="23294" y="13520"/>
                  <a:pt x="23187" y="13339"/>
                  <a:pt x="23227" y="13148"/>
                </a:cubicBezTo>
                <a:close/>
                <a:moveTo>
                  <a:pt x="33512" y="18044"/>
                </a:moveTo>
                <a:cubicBezTo>
                  <a:pt x="33534" y="18044"/>
                  <a:pt x="33555" y="18045"/>
                  <a:pt x="33577" y="18046"/>
                </a:cubicBezTo>
                <a:cubicBezTo>
                  <a:pt x="33433" y="18106"/>
                  <a:pt x="33277" y="18110"/>
                  <a:pt x="33125" y="18138"/>
                </a:cubicBezTo>
                <a:cubicBezTo>
                  <a:pt x="32458" y="18301"/>
                  <a:pt x="31781" y="18409"/>
                  <a:pt x="31104" y="18521"/>
                </a:cubicBezTo>
                <a:cubicBezTo>
                  <a:pt x="29422" y="18817"/>
                  <a:pt x="27726" y="19037"/>
                  <a:pt x="26056" y="19404"/>
                </a:cubicBezTo>
                <a:cubicBezTo>
                  <a:pt x="25720" y="19452"/>
                  <a:pt x="25405" y="19609"/>
                  <a:pt x="25066" y="19633"/>
                </a:cubicBezTo>
                <a:cubicBezTo>
                  <a:pt x="25204" y="19543"/>
                  <a:pt x="25373" y="19539"/>
                  <a:pt x="25528" y="19503"/>
                </a:cubicBezTo>
                <a:cubicBezTo>
                  <a:pt x="25648" y="19419"/>
                  <a:pt x="25805" y="19440"/>
                  <a:pt x="25935" y="19381"/>
                </a:cubicBezTo>
                <a:cubicBezTo>
                  <a:pt x="27264" y="18976"/>
                  <a:pt x="28626" y="18700"/>
                  <a:pt x="29995" y="18475"/>
                </a:cubicBezTo>
                <a:cubicBezTo>
                  <a:pt x="30935" y="18305"/>
                  <a:pt x="31888" y="18224"/>
                  <a:pt x="32836" y="18128"/>
                </a:cubicBezTo>
                <a:cubicBezTo>
                  <a:pt x="32846" y="18128"/>
                  <a:pt x="32856" y="18128"/>
                  <a:pt x="32866" y="18128"/>
                </a:cubicBezTo>
                <a:cubicBezTo>
                  <a:pt x="33085" y="18128"/>
                  <a:pt x="33295" y="18044"/>
                  <a:pt x="33512" y="18044"/>
                </a:cubicBezTo>
                <a:close/>
                <a:moveTo>
                  <a:pt x="35796" y="17281"/>
                </a:moveTo>
                <a:cubicBezTo>
                  <a:pt x="35751" y="17329"/>
                  <a:pt x="35704" y="17373"/>
                  <a:pt x="35654" y="17414"/>
                </a:cubicBezTo>
                <a:lnTo>
                  <a:pt x="35587" y="17397"/>
                </a:lnTo>
                <a:cubicBezTo>
                  <a:pt x="35311" y="17500"/>
                  <a:pt x="35044" y="17641"/>
                  <a:pt x="34747" y="17676"/>
                </a:cubicBezTo>
                <a:cubicBezTo>
                  <a:pt x="33503" y="17849"/>
                  <a:pt x="32248" y="17900"/>
                  <a:pt x="30999" y="18044"/>
                </a:cubicBezTo>
                <a:cubicBezTo>
                  <a:pt x="29649" y="18222"/>
                  <a:pt x="28303" y="18453"/>
                  <a:pt x="26980" y="18784"/>
                </a:cubicBezTo>
                <a:cubicBezTo>
                  <a:pt x="26144" y="18983"/>
                  <a:pt x="25342" y="19300"/>
                  <a:pt x="24541" y="19601"/>
                </a:cubicBezTo>
                <a:cubicBezTo>
                  <a:pt x="24301" y="19699"/>
                  <a:pt x="24055" y="19787"/>
                  <a:pt x="23823" y="19903"/>
                </a:cubicBezTo>
                <a:cubicBezTo>
                  <a:pt x="23611" y="19975"/>
                  <a:pt x="23406" y="20070"/>
                  <a:pt x="23199" y="20159"/>
                </a:cubicBezTo>
                <a:cubicBezTo>
                  <a:pt x="23185" y="20178"/>
                  <a:pt x="23155" y="20214"/>
                  <a:pt x="23141" y="20232"/>
                </a:cubicBezTo>
                <a:cubicBezTo>
                  <a:pt x="23123" y="20234"/>
                  <a:pt x="23105" y="20235"/>
                  <a:pt x="23087" y="20235"/>
                </a:cubicBezTo>
                <a:cubicBezTo>
                  <a:pt x="23049" y="20235"/>
                  <a:pt x="23011" y="20231"/>
                  <a:pt x="22974" y="20222"/>
                </a:cubicBezTo>
                <a:cubicBezTo>
                  <a:pt x="23647" y="19861"/>
                  <a:pt x="24340" y="19535"/>
                  <a:pt x="25054" y="19261"/>
                </a:cubicBezTo>
                <a:cubicBezTo>
                  <a:pt x="26281" y="18784"/>
                  <a:pt x="27525" y="18340"/>
                  <a:pt x="28804" y="18017"/>
                </a:cubicBezTo>
                <a:cubicBezTo>
                  <a:pt x="29998" y="17732"/>
                  <a:pt x="31225" y="17597"/>
                  <a:pt x="32449" y="17584"/>
                </a:cubicBezTo>
                <a:cubicBezTo>
                  <a:pt x="32630" y="17562"/>
                  <a:pt x="32812" y="17556"/>
                  <a:pt x="32994" y="17556"/>
                </a:cubicBezTo>
                <a:cubicBezTo>
                  <a:pt x="33194" y="17556"/>
                  <a:pt x="33395" y="17563"/>
                  <a:pt x="33596" y="17563"/>
                </a:cubicBezTo>
                <a:cubicBezTo>
                  <a:pt x="33792" y="17563"/>
                  <a:pt x="33987" y="17557"/>
                  <a:pt x="34181" y="17530"/>
                </a:cubicBezTo>
                <a:cubicBezTo>
                  <a:pt x="34572" y="17526"/>
                  <a:pt x="34959" y="17473"/>
                  <a:pt x="35347" y="17424"/>
                </a:cubicBezTo>
                <a:cubicBezTo>
                  <a:pt x="35507" y="17414"/>
                  <a:pt x="35647" y="17332"/>
                  <a:pt x="35796" y="17281"/>
                </a:cubicBezTo>
                <a:close/>
                <a:moveTo>
                  <a:pt x="31749" y="19573"/>
                </a:moveTo>
                <a:lnTo>
                  <a:pt x="31749" y="19573"/>
                </a:lnTo>
                <a:cubicBezTo>
                  <a:pt x="31461" y="19697"/>
                  <a:pt x="31140" y="19749"/>
                  <a:pt x="30853" y="19885"/>
                </a:cubicBezTo>
                <a:lnTo>
                  <a:pt x="30854" y="19887"/>
                </a:lnTo>
                <a:cubicBezTo>
                  <a:pt x="29099" y="20568"/>
                  <a:pt x="27255" y="21087"/>
                  <a:pt x="25366" y="21163"/>
                </a:cubicBezTo>
                <a:cubicBezTo>
                  <a:pt x="25100" y="21188"/>
                  <a:pt x="24831" y="21203"/>
                  <a:pt x="24563" y="21203"/>
                </a:cubicBezTo>
                <a:cubicBezTo>
                  <a:pt x="23868" y="21203"/>
                  <a:pt x="23174" y="21107"/>
                  <a:pt x="22525" y="20860"/>
                </a:cubicBezTo>
                <a:lnTo>
                  <a:pt x="22527" y="20828"/>
                </a:lnTo>
                <a:cubicBezTo>
                  <a:pt x="23330" y="20659"/>
                  <a:pt x="24152" y="20594"/>
                  <a:pt x="24972" y="20578"/>
                </a:cubicBezTo>
                <a:cubicBezTo>
                  <a:pt x="25720" y="20507"/>
                  <a:pt x="26469" y="20464"/>
                  <a:pt x="27216" y="20386"/>
                </a:cubicBezTo>
                <a:lnTo>
                  <a:pt x="27196" y="20384"/>
                </a:lnTo>
                <a:cubicBezTo>
                  <a:pt x="28335" y="20283"/>
                  <a:pt x="29483" y="20160"/>
                  <a:pt x="30598" y="19887"/>
                </a:cubicBezTo>
                <a:cubicBezTo>
                  <a:pt x="30751" y="19860"/>
                  <a:pt x="30884" y="19762"/>
                  <a:pt x="31041" y="19762"/>
                </a:cubicBezTo>
                <a:cubicBezTo>
                  <a:pt x="31054" y="19762"/>
                  <a:pt x="31068" y="19763"/>
                  <a:pt x="31081" y="19764"/>
                </a:cubicBezTo>
                <a:cubicBezTo>
                  <a:pt x="31294" y="19673"/>
                  <a:pt x="31517" y="19592"/>
                  <a:pt x="31749" y="19573"/>
                </a:cubicBezTo>
                <a:close/>
                <a:moveTo>
                  <a:pt x="16690" y="14814"/>
                </a:moveTo>
                <a:lnTo>
                  <a:pt x="16690" y="14814"/>
                </a:lnTo>
                <a:cubicBezTo>
                  <a:pt x="16718" y="14854"/>
                  <a:pt x="16746" y="14895"/>
                  <a:pt x="16771" y="14937"/>
                </a:cubicBezTo>
                <a:cubicBezTo>
                  <a:pt x="17005" y="16465"/>
                  <a:pt x="17656" y="17884"/>
                  <a:pt x="18124" y="19347"/>
                </a:cubicBezTo>
                <a:lnTo>
                  <a:pt x="18125" y="19347"/>
                </a:lnTo>
                <a:cubicBezTo>
                  <a:pt x="18397" y="20191"/>
                  <a:pt x="18648" y="21051"/>
                  <a:pt x="18729" y="21935"/>
                </a:cubicBezTo>
                <a:cubicBezTo>
                  <a:pt x="18660" y="21849"/>
                  <a:pt x="18633" y="21743"/>
                  <a:pt x="18610" y="21636"/>
                </a:cubicBezTo>
                <a:cubicBezTo>
                  <a:pt x="18465" y="21620"/>
                  <a:pt x="18501" y="21507"/>
                  <a:pt x="18492" y="21400"/>
                </a:cubicBezTo>
                <a:cubicBezTo>
                  <a:pt x="17918" y="20160"/>
                  <a:pt x="17368" y="18895"/>
                  <a:pt x="17095" y="17548"/>
                </a:cubicBezTo>
                <a:cubicBezTo>
                  <a:pt x="17010" y="17122"/>
                  <a:pt x="16933" y="16693"/>
                  <a:pt x="16885" y="16261"/>
                </a:cubicBezTo>
                <a:cubicBezTo>
                  <a:pt x="16825" y="16069"/>
                  <a:pt x="16871" y="15863"/>
                  <a:pt x="16805" y="15674"/>
                </a:cubicBezTo>
                <a:cubicBezTo>
                  <a:pt x="16797" y="15385"/>
                  <a:pt x="16758" y="15095"/>
                  <a:pt x="16690" y="14814"/>
                </a:cubicBezTo>
                <a:close/>
                <a:moveTo>
                  <a:pt x="16542" y="14810"/>
                </a:moveTo>
                <a:cubicBezTo>
                  <a:pt x="16589" y="15134"/>
                  <a:pt x="16521" y="15469"/>
                  <a:pt x="16587" y="15794"/>
                </a:cubicBezTo>
                <a:cubicBezTo>
                  <a:pt x="16674" y="17518"/>
                  <a:pt x="17111" y="19233"/>
                  <a:pt x="17918" y="20764"/>
                </a:cubicBezTo>
                <a:cubicBezTo>
                  <a:pt x="18186" y="21286"/>
                  <a:pt x="18426" y="21821"/>
                  <a:pt x="18660" y="22358"/>
                </a:cubicBezTo>
                <a:cubicBezTo>
                  <a:pt x="18728" y="22501"/>
                  <a:pt x="18752" y="22659"/>
                  <a:pt x="18774" y="22814"/>
                </a:cubicBezTo>
                <a:cubicBezTo>
                  <a:pt x="18660" y="22746"/>
                  <a:pt x="18613" y="22614"/>
                  <a:pt x="18537" y="22510"/>
                </a:cubicBezTo>
                <a:cubicBezTo>
                  <a:pt x="18328" y="22206"/>
                  <a:pt x="18106" y="21910"/>
                  <a:pt x="17874" y="21623"/>
                </a:cubicBezTo>
                <a:cubicBezTo>
                  <a:pt x="17554" y="21228"/>
                  <a:pt x="17338" y="20764"/>
                  <a:pt x="17161" y="20292"/>
                </a:cubicBezTo>
                <a:cubicBezTo>
                  <a:pt x="16853" y="19540"/>
                  <a:pt x="16698" y="18739"/>
                  <a:pt x="16555" y="17942"/>
                </a:cubicBezTo>
                <a:cubicBezTo>
                  <a:pt x="16383" y="16908"/>
                  <a:pt x="16390" y="15847"/>
                  <a:pt x="16542" y="14810"/>
                </a:cubicBezTo>
                <a:close/>
                <a:moveTo>
                  <a:pt x="17545" y="16869"/>
                </a:moveTo>
                <a:lnTo>
                  <a:pt x="17545" y="16869"/>
                </a:lnTo>
                <a:cubicBezTo>
                  <a:pt x="17638" y="17101"/>
                  <a:pt x="17740" y="17330"/>
                  <a:pt x="17828" y="17565"/>
                </a:cubicBezTo>
                <a:cubicBezTo>
                  <a:pt x="18212" y="18568"/>
                  <a:pt x="18832" y="19476"/>
                  <a:pt x="19115" y="20522"/>
                </a:cubicBezTo>
                <a:cubicBezTo>
                  <a:pt x="19316" y="21290"/>
                  <a:pt x="19352" y="22123"/>
                  <a:pt x="19079" y="22879"/>
                </a:cubicBezTo>
                <a:lnTo>
                  <a:pt x="19080" y="22881"/>
                </a:lnTo>
                <a:cubicBezTo>
                  <a:pt x="19069" y="22893"/>
                  <a:pt x="19052" y="22919"/>
                  <a:pt x="19043" y="22933"/>
                </a:cubicBezTo>
                <a:cubicBezTo>
                  <a:pt x="19016" y="22669"/>
                  <a:pt x="18957" y="22407"/>
                  <a:pt x="18983" y="22139"/>
                </a:cubicBezTo>
                <a:cubicBezTo>
                  <a:pt x="18945" y="21663"/>
                  <a:pt x="18907" y="21184"/>
                  <a:pt x="18797" y="20718"/>
                </a:cubicBezTo>
                <a:cubicBezTo>
                  <a:pt x="18569" y="19752"/>
                  <a:pt x="18242" y="18813"/>
                  <a:pt x="17909" y="17880"/>
                </a:cubicBezTo>
                <a:cubicBezTo>
                  <a:pt x="17861" y="17764"/>
                  <a:pt x="17781" y="17660"/>
                  <a:pt x="17753" y="17534"/>
                </a:cubicBezTo>
                <a:cubicBezTo>
                  <a:pt x="17700" y="17308"/>
                  <a:pt x="17530" y="17110"/>
                  <a:pt x="17545" y="16869"/>
                </a:cubicBezTo>
                <a:close/>
                <a:moveTo>
                  <a:pt x="16173" y="16019"/>
                </a:moveTo>
                <a:cubicBezTo>
                  <a:pt x="16211" y="16414"/>
                  <a:pt x="16153" y="16814"/>
                  <a:pt x="16203" y="17208"/>
                </a:cubicBezTo>
                <a:cubicBezTo>
                  <a:pt x="16282" y="18132"/>
                  <a:pt x="16467" y="19052"/>
                  <a:pt x="16766" y="19931"/>
                </a:cubicBezTo>
                <a:cubicBezTo>
                  <a:pt x="16990" y="20547"/>
                  <a:pt x="17225" y="21175"/>
                  <a:pt x="17634" y="21696"/>
                </a:cubicBezTo>
                <a:cubicBezTo>
                  <a:pt x="17949" y="22133"/>
                  <a:pt x="18354" y="22503"/>
                  <a:pt x="18608" y="22981"/>
                </a:cubicBezTo>
                <a:lnTo>
                  <a:pt x="18608" y="22982"/>
                </a:lnTo>
                <a:cubicBezTo>
                  <a:pt x="17973" y="22721"/>
                  <a:pt x="17585" y="22117"/>
                  <a:pt x="17276" y="21534"/>
                </a:cubicBezTo>
                <a:cubicBezTo>
                  <a:pt x="16903" y="20835"/>
                  <a:pt x="16593" y="20104"/>
                  <a:pt x="16303" y="19368"/>
                </a:cubicBezTo>
                <a:cubicBezTo>
                  <a:pt x="16209" y="19148"/>
                  <a:pt x="16186" y="18907"/>
                  <a:pt x="16161" y="18672"/>
                </a:cubicBezTo>
                <a:cubicBezTo>
                  <a:pt x="16067" y="17790"/>
                  <a:pt x="16117" y="16901"/>
                  <a:pt x="16173" y="16019"/>
                </a:cubicBezTo>
                <a:close/>
                <a:moveTo>
                  <a:pt x="16390" y="20023"/>
                </a:moveTo>
                <a:cubicBezTo>
                  <a:pt x="16434" y="20110"/>
                  <a:pt x="16465" y="20203"/>
                  <a:pt x="16478" y="20299"/>
                </a:cubicBezTo>
                <a:cubicBezTo>
                  <a:pt x="16762" y="20947"/>
                  <a:pt x="17030" y="21610"/>
                  <a:pt x="17436" y="22195"/>
                </a:cubicBezTo>
                <a:cubicBezTo>
                  <a:pt x="17754" y="22674"/>
                  <a:pt x="18228" y="23055"/>
                  <a:pt x="18792" y="23197"/>
                </a:cubicBezTo>
                <a:cubicBezTo>
                  <a:pt x="18664" y="23292"/>
                  <a:pt x="18501" y="23341"/>
                  <a:pt x="18338" y="23341"/>
                </a:cubicBezTo>
                <a:cubicBezTo>
                  <a:pt x="18210" y="23341"/>
                  <a:pt x="18082" y="23310"/>
                  <a:pt x="17972" y="23249"/>
                </a:cubicBezTo>
                <a:cubicBezTo>
                  <a:pt x="17552" y="23074"/>
                  <a:pt x="17309" y="22665"/>
                  <a:pt x="17117" y="22275"/>
                </a:cubicBezTo>
                <a:cubicBezTo>
                  <a:pt x="16845" y="21699"/>
                  <a:pt x="16641" y="21092"/>
                  <a:pt x="16486" y="20475"/>
                </a:cubicBezTo>
                <a:cubicBezTo>
                  <a:pt x="16453" y="20355"/>
                  <a:pt x="16435" y="20226"/>
                  <a:pt x="16363" y="20120"/>
                </a:cubicBezTo>
                <a:cubicBezTo>
                  <a:pt x="16370" y="20096"/>
                  <a:pt x="16383" y="20047"/>
                  <a:pt x="16390" y="20023"/>
                </a:cubicBezTo>
                <a:close/>
                <a:moveTo>
                  <a:pt x="24158" y="23531"/>
                </a:moveTo>
                <a:cubicBezTo>
                  <a:pt x="24335" y="23531"/>
                  <a:pt x="24512" y="23536"/>
                  <a:pt x="24689" y="23545"/>
                </a:cubicBezTo>
                <a:cubicBezTo>
                  <a:pt x="26311" y="23637"/>
                  <a:pt x="27916" y="23924"/>
                  <a:pt x="29542" y="23984"/>
                </a:cubicBezTo>
                <a:cubicBezTo>
                  <a:pt x="30135" y="24072"/>
                  <a:pt x="30738" y="24026"/>
                  <a:pt x="31336" y="24065"/>
                </a:cubicBezTo>
                <a:cubicBezTo>
                  <a:pt x="31354" y="24067"/>
                  <a:pt x="31373" y="24068"/>
                  <a:pt x="31391" y="24068"/>
                </a:cubicBezTo>
                <a:cubicBezTo>
                  <a:pt x="31523" y="24068"/>
                  <a:pt x="31653" y="24023"/>
                  <a:pt x="31784" y="24023"/>
                </a:cubicBezTo>
                <a:cubicBezTo>
                  <a:pt x="31821" y="24023"/>
                  <a:pt x="31858" y="24027"/>
                  <a:pt x="31896" y="24036"/>
                </a:cubicBezTo>
                <a:cubicBezTo>
                  <a:pt x="31358" y="24133"/>
                  <a:pt x="30812" y="24163"/>
                  <a:pt x="30264" y="24163"/>
                </a:cubicBezTo>
                <a:cubicBezTo>
                  <a:pt x="29769" y="24163"/>
                  <a:pt x="29272" y="24138"/>
                  <a:pt x="28779" y="24117"/>
                </a:cubicBezTo>
                <a:cubicBezTo>
                  <a:pt x="27876" y="24018"/>
                  <a:pt x="26972" y="23918"/>
                  <a:pt x="26067" y="23838"/>
                </a:cubicBezTo>
                <a:cubicBezTo>
                  <a:pt x="25539" y="23837"/>
                  <a:pt x="25018" y="23750"/>
                  <a:pt x="24491" y="23750"/>
                </a:cubicBezTo>
                <a:cubicBezTo>
                  <a:pt x="24475" y="23750"/>
                  <a:pt x="24460" y="23750"/>
                  <a:pt x="24445" y="23750"/>
                </a:cubicBezTo>
                <a:cubicBezTo>
                  <a:pt x="24146" y="23747"/>
                  <a:pt x="23848" y="23733"/>
                  <a:pt x="23550" y="23733"/>
                </a:cubicBezTo>
                <a:cubicBezTo>
                  <a:pt x="23315" y="23733"/>
                  <a:pt x="23080" y="23741"/>
                  <a:pt x="22846" y="23770"/>
                </a:cubicBezTo>
                <a:cubicBezTo>
                  <a:pt x="22244" y="23780"/>
                  <a:pt x="21644" y="23861"/>
                  <a:pt x="21052" y="23968"/>
                </a:cubicBezTo>
                <a:cubicBezTo>
                  <a:pt x="20778" y="24081"/>
                  <a:pt x="20467" y="24136"/>
                  <a:pt x="20192" y="24270"/>
                </a:cubicBezTo>
                <a:cubicBezTo>
                  <a:pt x="19882" y="24325"/>
                  <a:pt x="19640" y="24602"/>
                  <a:pt x="19322" y="24602"/>
                </a:cubicBezTo>
                <a:cubicBezTo>
                  <a:pt x="19320" y="24602"/>
                  <a:pt x="19319" y="24602"/>
                  <a:pt x="19317" y="24602"/>
                </a:cubicBezTo>
                <a:cubicBezTo>
                  <a:pt x="19723" y="24386"/>
                  <a:pt x="20145" y="24214"/>
                  <a:pt x="20579" y="24061"/>
                </a:cubicBezTo>
                <a:cubicBezTo>
                  <a:pt x="20609" y="24060"/>
                  <a:pt x="20671" y="24058"/>
                  <a:pt x="20703" y="24057"/>
                </a:cubicBezTo>
                <a:cubicBezTo>
                  <a:pt x="20860" y="23973"/>
                  <a:pt x="21034" y="23925"/>
                  <a:pt x="21212" y="23914"/>
                </a:cubicBezTo>
                <a:cubicBezTo>
                  <a:pt x="22174" y="23671"/>
                  <a:pt x="23165" y="23531"/>
                  <a:pt x="24158" y="23531"/>
                </a:cubicBezTo>
                <a:close/>
                <a:moveTo>
                  <a:pt x="23225" y="24015"/>
                </a:moveTo>
                <a:cubicBezTo>
                  <a:pt x="23264" y="24015"/>
                  <a:pt x="23304" y="24016"/>
                  <a:pt x="23343" y="24018"/>
                </a:cubicBezTo>
                <a:cubicBezTo>
                  <a:pt x="24268" y="24045"/>
                  <a:pt x="25197" y="24022"/>
                  <a:pt x="26117" y="24130"/>
                </a:cubicBezTo>
                <a:cubicBezTo>
                  <a:pt x="26144" y="24129"/>
                  <a:pt x="26171" y="24129"/>
                  <a:pt x="26198" y="24129"/>
                </a:cubicBezTo>
                <a:cubicBezTo>
                  <a:pt x="26598" y="24129"/>
                  <a:pt x="26991" y="24216"/>
                  <a:pt x="27391" y="24224"/>
                </a:cubicBezTo>
                <a:cubicBezTo>
                  <a:pt x="27754" y="24304"/>
                  <a:pt x="28127" y="24264"/>
                  <a:pt x="28490" y="24345"/>
                </a:cubicBezTo>
                <a:cubicBezTo>
                  <a:pt x="28968" y="24372"/>
                  <a:pt x="29449" y="24376"/>
                  <a:pt x="29927" y="24389"/>
                </a:cubicBezTo>
                <a:cubicBezTo>
                  <a:pt x="29939" y="24396"/>
                  <a:pt x="29962" y="24409"/>
                  <a:pt x="29974" y="24417"/>
                </a:cubicBezTo>
                <a:cubicBezTo>
                  <a:pt x="29356" y="24429"/>
                  <a:pt x="28739" y="24518"/>
                  <a:pt x="28120" y="24518"/>
                </a:cubicBezTo>
                <a:cubicBezTo>
                  <a:pt x="28031" y="24518"/>
                  <a:pt x="27942" y="24516"/>
                  <a:pt x="27852" y="24512"/>
                </a:cubicBezTo>
                <a:cubicBezTo>
                  <a:pt x="27604" y="24528"/>
                  <a:pt x="27355" y="24535"/>
                  <a:pt x="27106" y="24535"/>
                </a:cubicBezTo>
                <a:cubicBezTo>
                  <a:pt x="26620" y="24535"/>
                  <a:pt x="26133" y="24508"/>
                  <a:pt x="25648" y="24473"/>
                </a:cubicBezTo>
                <a:cubicBezTo>
                  <a:pt x="24760" y="24445"/>
                  <a:pt x="23871" y="24437"/>
                  <a:pt x="22985" y="24416"/>
                </a:cubicBezTo>
                <a:cubicBezTo>
                  <a:pt x="21886" y="24461"/>
                  <a:pt x="20784" y="24465"/>
                  <a:pt x="19693" y="24620"/>
                </a:cubicBezTo>
                <a:cubicBezTo>
                  <a:pt x="19723" y="24612"/>
                  <a:pt x="19781" y="24596"/>
                  <a:pt x="19811" y="24588"/>
                </a:cubicBezTo>
                <a:cubicBezTo>
                  <a:pt x="20609" y="24234"/>
                  <a:pt x="21492" y="24148"/>
                  <a:pt x="22352" y="24064"/>
                </a:cubicBezTo>
                <a:cubicBezTo>
                  <a:pt x="22372" y="24064"/>
                  <a:pt x="22392" y="24064"/>
                  <a:pt x="22412" y="24064"/>
                </a:cubicBezTo>
                <a:cubicBezTo>
                  <a:pt x="22684" y="24064"/>
                  <a:pt x="22953" y="24015"/>
                  <a:pt x="23225" y="24015"/>
                </a:cubicBezTo>
                <a:close/>
                <a:moveTo>
                  <a:pt x="32039" y="24208"/>
                </a:moveTo>
                <a:cubicBezTo>
                  <a:pt x="32048" y="24208"/>
                  <a:pt x="32056" y="24208"/>
                  <a:pt x="32065" y="24209"/>
                </a:cubicBezTo>
                <a:cubicBezTo>
                  <a:pt x="31932" y="24289"/>
                  <a:pt x="31777" y="24314"/>
                  <a:pt x="31632" y="24365"/>
                </a:cubicBezTo>
                <a:cubicBezTo>
                  <a:pt x="30434" y="24744"/>
                  <a:pt x="29242" y="25152"/>
                  <a:pt x="28014" y="25420"/>
                </a:cubicBezTo>
                <a:cubicBezTo>
                  <a:pt x="27457" y="25541"/>
                  <a:pt x="26885" y="25523"/>
                  <a:pt x="26320" y="25568"/>
                </a:cubicBezTo>
                <a:cubicBezTo>
                  <a:pt x="25781" y="25559"/>
                  <a:pt x="25241" y="25548"/>
                  <a:pt x="24702" y="25536"/>
                </a:cubicBezTo>
                <a:cubicBezTo>
                  <a:pt x="24453" y="25515"/>
                  <a:pt x="24204" y="25473"/>
                  <a:pt x="23954" y="25473"/>
                </a:cubicBezTo>
                <a:cubicBezTo>
                  <a:pt x="23927" y="25473"/>
                  <a:pt x="23901" y="25474"/>
                  <a:pt x="23874" y="25475"/>
                </a:cubicBezTo>
                <a:cubicBezTo>
                  <a:pt x="22738" y="25359"/>
                  <a:pt x="21615" y="25126"/>
                  <a:pt x="20484" y="24972"/>
                </a:cubicBezTo>
                <a:cubicBezTo>
                  <a:pt x="20224" y="24927"/>
                  <a:pt x="19959" y="24917"/>
                  <a:pt x="19695" y="24917"/>
                </a:cubicBezTo>
                <a:cubicBezTo>
                  <a:pt x="19572" y="24917"/>
                  <a:pt x="19450" y="24919"/>
                  <a:pt x="19328" y="24921"/>
                </a:cubicBezTo>
                <a:cubicBezTo>
                  <a:pt x="19231" y="24950"/>
                  <a:pt x="19131" y="24962"/>
                  <a:pt x="19030" y="24962"/>
                </a:cubicBezTo>
                <a:cubicBezTo>
                  <a:pt x="18962" y="24962"/>
                  <a:pt x="18893" y="24956"/>
                  <a:pt x="18825" y="24946"/>
                </a:cubicBezTo>
                <a:cubicBezTo>
                  <a:pt x="18913" y="24887"/>
                  <a:pt x="19017" y="24880"/>
                  <a:pt x="19119" y="24880"/>
                </a:cubicBezTo>
                <a:cubicBezTo>
                  <a:pt x="19132" y="24880"/>
                  <a:pt x="19145" y="24880"/>
                  <a:pt x="19157" y="24880"/>
                </a:cubicBezTo>
                <a:cubicBezTo>
                  <a:pt x="19181" y="24881"/>
                  <a:pt x="19204" y="24881"/>
                  <a:pt x="19227" y="24881"/>
                </a:cubicBezTo>
                <a:cubicBezTo>
                  <a:pt x="19576" y="24881"/>
                  <a:pt x="19914" y="24775"/>
                  <a:pt x="20261" y="24769"/>
                </a:cubicBezTo>
                <a:cubicBezTo>
                  <a:pt x="20264" y="24769"/>
                  <a:pt x="20267" y="24769"/>
                  <a:pt x="20269" y="24769"/>
                </a:cubicBezTo>
                <a:cubicBezTo>
                  <a:pt x="20402" y="24769"/>
                  <a:pt x="20532" y="24736"/>
                  <a:pt x="20663" y="24724"/>
                </a:cubicBezTo>
                <a:cubicBezTo>
                  <a:pt x="20703" y="24725"/>
                  <a:pt x="20744" y="24726"/>
                  <a:pt x="20785" y="24726"/>
                </a:cubicBezTo>
                <a:cubicBezTo>
                  <a:pt x="21141" y="24726"/>
                  <a:pt x="21496" y="24679"/>
                  <a:pt x="21852" y="24679"/>
                </a:cubicBezTo>
                <a:cubicBezTo>
                  <a:pt x="21940" y="24679"/>
                  <a:pt x="22027" y="24682"/>
                  <a:pt x="22115" y="24689"/>
                </a:cubicBezTo>
                <a:cubicBezTo>
                  <a:pt x="22458" y="24670"/>
                  <a:pt x="22800" y="24660"/>
                  <a:pt x="23143" y="24660"/>
                </a:cubicBezTo>
                <a:cubicBezTo>
                  <a:pt x="23687" y="24660"/>
                  <a:pt x="24232" y="24684"/>
                  <a:pt x="24774" y="24734"/>
                </a:cubicBezTo>
                <a:cubicBezTo>
                  <a:pt x="25528" y="24764"/>
                  <a:pt x="26283" y="24770"/>
                  <a:pt x="27035" y="24816"/>
                </a:cubicBezTo>
                <a:cubicBezTo>
                  <a:pt x="27235" y="24821"/>
                  <a:pt x="27436" y="24824"/>
                  <a:pt x="27636" y="24824"/>
                </a:cubicBezTo>
                <a:cubicBezTo>
                  <a:pt x="28604" y="24824"/>
                  <a:pt x="29570" y="24760"/>
                  <a:pt x="30522" y="24589"/>
                </a:cubicBezTo>
                <a:cubicBezTo>
                  <a:pt x="30898" y="24530"/>
                  <a:pt x="31272" y="24449"/>
                  <a:pt x="31628" y="24316"/>
                </a:cubicBezTo>
                <a:cubicBezTo>
                  <a:pt x="31763" y="24278"/>
                  <a:pt x="31896" y="24208"/>
                  <a:pt x="32039" y="24208"/>
                </a:cubicBezTo>
                <a:close/>
                <a:moveTo>
                  <a:pt x="18948" y="25092"/>
                </a:moveTo>
                <a:lnTo>
                  <a:pt x="18948" y="25092"/>
                </a:lnTo>
                <a:cubicBezTo>
                  <a:pt x="19035" y="25136"/>
                  <a:pt x="19124" y="25149"/>
                  <a:pt x="19215" y="25149"/>
                </a:cubicBezTo>
                <a:cubicBezTo>
                  <a:pt x="19353" y="25149"/>
                  <a:pt x="19495" y="25119"/>
                  <a:pt x="19634" y="25119"/>
                </a:cubicBezTo>
                <a:cubicBezTo>
                  <a:pt x="19669" y="25119"/>
                  <a:pt x="19703" y="25121"/>
                  <a:pt x="19737" y="25125"/>
                </a:cubicBezTo>
                <a:cubicBezTo>
                  <a:pt x="19921" y="25151"/>
                  <a:pt x="20104" y="25177"/>
                  <a:pt x="20290" y="25177"/>
                </a:cubicBezTo>
                <a:cubicBezTo>
                  <a:pt x="20299" y="25177"/>
                  <a:pt x="20307" y="25177"/>
                  <a:pt x="20316" y="25177"/>
                </a:cubicBezTo>
                <a:cubicBezTo>
                  <a:pt x="21431" y="25348"/>
                  <a:pt x="22538" y="25593"/>
                  <a:pt x="23661" y="25705"/>
                </a:cubicBezTo>
                <a:cubicBezTo>
                  <a:pt x="23673" y="25705"/>
                  <a:pt x="23686" y="25705"/>
                  <a:pt x="23698" y="25705"/>
                </a:cubicBezTo>
                <a:cubicBezTo>
                  <a:pt x="23915" y="25705"/>
                  <a:pt x="24128" y="25757"/>
                  <a:pt x="24344" y="25775"/>
                </a:cubicBezTo>
                <a:cubicBezTo>
                  <a:pt x="24693" y="25785"/>
                  <a:pt x="25042" y="25785"/>
                  <a:pt x="25392" y="25796"/>
                </a:cubicBezTo>
                <a:cubicBezTo>
                  <a:pt x="25421" y="25798"/>
                  <a:pt x="25451" y="25799"/>
                  <a:pt x="25480" y="25799"/>
                </a:cubicBezTo>
                <a:cubicBezTo>
                  <a:pt x="25660" y="25799"/>
                  <a:pt x="25839" y="25764"/>
                  <a:pt x="26019" y="25764"/>
                </a:cubicBezTo>
                <a:cubicBezTo>
                  <a:pt x="26074" y="25764"/>
                  <a:pt x="26130" y="25767"/>
                  <a:pt x="26187" y="25776"/>
                </a:cubicBezTo>
                <a:cubicBezTo>
                  <a:pt x="25933" y="25859"/>
                  <a:pt x="25672" y="25837"/>
                  <a:pt x="25410" y="25853"/>
                </a:cubicBezTo>
                <a:lnTo>
                  <a:pt x="25422" y="25857"/>
                </a:lnTo>
                <a:cubicBezTo>
                  <a:pt x="24807" y="25908"/>
                  <a:pt x="24190" y="25934"/>
                  <a:pt x="23573" y="25934"/>
                </a:cubicBezTo>
                <a:cubicBezTo>
                  <a:pt x="23157" y="25934"/>
                  <a:pt x="22740" y="25922"/>
                  <a:pt x="22324" y="25899"/>
                </a:cubicBezTo>
                <a:cubicBezTo>
                  <a:pt x="21426" y="25807"/>
                  <a:pt x="20536" y="25641"/>
                  <a:pt x="19664" y="25404"/>
                </a:cubicBezTo>
                <a:cubicBezTo>
                  <a:pt x="19420" y="25344"/>
                  <a:pt x="19201" y="25195"/>
                  <a:pt x="18945" y="25183"/>
                </a:cubicBezTo>
                <a:lnTo>
                  <a:pt x="18992" y="25149"/>
                </a:lnTo>
                <a:lnTo>
                  <a:pt x="18948" y="25092"/>
                </a:lnTo>
                <a:close/>
                <a:moveTo>
                  <a:pt x="11858" y="17938"/>
                </a:moveTo>
                <a:lnTo>
                  <a:pt x="11858" y="17938"/>
                </a:lnTo>
                <a:cubicBezTo>
                  <a:pt x="11857" y="17966"/>
                  <a:pt x="11853" y="18024"/>
                  <a:pt x="11850" y="18053"/>
                </a:cubicBezTo>
                <a:cubicBezTo>
                  <a:pt x="11620" y="18523"/>
                  <a:pt x="11653" y="19061"/>
                  <a:pt x="11562" y="19565"/>
                </a:cubicBezTo>
                <a:cubicBezTo>
                  <a:pt x="11490" y="20894"/>
                  <a:pt x="11709" y="22215"/>
                  <a:pt x="11953" y="23516"/>
                </a:cubicBezTo>
                <a:cubicBezTo>
                  <a:pt x="12067" y="24121"/>
                  <a:pt x="12237" y="24714"/>
                  <a:pt x="12417" y="25304"/>
                </a:cubicBezTo>
                <a:cubicBezTo>
                  <a:pt x="12693" y="26207"/>
                  <a:pt x="12855" y="27143"/>
                  <a:pt x="12932" y="28083"/>
                </a:cubicBezTo>
                <a:cubicBezTo>
                  <a:pt x="12601" y="26771"/>
                  <a:pt x="11914" y="25581"/>
                  <a:pt x="11581" y="24269"/>
                </a:cubicBezTo>
                <a:cubicBezTo>
                  <a:pt x="11270" y="23019"/>
                  <a:pt x="11098" y="21721"/>
                  <a:pt x="11228" y="20434"/>
                </a:cubicBezTo>
                <a:cubicBezTo>
                  <a:pt x="11334" y="19584"/>
                  <a:pt x="11458" y="18704"/>
                  <a:pt x="11858" y="17938"/>
                </a:cubicBezTo>
                <a:close/>
                <a:moveTo>
                  <a:pt x="11142" y="19164"/>
                </a:moveTo>
                <a:lnTo>
                  <a:pt x="11142" y="19164"/>
                </a:lnTo>
                <a:cubicBezTo>
                  <a:pt x="10870" y="19895"/>
                  <a:pt x="10877" y="20687"/>
                  <a:pt x="10868" y="21456"/>
                </a:cubicBezTo>
                <a:cubicBezTo>
                  <a:pt x="10878" y="22970"/>
                  <a:pt x="11220" y="24476"/>
                  <a:pt x="11817" y="25865"/>
                </a:cubicBezTo>
                <a:cubicBezTo>
                  <a:pt x="12177" y="26681"/>
                  <a:pt x="12509" y="27512"/>
                  <a:pt x="12743" y="28374"/>
                </a:cubicBezTo>
                <a:cubicBezTo>
                  <a:pt x="12757" y="28439"/>
                  <a:pt x="12784" y="28500"/>
                  <a:pt x="12820" y="28556"/>
                </a:cubicBezTo>
                <a:cubicBezTo>
                  <a:pt x="12815" y="28583"/>
                  <a:pt x="12803" y="28633"/>
                  <a:pt x="12796" y="28657"/>
                </a:cubicBezTo>
                <a:cubicBezTo>
                  <a:pt x="12749" y="28575"/>
                  <a:pt x="12721" y="28484"/>
                  <a:pt x="12711" y="28391"/>
                </a:cubicBezTo>
                <a:cubicBezTo>
                  <a:pt x="12341" y="27720"/>
                  <a:pt x="11870" y="27107"/>
                  <a:pt x="11569" y="26399"/>
                </a:cubicBezTo>
                <a:cubicBezTo>
                  <a:pt x="11188" y="25519"/>
                  <a:pt x="10870" y="24604"/>
                  <a:pt x="10694" y="23658"/>
                </a:cubicBezTo>
                <a:cubicBezTo>
                  <a:pt x="10540" y="22715"/>
                  <a:pt x="10689" y="21757"/>
                  <a:pt x="10788" y="20815"/>
                </a:cubicBezTo>
                <a:cubicBezTo>
                  <a:pt x="10817" y="20487"/>
                  <a:pt x="10917" y="20168"/>
                  <a:pt x="10909" y="19837"/>
                </a:cubicBezTo>
                <a:cubicBezTo>
                  <a:pt x="10904" y="19692"/>
                  <a:pt x="10982" y="19560"/>
                  <a:pt x="11041" y="19431"/>
                </a:cubicBezTo>
                <a:cubicBezTo>
                  <a:pt x="11056" y="19339"/>
                  <a:pt x="11041" y="19215"/>
                  <a:pt x="11142" y="19164"/>
                </a:cubicBezTo>
                <a:close/>
                <a:moveTo>
                  <a:pt x="10526" y="26512"/>
                </a:moveTo>
                <a:lnTo>
                  <a:pt x="10526" y="26512"/>
                </a:lnTo>
                <a:cubicBezTo>
                  <a:pt x="10582" y="26637"/>
                  <a:pt x="10629" y="26768"/>
                  <a:pt x="10666" y="26902"/>
                </a:cubicBezTo>
                <a:cubicBezTo>
                  <a:pt x="10932" y="27418"/>
                  <a:pt x="11296" y="27875"/>
                  <a:pt x="11661" y="28326"/>
                </a:cubicBezTo>
                <a:cubicBezTo>
                  <a:pt x="11836" y="28530"/>
                  <a:pt x="12024" y="28725"/>
                  <a:pt x="12240" y="28885"/>
                </a:cubicBezTo>
                <a:cubicBezTo>
                  <a:pt x="11652" y="28746"/>
                  <a:pt x="11261" y="28224"/>
                  <a:pt x="10990" y="27718"/>
                </a:cubicBezTo>
                <a:cubicBezTo>
                  <a:pt x="10814" y="27420"/>
                  <a:pt x="10725" y="27084"/>
                  <a:pt x="10565" y="26780"/>
                </a:cubicBezTo>
                <a:cubicBezTo>
                  <a:pt x="10532" y="26696"/>
                  <a:pt x="10501" y="26605"/>
                  <a:pt x="10526" y="26512"/>
                </a:cubicBezTo>
                <a:close/>
                <a:moveTo>
                  <a:pt x="12832" y="26195"/>
                </a:moveTo>
                <a:lnTo>
                  <a:pt x="12832" y="26195"/>
                </a:lnTo>
                <a:cubicBezTo>
                  <a:pt x="12912" y="26389"/>
                  <a:pt x="12955" y="26596"/>
                  <a:pt x="12959" y="26805"/>
                </a:cubicBezTo>
                <a:cubicBezTo>
                  <a:pt x="12976" y="26817"/>
                  <a:pt x="13011" y="26841"/>
                  <a:pt x="13027" y="26852"/>
                </a:cubicBezTo>
                <a:cubicBezTo>
                  <a:pt x="12988" y="26976"/>
                  <a:pt x="13037" y="27102"/>
                  <a:pt x="13065" y="27222"/>
                </a:cubicBezTo>
                <a:cubicBezTo>
                  <a:pt x="13151" y="27664"/>
                  <a:pt x="13221" y="28114"/>
                  <a:pt x="13225" y="28564"/>
                </a:cubicBezTo>
                <a:cubicBezTo>
                  <a:pt x="13195" y="28686"/>
                  <a:pt x="13235" y="28913"/>
                  <a:pt x="13063" y="28922"/>
                </a:cubicBezTo>
                <a:cubicBezTo>
                  <a:pt x="13068" y="28747"/>
                  <a:pt x="13023" y="28572"/>
                  <a:pt x="13052" y="28398"/>
                </a:cubicBezTo>
                <a:cubicBezTo>
                  <a:pt x="13144" y="27724"/>
                  <a:pt x="13008" y="27050"/>
                  <a:pt x="12849" y="26397"/>
                </a:cubicBezTo>
                <a:cubicBezTo>
                  <a:pt x="12835" y="26331"/>
                  <a:pt x="12829" y="26263"/>
                  <a:pt x="12832" y="26195"/>
                </a:cubicBezTo>
                <a:close/>
                <a:moveTo>
                  <a:pt x="10714" y="20250"/>
                </a:moveTo>
                <a:lnTo>
                  <a:pt x="10714" y="20250"/>
                </a:lnTo>
                <a:cubicBezTo>
                  <a:pt x="10536" y="21239"/>
                  <a:pt x="10420" y="22242"/>
                  <a:pt x="10450" y="23250"/>
                </a:cubicBezTo>
                <a:cubicBezTo>
                  <a:pt x="10545" y="24230"/>
                  <a:pt x="10857" y="25175"/>
                  <a:pt x="11216" y="26088"/>
                </a:cubicBezTo>
                <a:cubicBezTo>
                  <a:pt x="11469" y="26733"/>
                  <a:pt x="11825" y="27334"/>
                  <a:pt x="12221" y="27900"/>
                </a:cubicBezTo>
                <a:cubicBezTo>
                  <a:pt x="12425" y="28219"/>
                  <a:pt x="12643" y="28548"/>
                  <a:pt x="12719" y="28923"/>
                </a:cubicBezTo>
                <a:lnTo>
                  <a:pt x="12719" y="28925"/>
                </a:lnTo>
                <a:cubicBezTo>
                  <a:pt x="12472" y="28870"/>
                  <a:pt x="12295" y="28674"/>
                  <a:pt x="12121" y="28506"/>
                </a:cubicBezTo>
                <a:cubicBezTo>
                  <a:pt x="11721" y="28070"/>
                  <a:pt x="11362" y="27596"/>
                  <a:pt x="11052" y="27092"/>
                </a:cubicBezTo>
                <a:cubicBezTo>
                  <a:pt x="10566" y="26301"/>
                  <a:pt x="10485" y="25359"/>
                  <a:pt x="10337" y="24464"/>
                </a:cubicBezTo>
                <a:cubicBezTo>
                  <a:pt x="10256" y="23908"/>
                  <a:pt x="10221" y="23347"/>
                  <a:pt x="10185" y="22786"/>
                </a:cubicBezTo>
                <a:cubicBezTo>
                  <a:pt x="10258" y="21922"/>
                  <a:pt x="10436" y="21070"/>
                  <a:pt x="10714" y="20250"/>
                </a:cubicBezTo>
                <a:close/>
                <a:moveTo>
                  <a:pt x="13063" y="29172"/>
                </a:moveTo>
                <a:cubicBezTo>
                  <a:pt x="13073" y="29172"/>
                  <a:pt x="13083" y="29173"/>
                  <a:pt x="13092" y="29175"/>
                </a:cubicBezTo>
                <a:cubicBezTo>
                  <a:pt x="13090" y="29240"/>
                  <a:pt x="13033" y="29341"/>
                  <a:pt x="12962" y="29341"/>
                </a:cubicBezTo>
                <a:cubicBezTo>
                  <a:pt x="12949" y="29341"/>
                  <a:pt x="12934" y="29337"/>
                  <a:pt x="12920" y="29329"/>
                </a:cubicBezTo>
                <a:cubicBezTo>
                  <a:pt x="12875" y="29241"/>
                  <a:pt x="12982" y="29172"/>
                  <a:pt x="13063" y="29172"/>
                </a:cubicBezTo>
                <a:close/>
                <a:moveTo>
                  <a:pt x="17998" y="27811"/>
                </a:moveTo>
                <a:cubicBezTo>
                  <a:pt x="18018" y="27811"/>
                  <a:pt x="18037" y="27812"/>
                  <a:pt x="18056" y="27814"/>
                </a:cubicBezTo>
                <a:cubicBezTo>
                  <a:pt x="18214" y="27854"/>
                  <a:pt x="18374" y="27866"/>
                  <a:pt x="18535" y="27866"/>
                </a:cubicBezTo>
                <a:cubicBezTo>
                  <a:pt x="18764" y="27866"/>
                  <a:pt x="18995" y="27842"/>
                  <a:pt x="19225" y="27842"/>
                </a:cubicBezTo>
                <a:cubicBezTo>
                  <a:pt x="19358" y="27842"/>
                  <a:pt x="19491" y="27850"/>
                  <a:pt x="19623" y="27875"/>
                </a:cubicBezTo>
                <a:cubicBezTo>
                  <a:pt x="20371" y="27888"/>
                  <a:pt x="21107" y="28060"/>
                  <a:pt x="21818" y="28288"/>
                </a:cubicBezTo>
                <a:cubicBezTo>
                  <a:pt x="22814" y="28622"/>
                  <a:pt x="23789" y="29019"/>
                  <a:pt x="24806" y="29286"/>
                </a:cubicBezTo>
                <a:cubicBezTo>
                  <a:pt x="25222" y="29429"/>
                  <a:pt x="25665" y="29489"/>
                  <a:pt x="26075" y="29634"/>
                </a:cubicBezTo>
                <a:cubicBezTo>
                  <a:pt x="26168" y="29646"/>
                  <a:pt x="26261" y="29654"/>
                  <a:pt x="26355" y="29663"/>
                </a:cubicBezTo>
                <a:cubicBezTo>
                  <a:pt x="26318" y="29672"/>
                  <a:pt x="26280" y="29676"/>
                  <a:pt x="26243" y="29676"/>
                </a:cubicBezTo>
                <a:cubicBezTo>
                  <a:pt x="26166" y="29676"/>
                  <a:pt x="26088" y="29661"/>
                  <a:pt x="26012" y="29647"/>
                </a:cubicBezTo>
                <a:cubicBezTo>
                  <a:pt x="24812" y="29517"/>
                  <a:pt x="23691" y="29034"/>
                  <a:pt x="22550" y="28675"/>
                </a:cubicBezTo>
                <a:cubicBezTo>
                  <a:pt x="21414" y="28300"/>
                  <a:pt x="20240" y="28010"/>
                  <a:pt x="19045" y="27926"/>
                </a:cubicBezTo>
                <a:cubicBezTo>
                  <a:pt x="18810" y="27926"/>
                  <a:pt x="18578" y="27890"/>
                  <a:pt x="18345" y="27876"/>
                </a:cubicBezTo>
                <a:cubicBezTo>
                  <a:pt x="18228" y="27885"/>
                  <a:pt x="18111" y="27897"/>
                  <a:pt x="17994" y="27897"/>
                </a:cubicBezTo>
                <a:cubicBezTo>
                  <a:pt x="17923" y="27897"/>
                  <a:pt x="17853" y="27892"/>
                  <a:pt x="17782" y="27880"/>
                </a:cubicBezTo>
                <a:cubicBezTo>
                  <a:pt x="17843" y="27828"/>
                  <a:pt x="17921" y="27811"/>
                  <a:pt x="17998" y="27811"/>
                </a:cubicBezTo>
                <a:close/>
                <a:moveTo>
                  <a:pt x="17778" y="28085"/>
                </a:moveTo>
                <a:cubicBezTo>
                  <a:pt x="18123" y="28085"/>
                  <a:pt x="18467" y="28101"/>
                  <a:pt x="18809" y="28150"/>
                </a:cubicBezTo>
                <a:cubicBezTo>
                  <a:pt x="20607" y="28222"/>
                  <a:pt x="22315" y="28850"/>
                  <a:pt x="24006" y="29405"/>
                </a:cubicBezTo>
                <a:cubicBezTo>
                  <a:pt x="24338" y="29518"/>
                  <a:pt x="24681" y="29595"/>
                  <a:pt x="25022" y="29674"/>
                </a:cubicBezTo>
                <a:cubicBezTo>
                  <a:pt x="25078" y="29684"/>
                  <a:pt x="25135" y="29685"/>
                  <a:pt x="25192" y="29685"/>
                </a:cubicBezTo>
                <a:cubicBezTo>
                  <a:pt x="25214" y="29685"/>
                  <a:pt x="25236" y="29685"/>
                  <a:pt x="25258" y="29685"/>
                </a:cubicBezTo>
                <a:cubicBezTo>
                  <a:pt x="25331" y="29685"/>
                  <a:pt x="25403" y="29688"/>
                  <a:pt x="25474" y="29707"/>
                </a:cubicBezTo>
                <a:cubicBezTo>
                  <a:pt x="25413" y="29717"/>
                  <a:pt x="25352" y="29722"/>
                  <a:pt x="25292" y="29722"/>
                </a:cubicBezTo>
                <a:cubicBezTo>
                  <a:pt x="25047" y="29722"/>
                  <a:pt x="24805" y="29655"/>
                  <a:pt x="24558" y="29649"/>
                </a:cubicBezTo>
                <a:cubicBezTo>
                  <a:pt x="23214" y="29473"/>
                  <a:pt x="21906" y="29110"/>
                  <a:pt x="20576" y="28850"/>
                </a:cubicBezTo>
                <a:cubicBezTo>
                  <a:pt x="19555" y="28631"/>
                  <a:pt x="18522" y="28488"/>
                  <a:pt x="17489" y="28360"/>
                </a:cubicBezTo>
                <a:cubicBezTo>
                  <a:pt x="17149" y="28343"/>
                  <a:pt x="16807" y="28340"/>
                  <a:pt x="16465" y="28340"/>
                </a:cubicBezTo>
                <a:cubicBezTo>
                  <a:pt x="16338" y="28340"/>
                  <a:pt x="16211" y="28340"/>
                  <a:pt x="16085" y="28340"/>
                </a:cubicBezTo>
                <a:cubicBezTo>
                  <a:pt x="16078" y="28340"/>
                  <a:pt x="16071" y="28339"/>
                  <a:pt x="16064" y="28339"/>
                </a:cubicBezTo>
                <a:cubicBezTo>
                  <a:pt x="15981" y="28339"/>
                  <a:pt x="15917" y="28402"/>
                  <a:pt x="15841" y="28420"/>
                </a:cubicBezTo>
                <a:cubicBezTo>
                  <a:pt x="15750" y="28404"/>
                  <a:pt x="15667" y="28356"/>
                  <a:pt x="15571" y="28356"/>
                </a:cubicBezTo>
                <a:cubicBezTo>
                  <a:pt x="15941" y="28290"/>
                  <a:pt x="16294" y="28112"/>
                  <a:pt x="16673" y="28112"/>
                </a:cubicBezTo>
                <a:cubicBezTo>
                  <a:pt x="16707" y="28112"/>
                  <a:pt x="16741" y="28113"/>
                  <a:pt x="16775" y="28116"/>
                </a:cubicBezTo>
                <a:cubicBezTo>
                  <a:pt x="17109" y="28100"/>
                  <a:pt x="17444" y="28085"/>
                  <a:pt x="17778" y="28085"/>
                </a:cubicBezTo>
                <a:close/>
                <a:moveTo>
                  <a:pt x="16635" y="28533"/>
                </a:moveTo>
                <a:cubicBezTo>
                  <a:pt x="16797" y="28533"/>
                  <a:pt x="16958" y="28565"/>
                  <a:pt x="17119" y="28582"/>
                </a:cubicBezTo>
                <a:cubicBezTo>
                  <a:pt x="17348" y="28605"/>
                  <a:pt x="17580" y="28574"/>
                  <a:pt x="17801" y="28638"/>
                </a:cubicBezTo>
                <a:cubicBezTo>
                  <a:pt x="18544" y="28731"/>
                  <a:pt x="19280" y="28857"/>
                  <a:pt x="20011" y="29015"/>
                </a:cubicBezTo>
                <a:cubicBezTo>
                  <a:pt x="21531" y="29302"/>
                  <a:pt x="23017" y="29793"/>
                  <a:pt x="24564" y="29914"/>
                </a:cubicBezTo>
                <a:cubicBezTo>
                  <a:pt x="24592" y="29917"/>
                  <a:pt x="24620" y="29918"/>
                  <a:pt x="24648" y="29918"/>
                </a:cubicBezTo>
                <a:cubicBezTo>
                  <a:pt x="24725" y="29918"/>
                  <a:pt x="24802" y="29911"/>
                  <a:pt x="24878" y="29911"/>
                </a:cubicBezTo>
                <a:cubicBezTo>
                  <a:pt x="24941" y="29911"/>
                  <a:pt x="25003" y="29915"/>
                  <a:pt x="25064" y="29933"/>
                </a:cubicBezTo>
                <a:cubicBezTo>
                  <a:pt x="25045" y="29934"/>
                  <a:pt x="25026" y="29934"/>
                  <a:pt x="25006" y="29934"/>
                </a:cubicBezTo>
                <a:cubicBezTo>
                  <a:pt x="24951" y="29934"/>
                  <a:pt x="24895" y="29930"/>
                  <a:pt x="24840" y="29922"/>
                </a:cubicBezTo>
                <a:cubicBezTo>
                  <a:pt x="24833" y="29972"/>
                  <a:pt x="24810" y="29987"/>
                  <a:pt x="24781" y="29987"/>
                </a:cubicBezTo>
                <a:cubicBezTo>
                  <a:pt x="24735" y="29987"/>
                  <a:pt x="24672" y="29948"/>
                  <a:pt x="24630" y="29948"/>
                </a:cubicBezTo>
                <a:cubicBezTo>
                  <a:pt x="24627" y="29948"/>
                  <a:pt x="24625" y="29948"/>
                  <a:pt x="24622" y="29949"/>
                </a:cubicBezTo>
                <a:cubicBezTo>
                  <a:pt x="24550" y="29943"/>
                  <a:pt x="24477" y="29940"/>
                  <a:pt x="24404" y="29940"/>
                </a:cubicBezTo>
                <a:cubicBezTo>
                  <a:pt x="24146" y="29940"/>
                  <a:pt x="23888" y="29971"/>
                  <a:pt x="23630" y="29974"/>
                </a:cubicBezTo>
                <a:cubicBezTo>
                  <a:pt x="22485" y="29965"/>
                  <a:pt x="21338" y="29857"/>
                  <a:pt x="20220" y="29595"/>
                </a:cubicBezTo>
                <a:cubicBezTo>
                  <a:pt x="18967" y="29277"/>
                  <a:pt x="17761" y="28783"/>
                  <a:pt x="16489" y="28543"/>
                </a:cubicBezTo>
                <a:cubicBezTo>
                  <a:pt x="16538" y="28536"/>
                  <a:pt x="16586" y="28533"/>
                  <a:pt x="16635" y="28533"/>
                </a:cubicBezTo>
                <a:close/>
                <a:moveTo>
                  <a:pt x="15827" y="28563"/>
                </a:moveTo>
                <a:lnTo>
                  <a:pt x="15827" y="28563"/>
                </a:lnTo>
                <a:cubicBezTo>
                  <a:pt x="15970" y="28587"/>
                  <a:pt x="16080" y="28699"/>
                  <a:pt x="16228" y="28699"/>
                </a:cubicBezTo>
                <a:cubicBezTo>
                  <a:pt x="16237" y="28699"/>
                  <a:pt x="16247" y="28699"/>
                  <a:pt x="16257" y="28698"/>
                </a:cubicBezTo>
                <a:cubicBezTo>
                  <a:pt x="17193" y="28951"/>
                  <a:pt x="18122" y="29226"/>
                  <a:pt x="19047" y="29519"/>
                </a:cubicBezTo>
                <a:cubicBezTo>
                  <a:pt x="20149" y="29868"/>
                  <a:pt x="21288" y="30157"/>
                  <a:pt x="22451" y="30157"/>
                </a:cubicBezTo>
                <a:cubicBezTo>
                  <a:pt x="22477" y="30157"/>
                  <a:pt x="22503" y="30157"/>
                  <a:pt x="22529" y="30157"/>
                </a:cubicBezTo>
                <a:cubicBezTo>
                  <a:pt x="22534" y="30157"/>
                  <a:pt x="22539" y="30157"/>
                  <a:pt x="22545" y="30157"/>
                </a:cubicBezTo>
                <a:cubicBezTo>
                  <a:pt x="22785" y="30157"/>
                  <a:pt x="23012" y="30241"/>
                  <a:pt x="23251" y="30241"/>
                </a:cubicBezTo>
                <a:cubicBezTo>
                  <a:pt x="23255" y="30241"/>
                  <a:pt x="23258" y="30241"/>
                  <a:pt x="23262" y="30241"/>
                </a:cubicBezTo>
                <a:lnTo>
                  <a:pt x="23262" y="30241"/>
                </a:lnTo>
                <a:cubicBezTo>
                  <a:pt x="23187" y="30247"/>
                  <a:pt x="23111" y="30249"/>
                  <a:pt x="23035" y="30249"/>
                </a:cubicBezTo>
                <a:cubicBezTo>
                  <a:pt x="22834" y="30249"/>
                  <a:pt x="22633" y="30234"/>
                  <a:pt x="22430" y="30234"/>
                </a:cubicBezTo>
                <a:cubicBezTo>
                  <a:pt x="22424" y="30234"/>
                  <a:pt x="22418" y="30234"/>
                  <a:pt x="22411" y="30234"/>
                </a:cubicBezTo>
                <a:cubicBezTo>
                  <a:pt x="21978" y="30141"/>
                  <a:pt x="21527" y="30206"/>
                  <a:pt x="21090" y="30125"/>
                </a:cubicBezTo>
                <a:cubicBezTo>
                  <a:pt x="19413" y="30006"/>
                  <a:pt x="17698" y="29689"/>
                  <a:pt x="16241" y="28807"/>
                </a:cubicBezTo>
                <a:cubicBezTo>
                  <a:pt x="16111" y="28709"/>
                  <a:pt x="15933" y="28694"/>
                  <a:pt x="15827" y="28563"/>
                </a:cubicBezTo>
                <a:close/>
                <a:moveTo>
                  <a:pt x="6770" y="22032"/>
                </a:moveTo>
                <a:cubicBezTo>
                  <a:pt x="6588" y="22722"/>
                  <a:pt x="6496" y="23434"/>
                  <a:pt x="6431" y="24142"/>
                </a:cubicBezTo>
                <a:cubicBezTo>
                  <a:pt x="6403" y="24953"/>
                  <a:pt x="6399" y="25765"/>
                  <a:pt x="6391" y="26577"/>
                </a:cubicBezTo>
                <a:cubicBezTo>
                  <a:pt x="6429" y="26947"/>
                  <a:pt x="6420" y="27318"/>
                  <a:pt x="6429" y="27688"/>
                </a:cubicBezTo>
                <a:cubicBezTo>
                  <a:pt x="6493" y="28002"/>
                  <a:pt x="6440" y="28323"/>
                  <a:pt x="6507" y="28635"/>
                </a:cubicBezTo>
                <a:cubicBezTo>
                  <a:pt x="6513" y="29575"/>
                  <a:pt x="6696" y="30508"/>
                  <a:pt x="6637" y="31450"/>
                </a:cubicBezTo>
                <a:cubicBezTo>
                  <a:pt x="6661" y="32237"/>
                  <a:pt x="6455" y="33003"/>
                  <a:pt x="6264" y="33758"/>
                </a:cubicBezTo>
                <a:cubicBezTo>
                  <a:pt x="6260" y="33623"/>
                  <a:pt x="6253" y="33484"/>
                  <a:pt x="6305" y="33356"/>
                </a:cubicBezTo>
                <a:cubicBezTo>
                  <a:pt x="6392" y="32600"/>
                  <a:pt x="6309" y="31837"/>
                  <a:pt x="6208" y="31086"/>
                </a:cubicBezTo>
                <a:cubicBezTo>
                  <a:pt x="6099" y="30225"/>
                  <a:pt x="5977" y="29365"/>
                  <a:pt x="5925" y="28498"/>
                </a:cubicBezTo>
                <a:cubicBezTo>
                  <a:pt x="5808" y="27082"/>
                  <a:pt x="5903" y="25655"/>
                  <a:pt x="6125" y="24253"/>
                </a:cubicBezTo>
                <a:cubicBezTo>
                  <a:pt x="6263" y="23495"/>
                  <a:pt x="6386" y="22710"/>
                  <a:pt x="6770" y="22032"/>
                </a:cubicBezTo>
                <a:close/>
                <a:moveTo>
                  <a:pt x="4610" y="26625"/>
                </a:moveTo>
                <a:cubicBezTo>
                  <a:pt x="4674" y="26677"/>
                  <a:pt x="4617" y="26815"/>
                  <a:pt x="4632" y="26895"/>
                </a:cubicBezTo>
                <a:cubicBezTo>
                  <a:pt x="4646" y="27418"/>
                  <a:pt x="4588" y="27942"/>
                  <a:pt x="4654" y="28462"/>
                </a:cubicBezTo>
                <a:cubicBezTo>
                  <a:pt x="4666" y="29342"/>
                  <a:pt x="4840" y="30211"/>
                  <a:pt x="5021" y="31072"/>
                </a:cubicBezTo>
                <a:cubicBezTo>
                  <a:pt x="5211" y="31969"/>
                  <a:pt x="5547" y="32833"/>
                  <a:pt x="5660" y="33747"/>
                </a:cubicBezTo>
                <a:cubicBezTo>
                  <a:pt x="5652" y="33902"/>
                  <a:pt x="5699" y="34071"/>
                  <a:pt x="5635" y="34216"/>
                </a:cubicBezTo>
                <a:cubicBezTo>
                  <a:pt x="5344" y="33958"/>
                  <a:pt x="5040" y="33699"/>
                  <a:pt x="4846" y="33353"/>
                </a:cubicBezTo>
                <a:cubicBezTo>
                  <a:pt x="4681" y="33037"/>
                  <a:pt x="4596" y="32687"/>
                  <a:pt x="4524" y="32340"/>
                </a:cubicBezTo>
                <a:cubicBezTo>
                  <a:pt x="4221" y="30717"/>
                  <a:pt x="4249" y="29046"/>
                  <a:pt x="4505" y="27419"/>
                </a:cubicBezTo>
                <a:cubicBezTo>
                  <a:pt x="4542" y="27155"/>
                  <a:pt x="4604" y="26894"/>
                  <a:pt x="4610" y="26625"/>
                </a:cubicBezTo>
                <a:close/>
                <a:moveTo>
                  <a:pt x="6148" y="22761"/>
                </a:moveTo>
                <a:cubicBezTo>
                  <a:pt x="5712" y="24158"/>
                  <a:pt x="5539" y="25629"/>
                  <a:pt x="5541" y="27092"/>
                </a:cubicBezTo>
                <a:cubicBezTo>
                  <a:pt x="5548" y="28504"/>
                  <a:pt x="5771" y="29901"/>
                  <a:pt x="5943" y="31301"/>
                </a:cubicBezTo>
                <a:cubicBezTo>
                  <a:pt x="6039" y="32039"/>
                  <a:pt x="6113" y="32781"/>
                  <a:pt x="6053" y="33524"/>
                </a:cubicBezTo>
                <a:cubicBezTo>
                  <a:pt x="5984" y="33791"/>
                  <a:pt x="6043" y="34074"/>
                  <a:pt x="5948" y="34334"/>
                </a:cubicBezTo>
                <a:lnTo>
                  <a:pt x="5832" y="34331"/>
                </a:lnTo>
                <a:cubicBezTo>
                  <a:pt x="5904" y="33465"/>
                  <a:pt x="5656" y="32621"/>
                  <a:pt x="5444" y="31792"/>
                </a:cubicBezTo>
                <a:cubicBezTo>
                  <a:pt x="5143" y="30549"/>
                  <a:pt x="4904" y="29279"/>
                  <a:pt x="4897" y="27999"/>
                </a:cubicBezTo>
                <a:cubicBezTo>
                  <a:pt x="4845" y="27616"/>
                  <a:pt x="4886" y="27228"/>
                  <a:pt x="4885" y="26843"/>
                </a:cubicBezTo>
                <a:cubicBezTo>
                  <a:pt x="4902" y="26475"/>
                  <a:pt x="4870" y="26101"/>
                  <a:pt x="4946" y="25736"/>
                </a:cubicBezTo>
                <a:cubicBezTo>
                  <a:pt x="4970" y="25066"/>
                  <a:pt x="5223" y="24430"/>
                  <a:pt x="5493" y="23826"/>
                </a:cubicBezTo>
                <a:cubicBezTo>
                  <a:pt x="5689" y="23457"/>
                  <a:pt x="5928" y="23115"/>
                  <a:pt x="6148" y="22761"/>
                </a:cubicBezTo>
                <a:close/>
                <a:moveTo>
                  <a:pt x="7227" y="21347"/>
                </a:moveTo>
                <a:lnTo>
                  <a:pt x="7227" y="21347"/>
                </a:lnTo>
                <a:cubicBezTo>
                  <a:pt x="7039" y="22410"/>
                  <a:pt x="6939" y="23486"/>
                  <a:pt x="6928" y="24565"/>
                </a:cubicBezTo>
                <a:cubicBezTo>
                  <a:pt x="6843" y="25589"/>
                  <a:pt x="6903" y="26615"/>
                  <a:pt x="6888" y="27639"/>
                </a:cubicBezTo>
                <a:cubicBezTo>
                  <a:pt x="6940" y="27983"/>
                  <a:pt x="6907" y="28334"/>
                  <a:pt x="6963" y="28678"/>
                </a:cubicBezTo>
                <a:cubicBezTo>
                  <a:pt x="6978" y="29221"/>
                  <a:pt x="7056" y="29761"/>
                  <a:pt x="7072" y="30303"/>
                </a:cubicBezTo>
                <a:cubicBezTo>
                  <a:pt x="7147" y="30626"/>
                  <a:pt x="7084" y="30961"/>
                  <a:pt x="7144" y="31286"/>
                </a:cubicBezTo>
                <a:cubicBezTo>
                  <a:pt x="7150" y="31925"/>
                  <a:pt x="7187" y="32576"/>
                  <a:pt x="7026" y="33200"/>
                </a:cubicBezTo>
                <a:lnTo>
                  <a:pt x="7024" y="33200"/>
                </a:lnTo>
                <a:cubicBezTo>
                  <a:pt x="6900" y="33688"/>
                  <a:pt x="6599" y="34166"/>
                  <a:pt x="6137" y="34383"/>
                </a:cubicBezTo>
                <a:cubicBezTo>
                  <a:pt x="6200" y="34275"/>
                  <a:pt x="6305" y="34187"/>
                  <a:pt x="6313" y="34055"/>
                </a:cubicBezTo>
                <a:cubicBezTo>
                  <a:pt x="6772" y="33109"/>
                  <a:pt x="6906" y="32040"/>
                  <a:pt x="6899" y="31000"/>
                </a:cubicBezTo>
                <a:cubicBezTo>
                  <a:pt x="6902" y="30163"/>
                  <a:pt x="6752" y="29338"/>
                  <a:pt x="6748" y="28502"/>
                </a:cubicBezTo>
                <a:cubicBezTo>
                  <a:pt x="6679" y="28144"/>
                  <a:pt x="6731" y="27779"/>
                  <a:pt x="6667" y="27420"/>
                </a:cubicBezTo>
                <a:cubicBezTo>
                  <a:pt x="6691" y="26775"/>
                  <a:pt x="6611" y="26131"/>
                  <a:pt x="6648" y="25484"/>
                </a:cubicBezTo>
                <a:cubicBezTo>
                  <a:pt x="6648" y="24212"/>
                  <a:pt x="6732" y="22931"/>
                  <a:pt x="7091" y="21704"/>
                </a:cubicBezTo>
                <a:cubicBezTo>
                  <a:pt x="7124" y="21580"/>
                  <a:pt x="7134" y="21444"/>
                  <a:pt x="7227" y="21347"/>
                </a:cubicBezTo>
                <a:close/>
                <a:moveTo>
                  <a:pt x="11630" y="32827"/>
                </a:moveTo>
                <a:cubicBezTo>
                  <a:pt x="12004" y="32827"/>
                  <a:pt x="12379" y="32848"/>
                  <a:pt x="12748" y="32900"/>
                </a:cubicBezTo>
                <a:cubicBezTo>
                  <a:pt x="13305" y="32901"/>
                  <a:pt x="13850" y="33051"/>
                  <a:pt x="14403" y="33087"/>
                </a:cubicBezTo>
                <a:cubicBezTo>
                  <a:pt x="14692" y="33207"/>
                  <a:pt x="15008" y="33233"/>
                  <a:pt x="15306" y="33328"/>
                </a:cubicBezTo>
                <a:cubicBezTo>
                  <a:pt x="16895" y="33775"/>
                  <a:pt x="18442" y="34378"/>
                  <a:pt x="20063" y="34711"/>
                </a:cubicBezTo>
                <a:cubicBezTo>
                  <a:pt x="20225" y="34737"/>
                  <a:pt x="20377" y="34827"/>
                  <a:pt x="20542" y="34827"/>
                </a:cubicBezTo>
                <a:cubicBezTo>
                  <a:pt x="20549" y="34827"/>
                  <a:pt x="20555" y="34827"/>
                  <a:pt x="20562" y="34826"/>
                </a:cubicBezTo>
                <a:lnTo>
                  <a:pt x="20562" y="34826"/>
                </a:lnTo>
                <a:cubicBezTo>
                  <a:pt x="20481" y="34835"/>
                  <a:pt x="20399" y="34840"/>
                  <a:pt x="20318" y="34840"/>
                </a:cubicBezTo>
                <a:cubicBezTo>
                  <a:pt x="19832" y="34840"/>
                  <a:pt x="19347" y="34697"/>
                  <a:pt x="18865" y="34635"/>
                </a:cubicBezTo>
                <a:cubicBezTo>
                  <a:pt x="17394" y="34390"/>
                  <a:pt x="15959" y="33975"/>
                  <a:pt x="14530" y="33563"/>
                </a:cubicBezTo>
                <a:cubicBezTo>
                  <a:pt x="13588" y="33279"/>
                  <a:pt x="12632" y="33039"/>
                  <a:pt x="11662" y="32881"/>
                </a:cubicBezTo>
                <a:cubicBezTo>
                  <a:pt x="11568" y="32876"/>
                  <a:pt x="11473" y="32871"/>
                  <a:pt x="11377" y="32867"/>
                </a:cubicBezTo>
                <a:cubicBezTo>
                  <a:pt x="11400" y="32856"/>
                  <a:pt x="11446" y="32837"/>
                  <a:pt x="11468" y="32828"/>
                </a:cubicBezTo>
                <a:cubicBezTo>
                  <a:pt x="11522" y="32827"/>
                  <a:pt x="11576" y="32827"/>
                  <a:pt x="11630" y="32827"/>
                </a:cubicBezTo>
                <a:close/>
                <a:moveTo>
                  <a:pt x="13124" y="32453"/>
                </a:moveTo>
                <a:cubicBezTo>
                  <a:pt x="13746" y="32453"/>
                  <a:pt x="14368" y="32493"/>
                  <a:pt x="14986" y="32541"/>
                </a:cubicBezTo>
                <a:lnTo>
                  <a:pt x="14979" y="32541"/>
                </a:lnTo>
                <a:cubicBezTo>
                  <a:pt x="15950" y="32644"/>
                  <a:pt x="16919" y="32801"/>
                  <a:pt x="17842" y="33125"/>
                </a:cubicBezTo>
                <a:cubicBezTo>
                  <a:pt x="19376" y="33649"/>
                  <a:pt x="20851" y="34344"/>
                  <a:pt x="22419" y="34766"/>
                </a:cubicBezTo>
                <a:cubicBezTo>
                  <a:pt x="22566" y="34782"/>
                  <a:pt x="22722" y="34779"/>
                  <a:pt x="22833" y="34890"/>
                </a:cubicBezTo>
                <a:cubicBezTo>
                  <a:pt x="22563" y="34863"/>
                  <a:pt x="22302" y="34784"/>
                  <a:pt x="22031" y="34764"/>
                </a:cubicBezTo>
                <a:cubicBezTo>
                  <a:pt x="21452" y="34755"/>
                  <a:pt x="20888" y="34596"/>
                  <a:pt x="20309" y="34596"/>
                </a:cubicBezTo>
                <a:cubicBezTo>
                  <a:pt x="20304" y="34596"/>
                  <a:pt x="20300" y="34596"/>
                  <a:pt x="20295" y="34596"/>
                </a:cubicBezTo>
                <a:cubicBezTo>
                  <a:pt x="20105" y="34595"/>
                  <a:pt x="19955" y="34462"/>
                  <a:pt x="19776" y="34420"/>
                </a:cubicBezTo>
                <a:cubicBezTo>
                  <a:pt x="19021" y="34218"/>
                  <a:pt x="18282" y="33959"/>
                  <a:pt x="17541" y="33713"/>
                </a:cubicBezTo>
                <a:cubicBezTo>
                  <a:pt x="16285" y="33271"/>
                  <a:pt x="15014" y="32820"/>
                  <a:pt x="13680" y="32677"/>
                </a:cubicBezTo>
                <a:cubicBezTo>
                  <a:pt x="13053" y="32589"/>
                  <a:pt x="12419" y="32593"/>
                  <a:pt x="11786" y="32585"/>
                </a:cubicBezTo>
                <a:cubicBezTo>
                  <a:pt x="11775" y="32585"/>
                  <a:pt x="11764" y="32585"/>
                  <a:pt x="11752" y="32585"/>
                </a:cubicBezTo>
                <a:cubicBezTo>
                  <a:pt x="11592" y="32585"/>
                  <a:pt x="11435" y="32630"/>
                  <a:pt x="11274" y="32630"/>
                </a:cubicBezTo>
                <a:cubicBezTo>
                  <a:pt x="11232" y="32630"/>
                  <a:pt x="11188" y="32627"/>
                  <a:pt x="11145" y="32619"/>
                </a:cubicBezTo>
                <a:cubicBezTo>
                  <a:pt x="11297" y="32573"/>
                  <a:pt x="11451" y="32540"/>
                  <a:pt x="11609" y="32540"/>
                </a:cubicBezTo>
                <a:cubicBezTo>
                  <a:pt x="11628" y="32540"/>
                  <a:pt x="11647" y="32540"/>
                  <a:pt x="11666" y="32541"/>
                </a:cubicBezTo>
                <a:cubicBezTo>
                  <a:pt x="12150" y="32477"/>
                  <a:pt x="12637" y="32453"/>
                  <a:pt x="13124" y="32453"/>
                </a:cubicBezTo>
                <a:close/>
                <a:moveTo>
                  <a:pt x="10198" y="32927"/>
                </a:moveTo>
                <a:lnTo>
                  <a:pt x="10198" y="32927"/>
                </a:lnTo>
                <a:cubicBezTo>
                  <a:pt x="11370" y="33008"/>
                  <a:pt x="12524" y="33289"/>
                  <a:pt x="13659" y="33593"/>
                </a:cubicBezTo>
                <a:cubicBezTo>
                  <a:pt x="14791" y="33927"/>
                  <a:pt x="15923" y="34263"/>
                  <a:pt x="17071" y="34538"/>
                </a:cubicBezTo>
                <a:cubicBezTo>
                  <a:pt x="18450" y="34870"/>
                  <a:pt x="19864" y="35011"/>
                  <a:pt x="21276" y="35075"/>
                </a:cubicBezTo>
                <a:cubicBezTo>
                  <a:pt x="21470" y="35073"/>
                  <a:pt x="21664" y="35061"/>
                  <a:pt x="21858" y="35061"/>
                </a:cubicBezTo>
                <a:cubicBezTo>
                  <a:pt x="21966" y="35061"/>
                  <a:pt x="22073" y="35065"/>
                  <a:pt x="22180" y="35076"/>
                </a:cubicBezTo>
                <a:lnTo>
                  <a:pt x="22180" y="35092"/>
                </a:lnTo>
                <a:cubicBezTo>
                  <a:pt x="22142" y="35096"/>
                  <a:pt x="22103" y="35097"/>
                  <a:pt x="22064" y="35097"/>
                </a:cubicBezTo>
                <a:cubicBezTo>
                  <a:pt x="21947" y="35097"/>
                  <a:pt x="21829" y="35086"/>
                  <a:pt x="21713" y="35086"/>
                </a:cubicBezTo>
                <a:cubicBezTo>
                  <a:pt x="21641" y="35086"/>
                  <a:pt x="21570" y="35090"/>
                  <a:pt x="21499" y="35103"/>
                </a:cubicBezTo>
                <a:cubicBezTo>
                  <a:pt x="21349" y="35139"/>
                  <a:pt x="21197" y="35147"/>
                  <a:pt x="21045" y="35147"/>
                </a:cubicBezTo>
                <a:cubicBezTo>
                  <a:pt x="20922" y="35147"/>
                  <a:pt x="20799" y="35142"/>
                  <a:pt x="20676" y="35142"/>
                </a:cubicBezTo>
                <a:cubicBezTo>
                  <a:pt x="20564" y="35142"/>
                  <a:pt x="20452" y="35147"/>
                  <a:pt x="20340" y="35163"/>
                </a:cubicBezTo>
                <a:cubicBezTo>
                  <a:pt x="20188" y="35171"/>
                  <a:pt x="20035" y="35174"/>
                  <a:pt x="19883" y="35174"/>
                </a:cubicBezTo>
                <a:cubicBezTo>
                  <a:pt x="19478" y="35174"/>
                  <a:pt x="19073" y="35153"/>
                  <a:pt x="18669" y="35152"/>
                </a:cubicBezTo>
                <a:cubicBezTo>
                  <a:pt x="18652" y="35153"/>
                  <a:pt x="18635" y="35153"/>
                  <a:pt x="18618" y="35153"/>
                </a:cubicBezTo>
                <a:cubicBezTo>
                  <a:pt x="18351" y="35153"/>
                  <a:pt x="18089" y="35083"/>
                  <a:pt x="17822" y="35083"/>
                </a:cubicBezTo>
                <a:cubicBezTo>
                  <a:pt x="17811" y="35083"/>
                  <a:pt x="17800" y="35083"/>
                  <a:pt x="17789" y="35083"/>
                </a:cubicBezTo>
                <a:cubicBezTo>
                  <a:pt x="16635" y="34954"/>
                  <a:pt x="15501" y="34684"/>
                  <a:pt x="14400" y="34314"/>
                </a:cubicBezTo>
                <a:cubicBezTo>
                  <a:pt x="13441" y="34020"/>
                  <a:pt x="12532" y="33583"/>
                  <a:pt x="11565" y="33313"/>
                </a:cubicBezTo>
                <a:cubicBezTo>
                  <a:pt x="11192" y="33205"/>
                  <a:pt x="10814" y="33101"/>
                  <a:pt x="10432" y="33032"/>
                </a:cubicBezTo>
                <a:cubicBezTo>
                  <a:pt x="10344" y="33025"/>
                  <a:pt x="10268" y="32979"/>
                  <a:pt x="10198" y="32927"/>
                </a:cubicBezTo>
                <a:close/>
                <a:moveTo>
                  <a:pt x="10584" y="33263"/>
                </a:moveTo>
                <a:lnTo>
                  <a:pt x="10584" y="33263"/>
                </a:lnTo>
                <a:cubicBezTo>
                  <a:pt x="11637" y="33501"/>
                  <a:pt x="12635" y="33923"/>
                  <a:pt x="13643" y="34298"/>
                </a:cubicBezTo>
                <a:cubicBezTo>
                  <a:pt x="14774" y="34674"/>
                  <a:pt x="15911" y="35055"/>
                  <a:pt x="17097" y="35210"/>
                </a:cubicBezTo>
                <a:cubicBezTo>
                  <a:pt x="17346" y="35264"/>
                  <a:pt x="17602" y="35259"/>
                  <a:pt x="17850" y="35312"/>
                </a:cubicBezTo>
                <a:cubicBezTo>
                  <a:pt x="18142" y="35332"/>
                  <a:pt x="18436" y="35323"/>
                  <a:pt x="18725" y="35363"/>
                </a:cubicBezTo>
                <a:cubicBezTo>
                  <a:pt x="18802" y="35374"/>
                  <a:pt x="18879" y="35378"/>
                  <a:pt x="18957" y="35378"/>
                </a:cubicBezTo>
                <a:cubicBezTo>
                  <a:pt x="19115" y="35378"/>
                  <a:pt x="19273" y="35362"/>
                  <a:pt x="19431" y="35362"/>
                </a:cubicBezTo>
                <a:cubicBezTo>
                  <a:pt x="19518" y="35362"/>
                  <a:pt x="19604" y="35367"/>
                  <a:pt x="19691" y="35382"/>
                </a:cubicBezTo>
                <a:cubicBezTo>
                  <a:pt x="19453" y="35387"/>
                  <a:pt x="19215" y="35390"/>
                  <a:pt x="18978" y="35390"/>
                </a:cubicBezTo>
                <a:cubicBezTo>
                  <a:pt x="18353" y="35390"/>
                  <a:pt x="17728" y="35374"/>
                  <a:pt x="17103" y="35360"/>
                </a:cubicBezTo>
                <a:cubicBezTo>
                  <a:pt x="16222" y="35322"/>
                  <a:pt x="15347" y="35210"/>
                  <a:pt x="14486" y="35024"/>
                </a:cubicBezTo>
                <a:cubicBezTo>
                  <a:pt x="13407" y="34774"/>
                  <a:pt x="12315" y="34476"/>
                  <a:pt x="11366" y="33884"/>
                </a:cubicBezTo>
                <a:cubicBezTo>
                  <a:pt x="11096" y="33692"/>
                  <a:pt x="10796" y="33523"/>
                  <a:pt x="10584" y="33263"/>
                </a:cubicBezTo>
                <a:close/>
                <a:moveTo>
                  <a:pt x="26643" y="13132"/>
                </a:moveTo>
                <a:lnTo>
                  <a:pt x="26743" y="13164"/>
                </a:lnTo>
                <a:cubicBezTo>
                  <a:pt x="26697" y="13214"/>
                  <a:pt x="26656" y="13268"/>
                  <a:pt x="26621" y="13327"/>
                </a:cubicBezTo>
                <a:cubicBezTo>
                  <a:pt x="25414" y="15421"/>
                  <a:pt x="24031" y="17405"/>
                  <a:pt x="22630" y="19371"/>
                </a:cubicBezTo>
                <a:cubicBezTo>
                  <a:pt x="21368" y="21111"/>
                  <a:pt x="20016" y="22785"/>
                  <a:pt x="18616" y="24413"/>
                </a:cubicBezTo>
                <a:cubicBezTo>
                  <a:pt x="17325" y="25892"/>
                  <a:pt x="15983" y="27334"/>
                  <a:pt x="14535" y="28662"/>
                </a:cubicBezTo>
                <a:cubicBezTo>
                  <a:pt x="10322" y="32577"/>
                  <a:pt x="5533" y="35835"/>
                  <a:pt x="503" y="38608"/>
                </a:cubicBezTo>
                <a:cubicBezTo>
                  <a:pt x="490" y="38609"/>
                  <a:pt x="462" y="38609"/>
                  <a:pt x="447" y="38609"/>
                </a:cubicBezTo>
                <a:cubicBezTo>
                  <a:pt x="407" y="38476"/>
                  <a:pt x="324" y="38329"/>
                  <a:pt x="390" y="38190"/>
                </a:cubicBezTo>
                <a:cubicBezTo>
                  <a:pt x="515" y="37918"/>
                  <a:pt x="810" y="37797"/>
                  <a:pt x="1042" y="37630"/>
                </a:cubicBezTo>
                <a:cubicBezTo>
                  <a:pt x="2094" y="36913"/>
                  <a:pt x="3254" y="36378"/>
                  <a:pt x="4360" y="35749"/>
                </a:cubicBezTo>
                <a:cubicBezTo>
                  <a:pt x="4944" y="35412"/>
                  <a:pt x="5517" y="35060"/>
                  <a:pt x="6107" y="34732"/>
                </a:cubicBezTo>
                <a:cubicBezTo>
                  <a:pt x="6177" y="34690"/>
                  <a:pt x="6263" y="34698"/>
                  <a:pt x="6340" y="34686"/>
                </a:cubicBezTo>
                <a:cubicBezTo>
                  <a:pt x="6431" y="34594"/>
                  <a:pt x="6509" y="34482"/>
                  <a:pt x="6629" y="34422"/>
                </a:cubicBezTo>
                <a:cubicBezTo>
                  <a:pt x="8432" y="33359"/>
                  <a:pt x="10095" y="32081"/>
                  <a:pt x="11738" y="30789"/>
                </a:cubicBezTo>
                <a:cubicBezTo>
                  <a:pt x="12481" y="30169"/>
                  <a:pt x="13193" y="29510"/>
                  <a:pt x="13896" y="28845"/>
                </a:cubicBezTo>
                <a:cubicBezTo>
                  <a:pt x="15673" y="27211"/>
                  <a:pt x="17390" y="25505"/>
                  <a:pt x="18923" y="23637"/>
                </a:cubicBezTo>
                <a:cubicBezTo>
                  <a:pt x="18963" y="23584"/>
                  <a:pt x="19024" y="23552"/>
                  <a:pt x="19085" y="23526"/>
                </a:cubicBezTo>
                <a:cubicBezTo>
                  <a:pt x="19107" y="23476"/>
                  <a:pt x="19127" y="23426"/>
                  <a:pt x="19147" y="23377"/>
                </a:cubicBezTo>
                <a:cubicBezTo>
                  <a:pt x="20368" y="21887"/>
                  <a:pt x="21544" y="20359"/>
                  <a:pt x="22757" y="18861"/>
                </a:cubicBezTo>
                <a:cubicBezTo>
                  <a:pt x="22870" y="18740"/>
                  <a:pt x="22941" y="18559"/>
                  <a:pt x="23107" y="18504"/>
                </a:cubicBezTo>
                <a:cubicBezTo>
                  <a:pt x="23118" y="18472"/>
                  <a:pt x="23141" y="18409"/>
                  <a:pt x="23151" y="18379"/>
                </a:cubicBezTo>
                <a:cubicBezTo>
                  <a:pt x="23485" y="18130"/>
                  <a:pt x="23651" y="17744"/>
                  <a:pt x="23865" y="17402"/>
                </a:cubicBezTo>
                <a:cubicBezTo>
                  <a:pt x="24525" y="16498"/>
                  <a:pt x="25145" y="15563"/>
                  <a:pt x="25745" y="14619"/>
                </a:cubicBezTo>
                <a:cubicBezTo>
                  <a:pt x="26007" y="14198"/>
                  <a:pt x="26263" y="13771"/>
                  <a:pt x="26557" y="13372"/>
                </a:cubicBezTo>
                <a:cubicBezTo>
                  <a:pt x="26627" y="13310"/>
                  <a:pt x="26628" y="13218"/>
                  <a:pt x="26643" y="13132"/>
                </a:cubicBezTo>
                <a:close/>
                <a:moveTo>
                  <a:pt x="6013" y="36713"/>
                </a:moveTo>
                <a:lnTo>
                  <a:pt x="6013" y="36713"/>
                </a:lnTo>
                <a:cubicBezTo>
                  <a:pt x="7554" y="37434"/>
                  <a:pt x="8894" y="38512"/>
                  <a:pt x="10424" y="39256"/>
                </a:cubicBezTo>
                <a:cubicBezTo>
                  <a:pt x="10797" y="39429"/>
                  <a:pt x="11160" y="39639"/>
                  <a:pt x="11564" y="39735"/>
                </a:cubicBezTo>
                <a:cubicBezTo>
                  <a:pt x="11628" y="39747"/>
                  <a:pt x="11674" y="39796"/>
                  <a:pt x="11726" y="39829"/>
                </a:cubicBezTo>
                <a:cubicBezTo>
                  <a:pt x="11726" y="39829"/>
                  <a:pt x="11725" y="39829"/>
                  <a:pt x="11724" y="39829"/>
                </a:cubicBezTo>
                <a:cubicBezTo>
                  <a:pt x="11616" y="39829"/>
                  <a:pt x="11530" y="39738"/>
                  <a:pt x="11426" y="39738"/>
                </a:cubicBezTo>
                <a:cubicBezTo>
                  <a:pt x="11406" y="39738"/>
                  <a:pt x="11385" y="39741"/>
                  <a:pt x="11364" y="39749"/>
                </a:cubicBezTo>
                <a:cubicBezTo>
                  <a:pt x="11353" y="39735"/>
                  <a:pt x="11330" y="39707"/>
                  <a:pt x="11320" y="39692"/>
                </a:cubicBezTo>
                <a:cubicBezTo>
                  <a:pt x="10186" y="39411"/>
                  <a:pt x="9106" y="38937"/>
                  <a:pt x="8114" y="38321"/>
                </a:cubicBezTo>
                <a:cubicBezTo>
                  <a:pt x="7367" y="37856"/>
                  <a:pt x="6583" y="37398"/>
                  <a:pt x="6013" y="36713"/>
                </a:cubicBezTo>
                <a:close/>
                <a:moveTo>
                  <a:pt x="6398" y="36150"/>
                </a:moveTo>
                <a:cubicBezTo>
                  <a:pt x="6580" y="36150"/>
                  <a:pt x="6739" y="36279"/>
                  <a:pt x="6923" y="36279"/>
                </a:cubicBezTo>
                <a:cubicBezTo>
                  <a:pt x="6932" y="36279"/>
                  <a:pt x="6941" y="36279"/>
                  <a:pt x="6951" y="36278"/>
                </a:cubicBezTo>
                <a:cubicBezTo>
                  <a:pt x="8618" y="36759"/>
                  <a:pt x="10236" y="37434"/>
                  <a:pt x="11800" y="38190"/>
                </a:cubicBezTo>
                <a:cubicBezTo>
                  <a:pt x="12816" y="38701"/>
                  <a:pt x="13820" y="39243"/>
                  <a:pt x="14754" y="39892"/>
                </a:cubicBezTo>
                <a:cubicBezTo>
                  <a:pt x="14824" y="39953"/>
                  <a:pt x="14926" y="39949"/>
                  <a:pt x="14996" y="40007"/>
                </a:cubicBezTo>
                <a:cubicBezTo>
                  <a:pt x="15041" y="40043"/>
                  <a:pt x="15011" y="40058"/>
                  <a:pt x="14972" y="40058"/>
                </a:cubicBezTo>
                <a:cubicBezTo>
                  <a:pt x="14942" y="40058"/>
                  <a:pt x="14906" y="40049"/>
                  <a:pt x="14894" y="40036"/>
                </a:cubicBezTo>
                <a:cubicBezTo>
                  <a:pt x="14810" y="39995"/>
                  <a:pt x="14727" y="39951"/>
                  <a:pt x="14634" y="39933"/>
                </a:cubicBezTo>
                <a:cubicBezTo>
                  <a:pt x="13480" y="39628"/>
                  <a:pt x="12363" y="39195"/>
                  <a:pt x="11296" y="38660"/>
                </a:cubicBezTo>
                <a:cubicBezTo>
                  <a:pt x="10224" y="38118"/>
                  <a:pt x="9170" y="37540"/>
                  <a:pt x="8120" y="36955"/>
                </a:cubicBezTo>
                <a:cubicBezTo>
                  <a:pt x="7544" y="36645"/>
                  <a:pt x="6960" y="36338"/>
                  <a:pt x="6331" y="36157"/>
                </a:cubicBezTo>
                <a:cubicBezTo>
                  <a:pt x="6354" y="36152"/>
                  <a:pt x="6376" y="36150"/>
                  <a:pt x="6398" y="36150"/>
                </a:cubicBezTo>
                <a:close/>
                <a:moveTo>
                  <a:pt x="8413" y="36421"/>
                </a:moveTo>
                <a:cubicBezTo>
                  <a:pt x="8517" y="36421"/>
                  <a:pt x="8606" y="36494"/>
                  <a:pt x="8710" y="36494"/>
                </a:cubicBezTo>
                <a:cubicBezTo>
                  <a:pt x="8729" y="36494"/>
                  <a:pt x="8749" y="36492"/>
                  <a:pt x="8769" y="36486"/>
                </a:cubicBezTo>
                <a:cubicBezTo>
                  <a:pt x="8782" y="36499"/>
                  <a:pt x="8807" y="36527"/>
                  <a:pt x="8821" y="36541"/>
                </a:cubicBezTo>
                <a:cubicBezTo>
                  <a:pt x="9986" y="36791"/>
                  <a:pt x="11101" y="37240"/>
                  <a:pt x="12115" y="37866"/>
                </a:cubicBezTo>
                <a:cubicBezTo>
                  <a:pt x="13016" y="38428"/>
                  <a:pt x="13911" y="38997"/>
                  <a:pt x="14828" y="39531"/>
                </a:cubicBezTo>
                <a:cubicBezTo>
                  <a:pt x="15295" y="39793"/>
                  <a:pt x="15741" y="40096"/>
                  <a:pt x="16234" y="40303"/>
                </a:cubicBezTo>
                <a:cubicBezTo>
                  <a:pt x="16206" y="40306"/>
                  <a:pt x="16178" y="40308"/>
                  <a:pt x="16150" y="40308"/>
                </a:cubicBezTo>
                <a:cubicBezTo>
                  <a:pt x="16098" y="40308"/>
                  <a:pt x="16046" y="40301"/>
                  <a:pt x="15998" y="40277"/>
                </a:cubicBezTo>
                <a:cubicBezTo>
                  <a:pt x="15790" y="40189"/>
                  <a:pt x="15547" y="40188"/>
                  <a:pt x="15367" y="40037"/>
                </a:cubicBezTo>
                <a:cubicBezTo>
                  <a:pt x="14635" y="39527"/>
                  <a:pt x="13904" y="39011"/>
                  <a:pt x="13131" y="38561"/>
                </a:cubicBezTo>
                <a:cubicBezTo>
                  <a:pt x="11932" y="37856"/>
                  <a:pt x="10662" y="37274"/>
                  <a:pt x="9369" y="36763"/>
                </a:cubicBezTo>
                <a:cubicBezTo>
                  <a:pt x="9038" y="36625"/>
                  <a:pt x="8690" y="36542"/>
                  <a:pt x="8351" y="36430"/>
                </a:cubicBezTo>
                <a:cubicBezTo>
                  <a:pt x="8372" y="36424"/>
                  <a:pt x="8393" y="36421"/>
                  <a:pt x="8413" y="36421"/>
                </a:cubicBezTo>
                <a:close/>
                <a:moveTo>
                  <a:pt x="5795" y="36190"/>
                </a:moveTo>
                <a:cubicBezTo>
                  <a:pt x="6890" y="36541"/>
                  <a:pt x="7874" y="37147"/>
                  <a:pt x="8866" y="37717"/>
                </a:cubicBezTo>
                <a:cubicBezTo>
                  <a:pt x="9835" y="38253"/>
                  <a:pt x="10808" y="38793"/>
                  <a:pt x="11822" y="39244"/>
                </a:cubicBezTo>
                <a:cubicBezTo>
                  <a:pt x="12872" y="39700"/>
                  <a:pt x="13966" y="40071"/>
                  <a:pt x="15090" y="40300"/>
                </a:cubicBezTo>
                <a:cubicBezTo>
                  <a:pt x="15270" y="40300"/>
                  <a:pt x="15438" y="40363"/>
                  <a:pt x="15609" y="40409"/>
                </a:cubicBezTo>
                <a:cubicBezTo>
                  <a:pt x="15599" y="40409"/>
                  <a:pt x="15590" y="40409"/>
                  <a:pt x="15581" y="40409"/>
                </a:cubicBezTo>
                <a:cubicBezTo>
                  <a:pt x="15536" y="40409"/>
                  <a:pt x="15489" y="40412"/>
                  <a:pt x="15442" y="40412"/>
                </a:cubicBezTo>
                <a:cubicBezTo>
                  <a:pt x="15363" y="40412"/>
                  <a:pt x="15285" y="40404"/>
                  <a:pt x="15216" y="40360"/>
                </a:cubicBezTo>
                <a:cubicBezTo>
                  <a:pt x="14786" y="40293"/>
                  <a:pt x="14354" y="40265"/>
                  <a:pt x="13927" y="40176"/>
                </a:cubicBezTo>
                <a:cubicBezTo>
                  <a:pt x="12541" y="39941"/>
                  <a:pt x="11237" y="39375"/>
                  <a:pt x="10011" y="38698"/>
                </a:cubicBezTo>
                <a:cubicBezTo>
                  <a:pt x="9082" y="38201"/>
                  <a:pt x="8216" y="37593"/>
                  <a:pt x="7287" y="37095"/>
                </a:cubicBezTo>
                <a:cubicBezTo>
                  <a:pt x="6811" y="36843"/>
                  <a:pt x="6329" y="36601"/>
                  <a:pt x="5833" y="36387"/>
                </a:cubicBezTo>
                <a:cubicBezTo>
                  <a:pt x="5744" y="36350"/>
                  <a:pt x="5669" y="36283"/>
                  <a:pt x="5624" y="36198"/>
                </a:cubicBezTo>
                <a:lnTo>
                  <a:pt x="5795" y="36190"/>
                </a:lnTo>
                <a:close/>
                <a:moveTo>
                  <a:pt x="32426" y="0"/>
                </a:moveTo>
                <a:cubicBezTo>
                  <a:pt x="32338" y="0"/>
                  <a:pt x="32253" y="108"/>
                  <a:pt x="32221" y="184"/>
                </a:cubicBezTo>
                <a:cubicBezTo>
                  <a:pt x="31774" y="1095"/>
                  <a:pt x="31308" y="1998"/>
                  <a:pt x="30769" y="2860"/>
                </a:cubicBezTo>
                <a:cubicBezTo>
                  <a:pt x="30053" y="4000"/>
                  <a:pt x="29307" y="5121"/>
                  <a:pt x="28588" y="6260"/>
                </a:cubicBezTo>
                <a:cubicBezTo>
                  <a:pt x="28088" y="7032"/>
                  <a:pt x="27623" y="7832"/>
                  <a:pt x="27292" y="8693"/>
                </a:cubicBezTo>
                <a:cubicBezTo>
                  <a:pt x="26916" y="9677"/>
                  <a:pt x="26577" y="10688"/>
                  <a:pt x="26441" y="11737"/>
                </a:cubicBezTo>
                <a:cubicBezTo>
                  <a:pt x="26356" y="12169"/>
                  <a:pt x="26439" y="12613"/>
                  <a:pt x="26569" y="13027"/>
                </a:cubicBezTo>
                <a:cubicBezTo>
                  <a:pt x="26375" y="13320"/>
                  <a:pt x="26139" y="13587"/>
                  <a:pt x="25949" y="13887"/>
                </a:cubicBezTo>
                <a:cubicBezTo>
                  <a:pt x="25374" y="14787"/>
                  <a:pt x="24792" y="15682"/>
                  <a:pt x="24186" y="16559"/>
                </a:cubicBezTo>
                <a:cubicBezTo>
                  <a:pt x="24136" y="16645"/>
                  <a:pt x="24104" y="16745"/>
                  <a:pt x="24011" y="16794"/>
                </a:cubicBezTo>
                <a:cubicBezTo>
                  <a:pt x="24201" y="16278"/>
                  <a:pt x="24193" y="15713"/>
                  <a:pt x="24142" y="15171"/>
                </a:cubicBezTo>
                <a:cubicBezTo>
                  <a:pt x="23946" y="13934"/>
                  <a:pt x="23289" y="12833"/>
                  <a:pt x="22991" y="11624"/>
                </a:cubicBezTo>
                <a:cubicBezTo>
                  <a:pt x="22705" y="10158"/>
                  <a:pt x="22406" y="8691"/>
                  <a:pt x="22223" y="7207"/>
                </a:cubicBezTo>
                <a:cubicBezTo>
                  <a:pt x="22131" y="6651"/>
                  <a:pt x="22211" y="6088"/>
                  <a:pt x="22190" y="5529"/>
                </a:cubicBezTo>
                <a:cubicBezTo>
                  <a:pt x="22191" y="5425"/>
                  <a:pt x="22135" y="5279"/>
                  <a:pt x="22020" y="5279"/>
                </a:cubicBezTo>
                <a:cubicBezTo>
                  <a:pt x="22005" y="5279"/>
                  <a:pt x="21989" y="5282"/>
                  <a:pt x="21972" y="5287"/>
                </a:cubicBezTo>
                <a:cubicBezTo>
                  <a:pt x="21804" y="5355"/>
                  <a:pt x="21670" y="5497"/>
                  <a:pt x="21579" y="5655"/>
                </a:cubicBezTo>
                <a:cubicBezTo>
                  <a:pt x="21192" y="6276"/>
                  <a:pt x="20860" y="6936"/>
                  <a:pt x="20654" y="7640"/>
                </a:cubicBezTo>
                <a:cubicBezTo>
                  <a:pt x="20388" y="8543"/>
                  <a:pt x="20216" y="9470"/>
                  <a:pt x="20140" y="10408"/>
                </a:cubicBezTo>
                <a:cubicBezTo>
                  <a:pt x="20043" y="12309"/>
                  <a:pt x="20257" y="14242"/>
                  <a:pt x="20900" y="16039"/>
                </a:cubicBezTo>
                <a:cubicBezTo>
                  <a:pt x="21096" y="16561"/>
                  <a:pt x="21320" y="17076"/>
                  <a:pt x="21630" y="17540"/>
                </a:cubicBezTo>
                <a:cubicBezTo>
                  <a:pt x="21920" y="17954"/>
                  <a:pt x="22355" y="18226"/>
                  <a:pt x="22789" y="18469"/>
                </a:cubicBezTo>
                <a:cubicBezTo>
                  <a:pt x="21676" y="19824"/>
                  <a:pt x="20612" y="21216"/>
                  <a:pt x="19500" y="22571"/>
                </a:cubicBezTo>
                <a:cubicBezTo>
                  <a:pt x="19425" y="22637"/>
                  <a:pt x="19432" y="22797"/>
                  <a:pt x="19332" y="22818"/>
                </a:cubicBezTo>
                <a:cubicBezTo>
                  <a:pt x="19301" y="22718"/>
                  <a:pt x="19392" y="22642"/>
                  <a:pt x="19424" y="22554"/>
                </a:cubicBezTo>
                <a:cubicBezTo>
                  <a:pt x="19629" y="21631"/>
                  <a:pt x="19496" y="20660"/>
                  <a:pt x="19185" y="19776"/>
                </a:cubicBezTo>
                <a:cubicBezTo>
                  <a:pt x="18948" y="19133"/>
                  <a:pt x="18636" y="18520"/>
                  <a:pt x="18342" y="17902"/>
                </a:cubicBezTo>
                <a:cubicBezTo>
                  <a:pt x="17918" y="16960"/>
                  <a:pt x="17494" y="16006"/>
                  <a:pt x="17249" y="14999"/>
                </a:cubicBezTo>
                <a:cubicBezTo>
                  <a:pt x="17139" y="14515"/>
                  <a:pt x="17074" y="14024"/>
                  <a:pt x="16994" y="13535"/>
                </a:cubicBezTo>
                <a:cubicBezTo>
                  <a:pt x="16963" y="13436"/>
                  <a:pt x="16951" y="13288"/>
                  <a:pt x="16825" y="13262"/>
                </a:cubicBezTo>
                <a:cubicBezTo>
                  <a:pt x="16820" y="13261"/>
                  <a:pt x="16815" y="13261"/>
                  <a:pt x="16810" y="13261"/>
                </a:cubicBezTo>
                <a:cubicBezTo>
                  <a:pt x="16611" y="13261"/>
                  <a:pt x="16552" y="13497"/>
                  <a:pt x="16475" y="13643"/>
                </a:cubicBezTo>
                <a:cubicBezTo>
                  <a:pt x="16135" y="14506"/>
                  <a:pt x="16006" y="15433"/>
                  <a:pt x="15859" y="16342"/>
                </a:cubicBezTo>
                <a:cubicBezTo>
                  <a:pt x="15806" y="16902"/>
                  <a:pt x="15817" y="17466"/>
                  <a:pt x="15803" y="18028"/>
                </a:cubicBezTo>
                <a:cubicBezTo>
                  <a:pt x="15742" y="18280"/>
                  <a:pt x="15855" y="18524"/>
                  <a:pt x="15862" y="18773"/>
                </a:cubicBezTo>
                <a:cubicBezTo>
                  <a:pt x="15983" y="19959"/>
                  <a:pt x="16289" y="21119"/>
                  <a:pt x="16767" y="22210"/>
                </a:cubicBezTo>
                <a:cubicBezTo>
                  <a:pt x="16998" y="22727"/>
                  <a:pt x="17312" y="23266"/>
                  <a:pt x="17856" y="23498"/>
                </a:cubicBezTo>
                <a:cubicBezTo>
                  <a:pt x="17974" y="23572"/>
                  <a:pt x="18105" y="23581"/>
                  <a:pt x="18238" y="23581"/>
                </a:cubicBezTo>
                <a:cubicBezTo>
                  <a:pt x="18285" y="23581"/>
                  <a:pt x="18331" y="23580"/>
                  <a:pt x="18378" y="23580"/>
                </a:cubicBezTo>
                <a:cubicBezTo>
                  <a:pt x="18449" y="23580"/>
                  <a:pt x="18521" y="23583"/>
                  <a:pt x="18590" y="23597"/>
                </a:cubicBezTo>
                <a:cubicBezTo>
                  <a:pt x="18588" y="23613"/>
                  <a:pt x="18582" y="23646"/>
                  <a:pt x="18580" y="23662"/>
                </a:cubicBezTo>
                <a:cubicBezTo>
                  <a:pt x="17119" y="25384"/>
                  <a:pt x="15509" y="26970"/>
                  <a:pt x="13858" y="28506"/>
                </a:cubicBezTo>
                <a:cubicBezTo>
                  <a:pt x="13690" y="28673"/>
                  <a:pt x="13496" y="28819"/>
                  <a:pt x="13361" y="29017"/>
                </a:cubicBezTo>
                <a:cubicBezTo>
                  <a:pt x="13373" y="28993"/>
                  <a:pt x="13396" y="28945"/>
                  <a:pt x="13407" y="28921"/>
                </a:cubicBezTo>
                <a:cubicBezTo>
                  <a:pt x="13524" y="28523"/>
                  <a:pt x="13468" y="28106"/>
                  <a:pt x="13421" y="27702"/>
                </a:cubicBezTo>
                <a:cubicBezTo>
                  <a:pt x="13056" y="25204"/>
                  <a:pt x="12177" y="22801"/>
                  <a:pt x="11999" y="20274"/>
                </a:cubicBezTo>
                <a:cubicBezTo>
                  <a:pt x="11928" y="19811"/>
                  <a:pt x="11980" y="19341"/>
                  <a:pt x="11979" y="18875"/>
                </a:cubicBezTo>
                <a:cubicBezTo>
                  <a:pt x="11973" y="18427"/>
                  <a:pt x="12052" y="17984"/>
                  <a:pt x="12121" y="17545"/>
                </a:cubicBezTo>
                <a:cubicBezTo>
                  <a:pt x="12131" y="17460"/>
                  <a:pt x="12056" y="17417"/>
                  <a:pt x="11981" y="17417"/>
                </a:cubicBezTo>
                <a:cubicBezTo>
                  <a:pt x="11954" y="17417"/>
                  <a:pt x="11927" y="17423"/>
                  <a:pt x="11904" y="17434"/>
                </a:cubicBezTo>
                <a:cubicBezTo>
                  <a:pt x="11722" y="17568"/>
                  <a:pt x="11609" y="17766"/>
                  <a:pt x="11486" y="17952"/>
                </a:cubicBezTo>
                <a:cubicBezTo>
                  <a:pt x="10137" y="20066"/>
                  <a:pt x="9594" y="22666"/>
                  <a:pt x="9938" y="25146"/>
                </a:cubicBezTo>
                <a:cubicBezTo>
                  <a:pt x="10098" y="26281"/>
                  <a:pt x="10388" y="27443"/>
                  <a:pt x="11069" y="28386"/>
                </a:cubicBezTo>
                <a:cubicBezTo>
                  <a:pt x="11438" y="28916"/>
                  <a:pt x="12070" y="29263"/>
                  <a:pt x="12719" y="29263"/>
                </a:cubicBezTo>
                <a:cubicBezTo>
                  <a:pt x="12752" y="29263"/>
                  <a:pt x="12784" y="29262"/>
                  <a:pt x="12817" y="29261"/>
                </a:cubicBezTo>
                <a:lnTo>
                  <a:pt x="12817" y="29261"/>
                </a:lnTo>
                <a:cubicBezTo>
                  <a:pt x="12807" y="29282"/>
                  <a:pt x="12787" y="29326"/>
                  <a:pt x="12776" y="29347"/>
                </a:cubicBezTo>
                <a:cubicBezTo>
                  <a:pt x="12805" y="29357"/>
                  <a:pt x="12861" y="29373"/>
                  <a:pt x="12889" y="29381"/>
                </a:cubicBezTo>
                <a:cubicBezTo>
                  <a:pt x="11976" y="30312"/>
                  <a:pt x="10912" y="31082"/>
                  <a:pt x="9875" y="31873"/>
                </a:cubicBezTo>
                <a:cubicBezTo>
                  <a:pt x="8926" y="32584"/>
                  <a:pt x="7958" y="33272"/>
                  <a:pt x="6948" y="33892"/>
                </a:cubicBezTo>
                <a:cubicBezTo>
                  <a:pt x="7208" y="33501"/>
                  <a:pt x="7324" y="33035"/>
                  <a:pt x="7370" y="32572"/>
                </a:cubicBezTo>
                <a:cubicBezTo>
                  <a:pt x="7459" y="31098"/>
                  <a:pt x="7272" y="29631"/>
                  <a:pt x="7215" y="28160"/>
                </a:cubicBezTo>
                <a:cubicBezTo>
                  <a:pt x="7144" y="27663"/>
                  <a:pt x="7211" y="27159"/>
                  <a:pt x="7158" y="26659"/>
                </a:cubicBezTo>
                <a:cubicBezTo>
                  <a:pt x="7163" y="25884"/>
                  <a:pt x="7158" y="25108"/>
                  <a:pt x="7235" y="24337"/>
                </a:cubicBezTo>
                <a:cubicBezTo>
                  <a:pt x="7258" y="23837"/>
                  <a:pt x="7246" y="23334"/>
                  <a:pt x="7324" y="22838"/>
                </a:cubicBezTo>
                <a:cubicBezTo>
                  <a:pt x="7334" y="22177"/>
                  <a:pt x="7500" y="21530"/>
                  <a:pt x="7486" y="20870"/>
                </a:cubicBezTo>
                <a:cubicBezTo>
                  <a:pt x="7437" y="20789"/>
                  <a:pt x="7352" y="20748"/>
                  <a:pt x="7266" y="20748"/>
                </a:cubicBezTo>
                <a:cubicBezTo>
                  <a:pt x="7203" y="20748"/>
                  <a:pt x="7138" y="20770"/>
                  <a:pt x="7087" y="20816"/>
                </a:cubicBezTo>
                <a:cubicBezTo>
                  <a:pt x="6411" y="21363"/>
                  <a:pt x="5957" y="22125"/>
                  <a:pt x="5544" y="22877"/>
                </a:cubicBezTo>
                <a:cubicBezTo>
                  <a:pt x="4897" y="24057"/>
                  <a:pt x="4500" y="25357"/>
                  <a:pt x="4246" y="26676"/>
                </a:cubicBezTo>
                <a:cubicBezTo>
                  <a:pt x="4105" y="27395"/>
                  <a:pt x="4026" y="28124"/>
                  <a:pt x="3965" y="28854"/>
                </a:cubicBezTo>
                <a:cubicBezTo>
                  <a:pt x="3957" y="29337"/>
                  <a:pt x="3946" y="29818"/>
                  <a:pt x="3937" y="30301"/>
                </a:cubicBezTo>
                <a:cubicBezTo>
                  <a:pt x="3973" y="30842"/>
                  <a:pt x="4012" y="31384"/>
                  <a:pt x="4094" y="31920"/>
                </a:cubicBezTo>
                <a:cubicBezTo>
                  <a:pt x="4186" y="32467"/>
                  <a:pt x="4262" y="33033"/>
                  <a:pt x="4533" y="33527"/>
                </a:cubicBezTo>
                <a:cubicBezTo>
                  <a:pt x="4682" y="33810"/>
                  <a:pt x="4913" y="34035"/>
                  <a:pt x="5143" y="34254"/>
                </a:cubicBezTo>
                <a:cubicBezTo>
                  <a:pt x="5320" y="34400"/>
                  <a:pt x="5517" y="34543"/>
                  <a:pt x="5748" y="34587"/>
                </a:cubicBezTo>
                <a:cubicBezTo>
                  <a:pt x="4921" y="35062"/>
                  <a:pt x="4105" y="35557"/>
                  <a:pt x="3257" y="35997"/>
                </a:cubicBezTo>
                <a:cubicBezTo>
                  <a:pt x="2451" y="36419"/>
                  <a:pt x="1641" y="36837"/>
                  <a:pt x="882" y="37342"/>
                </a:cubicBezTo>
                <a:cubicBezTo>
                  <a:pt x="590" y="37544"/>
                  <a:pt x="222" y="37702"/>
                  <a:pt x="87" y="38058"/>
                </a:cubicBezTo>
                <a:cubicBezTo>
                  <a:pt x="0" y="38352"/>
                  <a:pt x="58" y="38710"/>
                  <a:pt x="299" y="38917"/>
                </a:cubicBezTo>
                <a:cubicBezTo>
                  <a:pt x="306" y="38917"/>
                  <a:pt x="314" y="38917"/>
                  <a:pt x="321" y="38917"/>
                </a:cubicBezTo>
                <a:cubicBezTo>
                  <a:pt x="359" y="38917"/>
                  <a:pt x="397" y="38919"/>
                  <a:pt x="435" y="38919"/>
                </a:cubicBezTo>
                <a:cubicBezTo>
                  <a:pt x="506" y="38919"/>
                  <a:pt x="575" y="38912"/>
                  <a:pt x="638" y="38876"/>
                </a:cubicBezTo>
                <a:cubicBezTo>
                  <a:pt x="1012" y="38613"/>
                  <a:pt x="1440" y="38437"/>
                  <a:pt x="1838" y="38209"/>
                </a:cubicBezTo>
                <a:cubicBezTo>
                  <a:pt x="2963" y="37598"/>
                  <a:pt x="4085" y="36981"/>
                  <a:pt x="5159" y="36282"/>
                </a:cubicBezTo>
                <a:cubicBezTo>
                  <a:pt x="5391" y="36382"/>
                  <a:pt x="5467" y="36634"/>
                  <a:pt x="5615" y="36815"/>
                </a:cubicBezTo>
                <a:cubicBezTo>
                  <a:pt x="5988" y="37369"/>
                  <a:pt x="6568" y="37726"/>
                  <a:pt x="7103" y="38105"/>
                </a:cubicBezTo>
                <a:cubicBezTo>
                  <a:pt x="8158" y="38773"/>
                  <a:pt x="9255" y="39404"/>
                  <a:pt x="10454" y="39776"/>
                </a:cubicBezTo>
                <a:cubicBezTo>
                  <a:pt x="11545" y="40132"/>
                  <a:pt x="12673" y="40365"/>
                  <a:pt x="13816" y="40473"/>
                </a:cubicBezTo>
                <a:cubicBezTo>
                  <a:pt x="14102" y="40535"/>
                  <a:pt x="14396" y="40513"/>
                  <a:pt x="14680" y="40580"/>
                </a:cubicBezTo>
                <a:cubicBezTo>
                  <a:pt x="14688" y="40580"/>
                  <a:pt x="14695" y="40580"/>
                  <a:pt x="14702" y="40580"/>
                </a:cubicBezTo>
                <a:cubicBezTo>
                  <a:pt x="15051" y="40580"/>
                  <a:pt x="15392" y="40670"/>
                  <a:pt x="15741" y="40670"/>
                </a:cubicBezTo>
                <a:cubicBezTo>
                  <a:pt x="15755" y="40670"/>
                  <a:pt x="15769" y="40670"/>
                  <a:pt x="15783" y="40670"/>
                </a:cubicBezTo>
                <a:cubicBezTo>
                  <a:pt x="16019" y="40702"/>
                  <a:pt x="16254" y="40740"/>
                  <a:pt x="16492" y="40740"/>
                </a:cubicBezTo>
                <a:cubicBezTo>
                  <a:pt x="16524" y="40740"/>
                  <a:pt x="16556" y="40739"/>
                  <a:pt x="16587" y="40738"/>
                </a:cubicBezTo>
                <a:cubicBezTo>
                  <a:pt x="16601" y="40736"/>
                  <a:pt x="16616" y="40736"/>
                  <a:pt x="16631" y="40736"/>
                </a:cubicBezTo>
                <a:cubicBezTo>
                  <a:pt x="16693" y="40736"/>
                  <a:pt x="16759" y="40746"/>
                  <a:pt x="16823" y="40746"/>
                </a:cubicBezTo>
                <a:cubicBezTo>
                  <a:pt x="16890" y="40746"/>
                  <a:pt x="16955" y="40734"/>
                  <a:pt x="17007" y="40688"/>
                </a:cubicBezTo>
                <a:cubicBezTo>
                  <a:pt x="17077" y="40607"/>
                  <a:pt x="16979" y="40521"/>
                  <a:pt x="16910" y="40487"/>
                </a:cubicBezTo>
                <a:cubicBezTo>
                  <a:pt x="16158" y="40112"/>
                  <a:pt x="15470" y="39623"/>
                  <a:pt x="14752" y="39185"/>
                </a:cubicBezTo>
                <a:cubicBezTo>
                  <a:pt x="14391" y="38933"/>
                  <a:pt x="14018" y="38698"/>
                  <a:pt x="13652" y="38450"/>
                </a:cubicBezTo>
                <a:cubicBezTo>
                  <a:pt x="12677" y="37821"/>
                  <a:pt x="11721" y="37143"/>
                  <a:pt x="10641" y="36705"/>
                </a:cubicBezTo>
                <a:cubicBezTo>
                  <a:pt x="9486" y="36241"/>
                  <a:pt x="8251" y="36013"/>
                  <a:pt x="7020" y="35874"/>
                </a:cubicBezTo>
                <a:cubicBezTo>
                  <a:pt x="6859" y="35856"/>
                  <a:pt x="6696" y="35847"/>
                  <a:pt x="6534" y="35847"/>
                </a:cubicBezTo>
                <a:cubicBezTo>
                  <a:pt x="6251" y="35847"/>
                  <a:pt x="5967" y="35874"/>
                  <a:pt x="5689" y="35929"/>
                </a:cubicBezTo>
                <a:cubicBezTo>
                  <a:pt x="5716" y="35922"/>
                  <a:pt x="5771" y="35909"/>
                  <a:pt x="5799" y="35902"/>
                </a:cubicBezTo>
                <a:cubicBezTo>
                  <a:pt x="5873" y="35818"/>
                  <a:pt x="5975" y="35767"/>
                  <a:pt x="6068" y="35706"/>
                </a:cubicBezTo>
                <a:cubicBezTo>
                  <a:pt x="6850" y="35200"/>
                  <a:pt x="7618" y="34675"/>
                  <a:pt x="8382" y="34143"/>
                </a:cubicBezTo>
                <a:cubicBezTo>
                  <a:pt x="8919" y="33776"/>
                  <a:pt x="9427" y="33365"/>
                  <a:pt x="9969" y="33009"/>
                </a:cubicBezTo>
                <a:cubicBezTo>
                  <a:pt x="10600" y="33776"/>
                  <a:pt x="11452" y="34327"/>
                  <a:pt x="12367" y="34692"/>
                </a:cubicBezTo>
                <a:cubicBezTo>
                  <a:pt x="13764" y="35239"/>
                  <a:pt x="15254" y="35541"/>
                  <a:pt x="16751" y="35603"/>
                </a:cubicBezTo>
                <a:cubicBezTo>
                  <a:pt x="17073" y="35644"/>
                  <a:pt x="17397" y="35662"/>
                  <a:pt x="17721" y="35662"/>
                </a:cubicBezTo>
                <a:cubicBezTo>
                  <a:pt x="17974" y="35662"/>
                  <a:pt x="18227" y="35651"/>
                  <a:pt x="18480" y="35633"/>
                </a:cubicBezTo>
                <a:cubicBezTo>
                  <a:pt x="18536" y="35634"/>
                  <a:pt x="18593" y="35634"/>
                  <a:pt x="18649" y="35634"/>
                </a:cubicBezTo>
                <a:cubicBezTo>
                  <a:pt x="19212" y="35634"/>
                  <a:pt x="19772" y="35588"/>
                  <a:pt x="20333" y="35542"/>
                </a:cubicBezTo>
                <a:cubicBezTo>
                  <a:pt x="21400" y="35454"/>
                  <a:pt x="22471" y="35338"/>
                  <a:pt x="23526" y="35142"/>
                </a:cubicBezTo>
                <a:cubicBezTo>
                  <a:pt x="23527" y="35142"/>
                  <a:pt x="23528" y="35142"/>
                  <a:pt x="23529" y="35142"/>
                </a:cubicBezTo>
                <a:cubicBezTo>
                  <a:pt x="23676" y="35142"/>
                  <a:pt x="23739" y="34920"/>
                  <a:pt x="23590" y="34866"/>
                </a:cubicBezTo>
                <a:cubicBezTo>
                  <a:pt x="21795" y="34374"/>
                  <a:pt x="20103" y="33585"/>
                  <a:pt x="18364" y="32933"/>
                </a:cubicBezTo>
                <a:cubicBezTo>
                  <a:pt x="17186" y="32476"/>
                  <a:pt x="15938" y="32187"/>
                  <a:pt x="14672" y="32157"/>
                </a:cubicBezTo>
                <a:cubicBezTo>
                  <a:pt x="14435" y="32125"/>
                  <a:pt x="14196" y="32115"/>
                  <a:pt x="13958" y="32115"/>
                </a:cubicBezTo>
                <a:cubicBezTo>
                  <a:pt x="13559" y="32115"/>
                  <a:pt x="13159" y="32144"/>
                  <a:pt x="12760" y="32148"/>
                </a:cubicBezTo>
                <a:cubicBezTo>
                  <a:pt x="12119" y="32200"/>
                  <a:pt x="11472" y="32244"/>
                  <a:pt x="10850" y="32423"/>
                </a:cubicBezTo>
                <a:cubicBezTo>
                  <a:pt x="10744" y="32466"/>
                  <a:pt x="10641" y="32540"/>
                  <a:pt x="10524" y="32540"/>
                </a:cubicBezTo>
                <a:cubicBezTo>
                  <a:pt x="10509" y="32540"/>
                  <a:pt x="10494" y="32538"/>
                  <a:pt x="10478" y="32536"/>
                </a:cubicBezTo>
                <a:cubicBezTo>
                  <a:pt x="10600" y="32473"/>
                  <a:pt x="10720" y="32411"/>
                  <a:pt x="10830" y="32329"/>
                </a:cubicBezTo>
                <a:cubicBezTo>
                  <a:pt x="11932" y="31470"/>
                  <a:pt x="13005" y="30578"/>
                  <a:pt x="14050" y="29650"/>
                </a:cubicBezTo>
                <a:cubicBezTo>
                  <a:pt x="14455" y="29257"/>
                  <a:pt x="14903" y="28906"/>
                  <a:pt x="15291" y="28495"/>
                </a:cubicBezTo>
                <a:cubicBezTo>
                  <a:pt x="15442" y="28527"/>
                  <a:pt x="15534" y="28655"/>
                  <a:pt x="15647" y="28746"/>
                </a:cubicBezTo>
                <a:cubicBezTo>
                  <a:pt x="16766" y="29514"/>
                  <a:pt x="18069" y="29993"/>
                  <a:pt x="19408" y="30202"/>
                </a:cubicBezTo>
                <a:cubicBezTo>
                  <a:pt x="20395" y="30372"/>
                  <a:pt x="21394" y="30444"/>
                  <a:pt x="22394" y="30444"/>
                </a:cubicBezTo>
                <a:cubicBezTo>
                  <a:pt x="23249" y="30444"/>
                  <a:pt x="24105" y="30392"/>
                  <a:pt x="24954" y="30305"/>
                </a:cubicBezTo>
                <a:cubicBezTo>
                  <a:pt x="25773" y="30205"/>
                  <a:pt x="26603" y="30151"/>
                  <a:pt x="27408" y="29969"/>
                </a:cubicBezTo>
                <a:cubicBezTo>
                  <a:pt x="27567" y="29949"/>
                  <a:pt x="27516" y="29754"/>
                  <a:pt x="27389" y="29725"/>
                </a:cubicBezTo>
                <a:cubicBezTo>
                  <a:pt x="27061" y="29701"/>
                  <a:pt x="26745" y="29605"/>
                  <a:pt x="26427" y="29531"/>
                </a:cubicBezTo>
                <a:cubicBezTo>
                  <a:pt x="24928" y="29166"/>
                  <a:pt x="23487" y="28607"/>
                  <a:pt x="22039" y="28086"/>
                </a:cubicBezTo>
                <a:cubicBezTo>
                  <a:pt x="21096" y="27729"/>
                  <a:pt x="20090" y="27570"/>
                  <a:pt x="19083" y="27570"/>
                </a:cubicBezTo>
                <a:cubicBezTo>
                  <a:pt x="18971" y="27570"/>
                  <a:pt x="18860" y="27572"/>
                  <a:pt x="18748" y="27576"/>
                </a:cubicBezTo>
                <a:cubicBezTo>
                  <a:pt x="17720" y="27630"/>
                  <a:pt x="16662" y="27692"/>
                  <a:pt x="15697" y="28082"/>
                </a:cubicBezTo>
                <a:cubicBezTo>
                  <a:pt x="15745" y="28024"/>
                  <a:pt x="15821" y="27996"/>
                  <a:pt x="15874" y="27943"/>
                </a:cubicBezTo>
                <a:cubicBezTo>
                  <a:pt x="16765" y="27055"/>
                  <a:pt x="17624" y="26140"/>
                  <a:pt x="18450" y="25196"/>
                </a:cubicBezTo>
                <a:cubicBezTo>
                  <a:pt x="18490" y="25199"/>
                  <a:pt x="18570" y="25203"/>
                  <a:pt x="18610" y="25205"/>
                </a:cubicBezTo>
                <a:cubicBezTo>
                  <a:pt x="18837" y="25447"/>
                  <a:pt x="19163" y="25559"/>
                  <a:pt x="19472" y="25651"/>
                </a:cubicBezTo>
                <a:cubicBezTo>
                  <a:pt x="20293" y="25868"/>
                  <a:pt x="21130" y="26029"/>
                  <a:pt x="21972" y="26135"/>
                </a:cubicBezTo>
                <a:cubicBezTo>
                  <a:pt x="22415" y="26142"/>
                  <a:pt x="22854" y="26202"/>
                  <a:pt x="23294" y="26202"/>
                </a:cubicBezTo>
                <a:cubicBezTo>
                  <a:pt x="23355" y="26202"/>
                  <a:pt x="23415" y="26201"/>
                  <a:pt x="23475" y="26199"/>
                </a:cubicBezTo>
                <a:cubicBezTo>
                  <a:pt x="23672" y="26187"/>
                  <a:pt x="23869" y="26185"/>
                  <a:pt x="24067" y="26185"/>
                </a:cubicBezTo>
                <a:cubicBezTo>
                  <a:pt x="24192" y="26185"/>
                  <a:pt x="24317" y="26186"/>
                  <a:pt x="24442" y="26186"/>
                </a:cubicBezTo>
                <a:cubicBezTo>
                  <a:pt x="24544" y="26186"/>
                  <a:pt x="24647" y="26185"/>
                  <a:pt x="24750" y="26183"/>
                </a:cubicBezTo>
                <a:cubicBezTo>
                  <a:pt x="24904" y="26162"/>
                  <a:pt x="25059" y="26143"/>
                  <a:pt x="25214" y="26143"/>
                </a:cubicBezTo>
                <a:cubicBezTo>
                  <a:pt x="25233" y="26143"/>
                  <a:pt x="25251" y="26143"/>
                  <a:pt x="25269" y="26144"/>
                </a:cubicBezTo>
                <a:cubicBezTo>
                  <a:pt x="26008" y="26096"/>
                  <a:pt x="26743" y="25997"/>
                  <a:pt x="27468" y="25847"/>
                </a:cubicBezTo>
                <a:cubicBezTo>
                  <a:pt x="28890" y="25531"/>
                  <a:pt x="30326" y="25220"/>
                  <a:pt x="31665" y="24633"/>
                </a:cubicBezTo>
                <a:cubicBezTo>
                  <a:pt x="32184" y="24389"/>
                  <a:pt x="32722" y="24192"/>
                  <a:pt x="33244" y="23954"/>
                </a:cubicBezTo>
                <a:cubicBezTo>
                  <a:pt x="33401" y="23922"/>
                  <a:pt x="33356" y="23697"/>
                  <a:pt x="33217" y="23697"/>
                </a:cubicBezTo>
                <a:cubicBezTo>
                  <a:pt x="33211" y="23697"/>
                  <a:pt x="33205" y="23697"/>
                  <a:pt x="33199" y="23698"/>
                </a:cubicBezTo>
                <a:cubicBezTo>
                  <a:pt x="32776" y="23742"/>
                  <a:pt x="32352" y="23784"/>
                  <a:pt x="31927" y="23784"/>
                </a:cubicBezTo>
                <a:cubicBezTo>
                  <a:pt x="31865" y="23784"/>
                  <a:pt x="31803" y="23783"/>
                  <a:pt x="31741" y="23781"/>
                </a:cubicBezTo>
                <a:cubicBezTo>
                  <a:pt x="31564" y="23795"/>
                  <a:pt x="31387" y="23803"/>
                  <a:pt x="31211" y="23803"/>
                </a:cubicBezTo>
                <a:cubicBezTo>
                  <a:pt x="30963" y="23803"/>
                  <a:pt x="30715" y="23788"/>
                  <a:pt x="30469" y="23760"/>
                </a:cubicBezTo>
                <a:cubicBezTo>
                  <a:pt x="29518" y="23729"/>
                  <a:pt x="28575" y="23596"/>
                  <a:pt x="27631" y="23480"/>
                </a:cubicBezTo>
                <a:cubicBezTo>
                  <a:pt x="26462" y="23337"/>
                  <a:pt x="25281" y="23163"/>
                  <a:pt x="24102" y="23163"/>
                </a:cubicBezTo>
                <a:cubicBezTo>
                  <a:pt x="23566" y="23163"/>
                  <a:pt x="23030" y="23199"/>
                  <a:pt x="22497" y="23290"/>
                </a:cubicBezTo>
                <a:cubicBezTo>
                  <a:pt x="21412" y="23464"/>
                  <a:pt x="20320" y="23724"/>
                  <a:pt x="19352" y="24258"/>
                </a:cubicBezTo>
                <a:cubicBezTo>
                  <a:pt x="19236" y="24298"/>
                  <a:pt x="19181" y="24434"/>
                  <a:pt x="19056" y="24450"/>
                </a:cubicBezTo>
                <a:cubicBezTo>
                  <a:pt x="19119" y="24365"/>
                  <a:pt x="19209" y="24305"/>
                  <a:pt x="19280" y="24228"/>
                </a:cubicBezTo>
                <a:cubicBezTo>
                  <a:pt x="20197" y="23138"/>
                  <a:pt x="21092" y="22027"/>
                  <a:pt x="21948" y="20887"/>
                </a:cubicBezTo>
                <a:lnTo>
                  <a:pt x="22006" y="20871"/>
                </a:lnTo>
                <a:cubicBezTo>
                  <a:pt x="22490" y="21128"/>
                  <a:pt x="23031" y="21271"/>
                  <a:pt x="23570" y="21354"/>
                </a:cubicBezTo>
                <a:cubicBezTo>
                  <a:pt x="23954" y="21387"/>
                  <a:pt x="24338" y="21403"/>
                  <a:pt x="24722" y="21403"/>
                </a:cubicBezTo>
                <a:cubicBezTo>
                  <a:pt x="25225" y="21403"/>
                  <a:pt x="25728" y="21375"/>
                  <a:pt x="26228" y="21319"/>
                </a:cubicBezTo>
                <a:cubicBezTo>
                  <a:pt x="27328" y="21230"/>
                  <a:pt x="28403" y="20959"/>
                  <a:pt x="29455" y="20636"/>
                </a:cubicBezTo>
                <a:cubicBezTo>
                  <a:pt x="30655" y="20272"/>
                  <a:pt x="31812" y="19777"/>
                  <a:pt x="32935" y="19224"/>
                </a:cubicBezTo>
                <a:cubicBezTo>
                  <a:pt x="34003" y="18700"/>
                  <a:pt x="35043" y="18117"/>
                  <a:pt x="36027" y="17449"/>
                </a:cubicBezTo>
                <a:cubicBezTo>
                  <a:pt x="36160" y="17337"/>
                  <a:pt x="36447" y="17277"/>
                  <a:pt x="36387" y="17052"/>
                </a:cubicBezTo>
                <a:lnTo>
                  <a:pt x="36295" y="17046"/>
                </a:lnTo>
                <a:cubicBezTo>
                  <a:pt x="35620" y="17184"/>
                  <a:pt x="34934" y="17280"/>
                  <a:pt x="34244" y="17292"/>
                </a:cubicBezTo>
                <a:cubicBezTo>
                  <a:pt x="34018" y="17317"/>
                  <a:pt x="33791" y="17325"/>
                  <a:pt x="33564" y="17325"/>
                </a:cubicBezTo>
                <a:cubicBezTo>
                  <a:pt x="33261" y="17325"/>
                  <a:pt x="32958" y="17312"/>
                  <a:pt x="32655" y="17312"/>
                </a:cubicBezTo>
                <a:cubicBezTo>
                  <a:pt x="32452" y="17312"/>
                  <a:pt x="32249" y="17317"/>
                  <a:pt x="32046" y="17337"/>
                </a:cubicBezTo>
                <a:cubicBezTo>
                  <a:pt x="32041" y="17337"/>
                  <a:pt x="32035" y="17337"/>
                  <a:pt x="32029" y="17337"/>
                </a:cubicBezTo>
                <a:cubicBezTo>
                  <a:pt x="31105" y="17337"/>
                  <a:pt x="30184" y="17442"/>
                  <a:pt x="29272" y="17597"/>
                </a:cubicBezTo>
                <a:cubicBezTo>
                  <a:pt x="27883" y="17850"/>
                  <a:pt x="26548" y="18329"/>
                  <a:pt x="25242" y="18856"/>
                </a:cubicBezTo>
                <a:cubicBezTo>
                  <a:pt x="24250" y="19271"/>
                  <a:pt x="23245" y="19704"/>
                  <a:pt x="22399" y="20380"/>
                </a:cubicBezTo>
                <a:cubicBezTo>
                  <a:pt x="22335" y="20444"/>
                  <a:pt x="22216" y="20526"/>
                  <a:pt x="22262" y="20627"/>
                </a:cubicBezTo>
                <a:cubicBezTo>
                  <a:pt x="22289" y="20646"/>
                  <a:pt x="22316" y="20654"/>
                  <a:pt x="22341" y="20654"/>
                </a:cubicBezTo>
                <a:cubicBezTo>
                  <a:pt x="22447" y="20654"/>
                  <a:pt x="22535" y="20514"/>
                  <a:pt x="22638" y="20514"/>
                </a:cubicBezTo>
                <a:cubicBezTo>
                  <a:pt x="22662" y="20514"/>
                  <a:pt x="22687" y="20522"/>
                  <a:pt x="22714" y="20542"/>
                </a:cubicBezTo>
                <a:cubicBezTo>
                  <a:pt x="24010" y="20084"/>
                  <a:pt x="25362" y="19817"/>
                  <a:pt x="26713" y="19565"/>
                </a:cubicBezTo>
                <a:cubicBezTo>
                  <a:pt x="28070" y="19309"/>
                  <a:pt x="29441" y="19136"/>
                  <a:pt x="30799" y="18896"/>
                </a:cubicBezTo>
                <a:cubicBezTo>
                  <a:pt x="32034" y="18709"/>
                  <a:pt x="33263" y="18457"/>
                  <a:pt x="34455" y="18081"/>
                </a:cubicBezTo>
                <a:cubicBezTo>
                  <a:pt x="34567" y="18033"/>
                  <a:pt x="34675" y="17946"/>
                  <a:pt x="34800" y="17946"/>
                </a:cubicBezTo>
                <a:cubicBezTo>
                  <a:pt x="34816" y="17946"/>
                  <a:pt x="34833" y="17947"/>
                  <a:pt x="34850" y="17950"/>
                </a:cubicBezTo>
                <a:cubicBezTo>
                  <a:pt x="33719" y="18489"/>
                  <a:pt x="32584" y="19048"/>
                  <a:pt x="31369" y="19381"/>
                </a:cubicBezTo>
                <a:cubicBezTo>
                  <a:pt x="30106" y="19760"/>
                  <a:pt x="28794" y="19925"/>
                  <a:pt x="27485" y="20062"/>
                </a:cubicBezTo>
                <a:cubicBezTo>
                  <a:pt x="26707" y="20150"/>
                  <a:pt x="25927" y="20218"/>
                  <a:pt x="25146" y="20287"/>
                </a:cubicBezTo>
                <a:cubicBezTo>
                  <a:pt x="24497" y="20344"/>
                  <a:pt x="23839" y="20356"/>
                  <a:pt x="23198" y="20482"/>
                </a:cubicBezTo>
                <a:lnTo>
                  <a:pt x="23215" y="20486"/>
                </a:lnTo>
                <a:cubicBezTo>
                  <a:pt x="23205" y="20485"/>
                  <a:pt x="23194" y="20484"/>
                  <a:pt x="23184" y="20484"/>
                </a:cubicBezTo>
                <a:cubicBezTo>
                  <a:pt x="23053" y="20484"/>
                  <a:pt x="22927" y="20542"/>
                  <a:pt x="22793" y="20542"/>
                </a:cubicBezTo>
                <a:lnTo>
                  <a:pt x="22789" y="20586"/>
                </a:lnTo>
                <a:cubicBezTo>
                  <a:pt x="22613" y="20627"/>
                  <a:pt x="22433" y="20662"/>
                  <a:pt x="22266" y="20735"/>
                </a:cubicBezTo>
                <a:cubicBezTo>
                  <a:pt x="22216" y="20702"/>
                  <a:pt x="22159" y="20682"/>
                  <a:pt x="22099" y="20675"/>
                </a:cubicBezTo>
                <a:cubicBezTo>
                  <a:pt x="23247" y="19167"/>
                  <a:pt x="24270" y="17558"/>
                  <a:pt x="25324" y="15979"/>
                </a:cubicBezTo>
                <a:cubicBezTo>
                  <a:pt x="25356" y="15915"/>
                  <a:pt x="25406" y="15894"/>
                  <a:pt x="25463" y="15894"/>
                </a:cubicBezTo>
                <a:cubicBezTo>
                  <a:pt x="25546" y="15894"/>
                  <a:pt x="25642" y="15937"/>
                  <a:pt x="25717" y="15949"/>
                </a:cubicBezTo>
                <a:cubicBezTo>
                  <a:pt x="26285" y="16052"/>
                  <a:pt x="26865" y="16111"/>
                  <a:pt x="27443" y="16111"/>
                </a:cubicBezTo>
                <a:cubicBezTo>
                  <a:pt x="27983" y="16111"/>
                  <a:pt x="28522" y="16060"/>
                  <a:pt x="29051" y="15946"/>
                </a:cubicBezTo>
                <a:cubicBezTo>
                  <a:pt x="30371" y="15637"/>
                  <a:pt x="31668" y="15183"/>
                  <a:pt x="32847" y="14507"/>
                </a:cubicBezTo>
                <a:cubicBezTo>
                  <a:pt x="34277" y="13679"/>
                  <a:pt x="35595" y="12667"/>
                  <a:pt x="36841" y="11581"/>
                </a:cubicBezTo>
                <a:cubicBezTo>
                  <a:pt x="36951" y="11536"/>
                  <a:pt x="37062" y="11312"/>
                  <a:pt x="36862" y="11301"/>
                </a:cubicBezTo>
                <a:lnTo>
                  <a:pt x="36862" y="11301"/>
                </a:lnTo>
                <a:cubicBezTo>
                  <a:pt x="36529" y="11370"/>
                  <a:pt x="36211" y="11503"/>
                  <a:pt x="35884" y="11599"/>
                </a:cubicBezTo>
                <a:cubicBezTo>
                  <a:pt x="34244" y="12152"/>
                  <a:pt x="32533" y="12440"/>
                  <a:pt x="30854" y="12855"/>
                </a:cubicBezTo>
                <a:cubicBezTo>
                  <a:pt x="29457" y="13194"/>
                  <a:pt x="28142" y="13802"/>
                  <a:pt x="26893" y="14504"/>
                </a:cubicBezTo>
                <a:cubicBezTo>
                  <a:pt x="26511" y="14731"/>
                  <a:pt x="26116" y="14950"/>
                  <a:pt x="25785" y="15246"/>
                </a:cubicBezTo>
                <a:cubicBezTo>
                  <a:pt x="26227" y="14502"/>
                  <a:pt x="26703" y="13752"/>
                  <a:pt x="27029" y="12943"/>
                </a:cubicBezTo>
                <a:cubicBezTo>
                  <a:pt x="27455" y="12677"/>
                  <a:pt x="27888" y="12423"/>
                  <a:pt x="28314" y="12156"/>
                </a:cubicBezTo>
                <a:cubicBezTo>
                  <a:pt x="28959" y="11751"/>
                  <a:pt x="29527" y="11233"/>
                  <a:pt x="30027" y="10661"/>
                </a:cubicBezTo>
                <a:cubicBezTo>
                  <a:pt x="30598" y="10006"/>
                  <a:pt x="30963" y="9209"/>
                  <a:pt x="31314" y="8423"/>
                </a:cubicBezTo>
                <a:cubicBezTo>
                  <a:pt x="32174" y="6483"/>
                  <a:pt x="32513" y="4356"/>
                  <a:pt x="32641" y="2253"/>
                </a:cubicBezTo>
                <a:cubicBezTo>
                  <a:pt x="32712" y="1814"/>
                  <a:pt x="32714" y="1366"/>
                  <a:pt x="32701" y="923"/>
                </a:cubicBezTo>
                <a:cubicBezTo>
                  <a:pt x="32493" y="676"/>
                  <a:pt x="32710" y="292"/>
                  <a:pt x="32510" y="38"/>
                </a:cubicBezTo>
                <a:cubicBezTo>
                  <a:pt x="32483" y="11"/>
                  <a:pt x="32455" y="0"/>
                  <a:pt x="32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4" name="Google Shape;2014;p36"/>
          <p:cNvGrpSpPr/>
          <p:nvPr/>
        </p:nvGrpSpPr>
        <p:grpSpPr>
          <a:xfrm rot="9844768">
            <a:off x="-882154" y="2766431"/>
            <a:ext cx="2338505" cy="2862960"/>
            <a:chOff x="769875" y="772325"/>
            <a:chExt cx="1172475" cy="1435425"/>
          </a:xfrm>
        </p:grpSpPr>
        <p:sp>
          <p:nvSpPr>
            <p:cNvPr id="2015" name="Google Shape;2015;p36"/>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6"/>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5" name="Table 24"/>
          <p:cNvGraphicFramePr>
            <a:graphicFrameLocks noGrp="1"/>
          </p:cNvGraphicFramePr>
          <p:nvPr>
            <p:extLst>
              <p:ext uri="{D42A27DB-BD31-4B8C-83A1-F6EECF244321}">
                <p14:modId xmlns:p14="http://schemas.microsoft.com/office/powerpoint/2010/main" val="3136088362"/>
              </p:ext>
            </p:extLst>
          </p:nvPr>
        </p:nvGraphicFramePr>
        <p:xfrm>
          <a:off x="533832" y="1682475"/>
          <a:ext cx="8151222" cy="3017520"/>
        </p:xfrm>
        <a:graphic>
          <a:graphicData uri="http://schemas.openxmlformats.org/drawingml/2006/table">
            <a:tbl>
              <a:tblPr firstRow="1" bandRow="1">
                <a:tableStyleId>{5940675A-B579-460E-94D1-54222C63F5DA}</a:tableStyleId>
              </a:tblPr>
              <a:tblGrid>
                <a:gridCol w="2717074">
                  <a:extLst>
                    <a:ext uri="{9D8B030D-6E8A-4147-A177-3AD203B41FA5}">
                      <a16:colId xmlns="" xmlns:a16="http://schemas.microsoft.com/office/drawing/2014/main" val="3484922200"/>
                    </a:ext>
                  </a:extLst>
                </a:gridCol>
                <a:gridCol w="2717074">
                  <a:extLst>
                    <a:ext uri="{9D8B030D-6E8A-4147-A177-3AD203B41FA5}">
                      <a16:colId xmlns="" xmlns:a16="http://schemas.microsoft.com/office/drawing/2014/main" val="4264624693"/>
                    </a:ext>
                  </a:extLst>
                </a:gridCol>
                <a:gridCol w="2717074">
                  <a:extLst>
                    <a:ext uri="{9D8B030D-6E8A-4147-A177-3AD203B41FA5}">
                      <a16:colId xmlns="" xmlns:a16="http://schemas.microsoft.com/office/drawing/2014/main" val="2672058093"/>
                    </a:ext>
                  </a:extLst>
                </a:gridCol>
              </a:tblGrid>
              <a:tr h="388620">
                <a:tc>
                  <a:txBody>
                    <a:bodyPr/>
                    <a:lstStyle/>
                    <a:p>
                      <a:pPr algn="ctr"/>
                      <a:r>
                        <a:rPr lang="en-US" sz="2100" b="1" dirty="0" err="1">
                          <a:solidFill>
                            <a:schemeClr val="bg1"/>
                          </a:solidFill>
                          <a:latin typeface="Times New Roman" panose="02020603050405020304" pitchFamily="18" charset="0"/>
                          <a:cs typeface="Times New Roman" panose="02020603050405020304" pitchFamily="18" charset="0"/>
                        </a:rPr>
                        <a:t>Nhóm</a:t>
                      </a:r>
                      <a:r>
                        <a:rPr lang="en-US" sz="2100" b="1" baseline="0" dirty="0">
                          <a:solidFill>
                            <a:schemeClr val="bg1"/>
                          </a:solidFill>
                          <a:latin typeface="Times New Roman" panose="02020603050405020304" pitchFamily="18" charset="0"/>
                          <a:cs typeface="Times New Roman" panose="02020603050405020304" pitchFamily="18" charset="0"/>
                        </a:rPr>
                        <a:t> 1: </a:t>
                      </a:r>
                      <a:r>
                        <a:rPr lang="en-US" sz="2100" b="1" baseline="0" dirty="0" err="1">
                          <a:solidFill>
                            <a:schemeClr val="bg1"/>
                          </a:solidFill>
                          <a:latin typeface="Times New Roman" panose="02020603050405020304" pitchFamily="18" charset="0"/>
                          <a:cs typeface="Times New Roman" panose="02020603050405020304" pitchFamily="18" charset="0"/>
                        </a:rPr>
                        <a:t>Bài</a:t>
                      </a:r>
                      <a:r>
                        <a:rPr lang="en-US" sz="2100" b="1" baseline="0" dirty="0">
                          <a:solidFill>
                            <a:schemeClr val="bg1"/>
                          </a:solidFill>
                          <a:latin typeface="Times New Roman" panose="02020603050405020304" pitchFamily="18" charset="0"/>
                          <a:cs typeface="Times New Roman" panose="02020603050405020304" pitchFamily="18" charset="0"/>
                        </a:rPr>
                        <a:t> 3</a:t>
                      </a:r>
                      <a:endParaRPr lang="en-US" sz="21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75000"/>
                      </a:schemeClr>
                    </a:solidFill>
                  </a:tcPr>
                </a:tc>
                <a:tc>
                  <a:txBody>
                    <a:bodyPr/>
                    <a:lstStyle/>
                    <a:p>
                      <a:pPr algn="ctr"/>
                      <a:r>
                        <a:rPr lang="en-US" sz="2100" b="1" dirty="0" err="1">
                          <a:solidFill>
                            <a:schemeClr val="bg1"/>
                          </a:solidFill>
                          <a:latin typeface="Times New Roman" panose="02020603050405020304" pitchFamily="18" charset="0"/>
                          <a:cs typeface="Times New Roman" panose="02020603050405020304" pitchFamily="18" charset="0"/>
                        </a:rPr>
                        <a:t>Nhóm</a:t>
                      </a:r>
                      <a:r>
                        <a:rPr lang="en-US" sz="2100" b="1" baseline="0" dirty="0">
                          <a:solidFill>
                            <a:schemeClr val="bg1"/>
                          </a:solidFill>
                          <a:latin typeface="Times New Roman" panose="02020603050405020304" pitchFamily="18" charset="0"/>
                          <a:cs typeface="Times New Roman" panose="02020603050405020304" pitchFamily="18" charset="0"/>
                        </a:rPr>
                        <a:t> 2: </a:t>
                      </a:r>
                      <a:r>
                        <a:rPr lang="en-US" sz="2100" b="1" baseline="0" dirty="0" err="1">
                          <a:solidFill>
                            <a:schemeClr val="bg1"/>
                          </a:solidFill>
                          <a:latin typeface="Times New Roman" panose="02020603050405020304" pitchFamily="18" charset="0"/>
                          <a:cs typeface="Times New Roman" panose="02020603050405020304" pitchFamily="18" charset="0"/>
                        </a:rPr>
                        <a:t>Bài</a:t>
                      </a:r>
                      <a:r>
                        <a:rPr lang="en-US" sz="2100" b="1" baseline="0" dirty="0">
                          <a:solidFill>
                            <a:schemeClr val="bg1"/>
                          </a:solidFill>
                          <a:latin typeface="Times New Roman" panose="02020603050405020304" pitchFamily="18" charset="0"/>
                          <a:cs typeface="Times New Roman" panose="02020603050405020304" pitchFamily="18" charset="0"/>
                        </a:rPr>
                        <a:t> 4</a:t>
                      </a:r>
                      <a:endParaRPr lang="en-US" sz="21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75000"/>
                      </a:schemeClr>
                    </a:solidFill>
                  </a:tcPr>
                </a:tc>
                <a:tc>
                  <a:txBody>
                    <a:bodyPr/>
                    <a:lstStyle/>
                    <a:p>
                      <a:pPr algn="ctr"/>
                      <a:r>
                        <a:rPr lang="en-US" sz="2100" b="1" dirty="0" err="1">
                          <a:solidFill>
                            <a:schemeClr val="bg1"/>
                          </a:solidFill>
                          <a:latin typeface="Times New Roman" panose="02020603050405020304" pitchFamily="18" charset="0"/>
                          <a:cs typeface="Times New Roman" panose="02020603050405020304" pitchFamily="18" charset="0"/>
                        </a:rPr>
                        <a:t>Nhóm</a:t>
                      </a:r>
                      <a:r>
                        <a:rPr lang="en-US" sz="2100" b="1" baseline="0" dirty="0">
                          <a:solidFill>
                            <a:schemeClr val="bg1"/>
                          </a:solidFill>
                          <a:latin typeface="Times New Roman" panose="02020603050405020304" pitchFamily="18" charset="0"/>
                          <a:cs typeface="Times New Roman" panose="02020603050405020304" pitchFamily="18" charset="0"/>
                        </a:rPr>
                        <a:t> 3: </a:t>
                      </a:r>
                      <a:r>
                        <a:rPr lang="en-US" sz="2100" b="1" baseline="0" dirty="0" err="1">
                          <a:solidFill>
                            <a:schemeClr val="bg1"/>
                          </a:solidFill>
                          <a:latin typeface="Times New Roman" panose="02020603050405020304" pitchFamily="18" charset="0"/>
                          <a:cs typeface="Times New Roman" panose="02020603050405020304" pitchFamily="18" charset="0"/>
                        </a:rPr>
                        <a:t>Bài</a:t>
                      </a:r>
                      <a:r>
                        <a:rPr lang="en-US" sz="2100" b="1" baseline="0" dirty="0">
                          <a:solidFill>
                            <a:schemeClr val="bg1"/>
                          </a:solidFill>
                          <a:latin typeface="Times New Roman" panose="02020603050405020304" pitchFamily="18" charset="0"/>
                          <a:cs typeface="Times New Roman" panose="02020603050405020304" pitchFamily="18" charset="0"/>
                        </a:rPr>
                        <a:t> 5</a:t>
                      </a:r>
                      <a:endParaRPr lang="en-US" sz="21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solidFill>
                      <a:schemeClr val="accent1">
                        <a:lumMod val="75000"/>
                      </a:schemeClr>
                    </a:solidFill>
                  </a:tcPr>
                </a:tc>
                <a:extLst>
                  <a:ext uri="{0D108BD9-81ED-4DB2-BD59-A6C34878D82A}">
                    <a16:rowId xmlns="" xmlns:a16="http://schemas.microsoft.com/office/drawing/2014/main" val="1852634523"/>
                  </a:ext>
                </a:extLst>
              </a:tr>
              <a:tr h="2628900">
                <a:tc>
                  <a:txBody>
                    <a:bodyPr/>
                    <a:lstStyle/>
                    <a:p>
                      <a:pPr algn="ctr">
                        <a:spcAft>
                          <a:spcPts val="750"/>
                        </a:spcAft>
                      </a:pPr>
                      <a:r>
                        <a:rPr lang="vi-VN" sz="2100" dirty="0">
                          <a:solidFill>
                            <a:srgbClr val="000000"/>
                          </a:solidFill>
                          <a:effectLst/>
                          <a:latin typeface="Times New Roman" panose="02020603050405020304" pitchFamily="18" charset="0"/>
                          <a:ea typeface="Calibri" panose="020F0502020204030204" pitchFamily="34" charset="0"/>
                        </a:rPr>
                        <a:t>Hãy chỉ ra những câu thơ có sử dụng biện pháp tu từ so sánh trong khổ hai của bài thơ. Nêu tác dụng của biện pháp tu từ so sánh đó trong việc thể hiện nội dung khổ thơ.</a:t>
                      </a:r>
                      <a:endParaRPr lang="en-US" sz="2100" dirty="0">
                        <a:effectLst/>
                        <a:latin typeface="Times New Roman" panose="02020603050405020304" pitchFamily="18" charset="0"/>
                        <a:ea typeface="Calibri" panose="020F0502020204030204" pitchFamily="34" charset="0"/>
                      </a:endParaRPr>
                    </a:p>
                  </a:txBody>
                  <a:tcPr marL="68580" marR="68580" marT="34290" marB="34290">
                    <a:solidFill>
                      <a:schemeClr val="bg1"/>
                    </a:solidFill>
                  </a:tcPr>
                </a:tc>
                <a:tc>
                  <a:txBody>
                    <a:bodyPr/>
                    <a:lstStyle/>
                    <a:p>
                      <a:pPr algn="ctr">
                        <a:spcAft>
                          <a:spcPts val="750"/>
                        </a:spcAft>
                      </a:pPr>
                      <a:r>
                        <a:rPr lang="vi-VN" sz="2100" dirty="0">
                          <a:solidFill>
                            <a:srgbClr val="000000"/>
                          </a:solidFill>
                          <a:effectLst/>
                          <a:latin typeface="Times New Roman" panose="02020603050405020304" pitchFamily="18" charset="0"/>
                          <a:ea typeface="Calibri" panose="020F0502020204030204" pitchFamily="34" charset="0"/>
                        </a:rPr>
                        <a:t>Nhà thơ đã sử dụng biện pháp tu từ gì trong câu thơ </a:t>
                      </a:r>
                      <a:r>
                        <a:rPr lang="en-US" sz="2100" dirty="0">
                          <a:solidFill>
                            <a:srgbClr val="000000"/>
                          </a:solidFill>
                          <a:effectLst/>
                          <a:latin typeface="Times New Roman" panose="02020603050405020304" pitchFamily="18" charset="0"/>
                          <a:ea typeface="Calibri" panose="020F0502020204030204" pitchFamily="34" charset="0"/>
                        </a:rPr>
                        <a:t>“</a:t>
                      </a:r>
                      <a:r>
                        <a:rPr lang="vi-VN" sz="2100" i="1" dirty="0">
                          <a:solidFill>
                            <a:srgbClr val="000000"/>
                          </a:solidFill>
                          <a:effectLst/>
                          <a:latin typeface="Times New Roman" panose="02020603050405020304" pitchFamily="18" charset="0"/>
                          <a:ea typeface="Calibri" panose="020F0502020204030204" pitchFamily="34" charset="0"/>
                        </a:rPr>
                        <a:t>Những làn gió thơ ngây</a:t>
                      </a:r>
                      <a:r>
                        <a:rPr lang="en-US" sz="2100" i="1" dirty="0">
                          <a:solidFill>
                            <a:srgbClr val="000000"/>
                          </a:solidFill>
                          <a:effectLst/>
                          <a:latin typeface="Times New Roman" panose="02020603050405020304" pitchFamily="18" charset="0"/>
                          <a:ea typeface="Calibri" panose="020F0502020204030204" pitchFamily="34" charset="0"/>
                        </a:rPr>
                        <a:t>”</a:t>
                      </a:r>
                      <a:r>
                        <a:rPr lang="vi-VN" sz="2100" dirty="0">
                          <a:solidFill>
                            <a:srgbClr val="000000"/>
                          </a:solidFill>
                          <a:effectLst/>
                          <a:latin typeface="Times New Roman" panose="02020603050405020304" pitchFamily="18" charset="0"/>
                          <a:ea typeface="Calibri" panose="020F0502020204030204" pitchFamily="34" charset="0"/>
                        </a:rPr>
                        <a:t>.  Nêu tác dụng của những biện pháp tu từ ấy.</a:t>
                      </a:r>
                      <a:endParaRPr lang="en-US" sz="2100" dirty="0">
                        <a:effectLst/>
                        <a:latin typeface="Times New Roman" panose="02020603050405020304" pitchFamily="18" charset="0"/>
                        <a:ea typeface="Calibri" panose="020F0502020204030204" pitchFamily="34" charset="0"/>
                      </a:endParaRPr>
                    </a:p>
                    <a:p>
                      <a:pPr algn="ctr"/>
                      <a:endParaRPr lang="en-US" sz="2100" dirty="0"/>
                    </a:p>
                  </a:txBody>
                  <a:tcPr marL="68580" marR="68580" marT="34290" marB="34290">
                    <a:solidFill>
                      <a:schemeClr val="bg1"/>
                    </a:solidFill>
                  </a:tcPr>
                </a:tc>
                <a:tc>
                  <a:txBody>
                    <a:bodyPr/>
                    <a:lstStyle/>
                    <a:p>
                      <a:pPr algn="ctr">
                        <a:spcAft>
                          <a:spcPts val="750"/>
                        </a:spcAft>
                      </a:pPr>
                      <a:r>
                        <a:rPr lang="vi-VN" sz="2100" dirty="0">
                          <a:solidFill>
                            <a:srgbClr val="000000"/>
                          </a:solidFill>
                          <a:effectLst/>
                          <a:latin typeface="Times New Roman" panose="02020603050405020304" pitchFamily="18" charset="0"/>
                          <a:ea typeface="Calibri" panose="020F0502020204030204" pitchFamily="34" charset="0"/>
                        </a:rPr>
                        <a:t>Hãy ghi lại những câu thơ sử dụng biện pháp tu từ điệp ngữ và nêu tác dụng của việc sử dụng biện pháp tu từ đó trong đoạn thơ </a:t>
                      </a:r>
                      <a:r>
                        <a:rPr lang="en-US" sz="2100" dirty="0">
                          <a:solidFill>
                            <a:srgbClr val="000000"/>
                          </a:solidFill>
                          <a:effectLst/>
                          <a:latin typeface="Times New Roman" panose="02020603050405020304" pitchFamily="18" charset="0"/>
                          <a:ea typeface="Calibri" panose="020F0502020204030204" pitchFamily="34" charset="0"/>
                        </a:rPr>
                        <a:t>“</a:t>
                      </a:r>
                      <a:r>
                        <a:rPr lang="vi-VN" sz="2100" i="1" dirty="0">
                          <a:solidFill>
                            <a:srgbClr val="000000"/>
                          </a:solidFill>
                          <a:effectLst/>
                          <a:latin typeface="Times New Roman" panose="02020603050405020304" pitchFamily="18" charset="0"/>
                          <a:ea typeface="Calibri" panose="020F0502020204030204" pitchFamily="34" charset="0"/>
                        </a:rPr>
                        <a:t>Nhưng còn cần cần cho trẻ </a:t>
                      </a:r>
                      <a:r>
                        <a:rPr lang="en-US" sz="2100" i="1" dirty="0">
                          <a:solidFill>
                            <a:srgbClr val="000000"/>
                          </a:solidFill>
                          <a:effectLst/>
                          <a:latin typeface="Times New Roman" panose="02020603050405020304" pitchFamily="18" charset="0"/>
                          <a:ea typeface="Calibri" panose="020F0502020204030204" pitchFamily="34" charset="0"/>
                        </a:rPr>
                        <a:t>...</a:t>
                      </a:r>
                      <a:r>
                        <a:rPr lang="vi-VN" sz="2100" i="1" dirty="0">
                          <a:solidFill>
                            <a:srgbClr val="000000"/>
                          </a:solidFill>
                          <a:effectLst/>
                          <a:latin typeface="Times New Roman" panose="02020603050405020304" pitchFamily="18" charset="0"/>
                          <a:ea typeface="Calibri" panose="020F0502020204030204" pitchFamily="34" charset="0"/>
                        </a:rPr>
                        <a:t> Từ bãi sông cát v</a:t>
                      </a:r>
                      <a:r>
                        <a:rPr lang="en-US" sz="2100" i="1" dirty="0">
                          <a:solidFill>
                            <a:srgbClr val="000000"/>
                          </a:solidFill>
                          <a:effectLst/>
                          <a:latin typeface="Times New Roman" panose="02020603050405020304" pitchFamily="18" charset="0"/>
                          <a:ea typeface="Calibri" panose="020F0502020204030204" pitchFamily="34" charset="0"/>
                        </a:rPr>
                        <a:t>ắ</a:t>
                      </a:r>
                      <a:r>
                        <a:rPr lang="vi-VN" sz="2100" i="1" dirty="0">
                          <a:solidFill>
                            <a:srgbClr val="000000"/>
                          </a:solidFill>
                          <a:effectLst/>
                          <a:latin typeface="Times New Roman" panose="02020603050405020304" pitchFamily="18" charset="0"/>
                          <a:ea typeface="Calibri" panose="020F0502020204030204" pitchFamily="34" charset="0"/>
                        </a:rPr>
                        <a:t>ng</a:t>
                      </a:r>
                      <a:r>
                        <a:rPr lang="en-US" sz="2100" i="1" dirty="0">
                          <a:solidFill>
                            <a:srgbClr val="000000"/>
                          </a:solidFill>
                          <a:effectLst/>
                          <a:latin typeface="Times New Roman" panose="02020603050405020304" pitchFamily="18" charset="0"/>
                          <a:ea typeface="Calibri" panose="020F0502020204030204" pitchFamily="34" charset="0"/>
                        </a:rPr>
                        <a:t>”</a:t>
                      </a:r>
                      <a:r>
                        <a:rPr lang="vi-VN" sz="2100" i="1" dirty="0">
                          <a:solidFill>
                            <a:srgbClr val="000000"/>
                          </a:solidFill>
                          <a:effectLst/>
                          <a:latin typeface="Times New Roman" panose="02020603050405020304" pitchFamily="18" charset="0"/>
                          <a:ea typeface="Calibri" panose="020F0502020204030204" pitchFamily="34" charset="0"/>
                        </a:rPr>
                        <a:t>.</a:t>
                      </a:r>
                      <a:r>
                        <a:rPr lang="vi-VN" sz="2100" dirty="0">
                          <a:solidFill>
                            <a:srgbClr val="000000"/>
                          </a:solidFill>
                          <a:effectLst/>
                          <a:latin typeface="Times New Roman" panose="02020603050405020304" pitchFamily="18" charset="0"/>
                          <a:ea typeface="Calibri" panose="020F0502020204030204" pitchFamily="34" charset="0"/>
                        </a:rPr>
                        <a:t> </a:t>
                      </a:r>
                      <a:endParaRPr lang="en-US" sz="2100" dirty="0">
                        <a:effectLst/>
                        <a:latin typeface="Times New Roman" panose="02020603050405020304" pitchFamily="18" charset="0"/>
                        <a:ea typeface="Calibri" panose="020F0502020204030204" pitchFamily="34" charset="0"/>
                      </a:endParaRPr>
                    </a:p>
                  </a:txBody>
                  <a:tcPr marL="68580" marR="68580" marT="34290" marB="34290">
                    <a:solidFill>
                      <a:schemeClr val="bg1"/>
                    </a:solidFill>
                  </a:tcPr>
                </a:tc>
                <a:extLst>
                  <a:ext uri="{0D108BD9-81ED-4DB2-BD59-A6C34878D82A}">
                    <a16:rowId xmlns="" xmlns:a16="http://schemas.microsoft.com/office/drawing/2014/main" val="255509261"/>
                  </a:ext>
                </a:extLst>
              </a:tr>
            </a:tbl>
          </a:graphicData>
        </a:graphic>
      </p:graphicFrame>
      <p:pic>
        <p:nvPicPr>
          <p:cNvPr id="4" name="Picture 3"/>
          <p:cNvPicPr>
            <a:picLocks noChangeAspect="1"/>
          </p:cNvPicPr>
          <p:nvPr/>
        </p:nvPicPr>
        <p:blipFill>
          <a:blip r:embed="rId3"/>
          <a:stretch>
            <a:fillRect/>
          </a:stretch>
        </p:blipFill>
        <p:spPr>
          <a:xfrm>
            <a:off x="1006053" y="297892"/>
            <a:ext cx="6982560" cy="1605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80">
                                          <p:stCondLst>
                                            <p:cond delay="0"/>
                                          </p:stCondLst>
                                        </p:cTn>
                                        <p:tgtEl>
                                          <p:spTgt spid="25"/>
                                        </p:tgtEl>
                                      </p:cBhvr>
                                    </p:animEffect>
                                    <p:anim calcmode="lin" valueType="num">
                                      <p:cBhvr>
                                        <p:cTn id="1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8" dur="26">
                                          <p:stCondLst>
                                            <p:cond delay="650"/>
                                          </p:stCondLst>
                                        </p:cTn>
                                        <p:tgtEl>
                                          <p:spTgt spid="25"/>
                                        </p:tgtEl>
                                      </p:cBhvr>
                                      <p:to x="100000" y="60000"/>
                                    </p:animScale>
                                    <p:animScale>
                                      <p:cBhvr>
                                        <p:cTn id="19" dur="166" decel="50000">
                                          <p:stCondLst>
                                            <p:cond delay="676"/>
                                          </p:stCondLst>
                                        </p:cTn>
                                        <p:tgtEl>
                                          <p:spTgt spid="25"/>
                                        </p:tgtEl>
                                      </p:cBhvr>
                                      <p:to x="100000" y="100000"/>
                                    </p:animScale>
                                    <p:animScale>
                                      <p:cBhvr>
                                        <p:cTn id="20" dur="26">
                                          <p:stCondLst>
                                            <p:cond delay="1312"/>
                                          </p:stCondLst>
                                        </p:cTn>
                                        <p:tgtEl>
                                          <p:spTgt spid="25"/>
                                        </p:tgtEl>
                                      </p:cBhvr>
                                      <p:to x="100000" y="80000"/>
                                    </p:animScale>
                                    <p:animScale>
                                      <p:cBhvr>
                                        <p:cTn id="21" dur="166" decel="50000">
                                          <p:stCondLst>
                                            <p:cond delay="1338"/>
                                          </p:stCondLst>
                                        </p:cTn>
                                        <p:tgtEl>
                                          <p:spTgt spid="25"/>
                                        </p:tgtEl>
                                      </p:cBhvr>
                                      <p:to x="100000" y="100000"/>
                                    </p:animScale>
                                    <p:animScale>
                                      <p:cBhvr>
                                        <p:cTn id="22" dur="26">
                                          <p:stCondLst>
                                            <p:cond delay="1642"/>
                                          </p:stCondLst>
                                        </p:cTn>
                                        <p:tgtEl>
                                          <p:spTgt spid="25"/>
                                        </p:tgtEl>
                                      </p:cBhvr>
                                      <p:to x="100000" y="90000"/>
                                    </p:animScale>
                                    <p:animScale>
                                      <p:cBhvr>
                                        <p:cTn id="23" dur="166" decel="50000">
                                          <p:stCondLst>
                                            <p:cond delay="1668"/>
                                          </p:stCondLst>
                                        </p:cTn>
                                        <p:tgtEl>
                                          <p:spTgt spid="25"/>
                                        </p:tgtEl>
                                      </p:cBhvr>
                                      <p:to x="100000" y="100000"/>
                                    </p:animScale>
                                    <p:animScale>
                                      <p:cBhvr>
                                        <p:cTn id="24" dur="26">
                                          <p:stCondLst>
                                            <p:cond delay="1808"/>
                                          </p:stCondLst>
                                        </p:cTn>
                                        <p:tgtEl>
                                          <p:spTgt spid="25"/>
                                        </p:tgtEl>
                                      </p:cBhvr>
                                      <p:to x="100000" y="95000"/>
                                    </p:animScale>
                                    <p:animScale>
                                      <p:cBhvr>
                                        <p:cTn id="25"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0" name="Google Shape;2110;p3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4800" dirty="0" smtClean="0"/>
              <a:t>Bài 3</a:t>
            </a:r>
            <a:endParaRPr sz="4800" dirty="0"/>
          </a:p>
        </p:txBody>
      </p:sp>
      <p:cxnSp>
        <p:nvCxnSpPr>
          <p:cNvPr id="2124" name="Google Shape;2124;p39"/>
          <p:cNvCxnSpPr/>
          <p:nvPr/>
        </p:nvCxnSpPr>
        <p:spPr>
          <a:xfrm rot="10800000">
            <a:off x="1199100" y="1456700"/>
            <a:ext cx="6745800" cy="0"/>
          </a:xfrm>
          <a:prstGeom prst="straightConnector1">
            <a:avLst/>
          </a:prstGeom>
          <a:noFill/>
          <a:ln w="19050" cap="flat" cmpd="sng">
            <a:solidFill>
              <a:schemeClr val="lt1"/>
            </a:solidFill>
            <a:prstDash val="solid"/>
            <a:round/>
            <a:headEnd type="none" w="med" len="med"/>
            <a:tailEnd type="none" w="med" len="med"/>
          </a:ln>
        </p:spPr>
      </p:cxnSp>
      <p:sp>
        <p:nvSpPr>
          <p:cNvPr id="30" name="Google Shape;2573;p53"/>
          <p:cNvSpPr/>
          <p:nvPr/>
        </p:nvSpPr>
        <p:spPr>
          <a:xfrm>
            <a:off x="950747" y="1908425"/>
            <a:ext cx="7268219" cy="2865594"/>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Rectangle 30"/>
          <p:cNvSpPr/>
          <p:nvPr/>
        </p:nvSpPr>
        <p:spPr>
          <a:xfrm>
            <a:off x="1199100" y="1996081"/>
            <a:ext cx="6745799" cy="2677656"/>
          </a:xfrm>
          <a:prstGeom prst="rect">
            <a:avLst/>
          </a:prstGeom>
        </p:spPr>
        <p:txBody>
          <a:bodyPr wrap="square">
            <a:spAutoFit/>
          </a:bodyPr>
          <a:lstStyle/>
          <a:p>
            <a:pPr algn="just">
              <a:buClrTx/>
              <a:buFontTx/>
              <a:buNone/>
            </a:pPr>
            <a:r>
              <a:rPr lang="vi-VN" sz="2100" kern="1200" dirty="0" smtClean="0">
                <a:solidFill>
                  <a:schemeClr val="bg1"/>
                </a:solidFill>
                <a:latin typeface="Times New Roman" panose="02020603050405020304" pitchFamily="18" charset="0"/>
                <a:ea typeface="Calibri" panose="020F0502020204030204" pitchFamily="34" charset="0"/>
              </a:rPr>
              <a:t>+ </a:t>
            </a:r>
            <a:r>
              <a:rPr lang="en-US" sz="2100" kern="1200" dirty="0" err="1" smtClean="0">
                <a:solidFill>
                  <a:schemeClr val="bg1"/>
                </a:solidFill>
                <a:latin typeface="Times New Roman" panose="02020603050405020304" pitchFamily="18" charset="0"/>
                <a:ea typeface="Calibri" panose="020F0502020204030204" pitchFamily="34" charset="0"/>
              </a:rPr>
              <a:t>Hình</a:t>
            </a:r>
            <a:r>
              <a:rPr lang="en-US" sz="2100" kern="1200" dirty="0" smtClean="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ảnh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thiên</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nhiên</a:t>
            </a:r>
            <a:r>
              <a:rPr lang="en-US" sz="2100" kern="1200" dirty="0">
                <a:solidFill>
                  <a:schemeClr val="bg1"/>
                </a:solidFill>
                <a:latin typeface="Times New Roman" panose="02020603050405020304" pitchFamily="18" charset="0"/>
                <a:ea typeface="Calibri" panose="020F0502020204030204" pitchFamily="34" charset="0"/>
              </a:rPr>
              <a:t>:</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cây</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lá</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cỏ</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cái</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hoa</a:t>
            </a:r>
            <a:r>
              <a:rPr lang="en-US" sz="2100" i="1" kern="1200" dirty="0">
                <a:solidFill>
                  <a:schemeClr val="bg1"/>
                </a:solidFill>
                <a:latin typeface="Times New Roman" panose="02020603050405020304" pitchFamily="18" charset="0"/>
                <a:ea typeface="Calibri" panose="020F0502020204030204" pitchFamily="34" charset="0"/>
              </a:rPr>
              <a:t> </a:t>
            </a:r>
            <a:r>
              <a:rPr lang="en-US" sz="2100" kern="1200" dirty="0">
                <a:solidFill>
                  <a:schemeClr val="bg1"/>
                </a:solidFill>
                <a:latin typeface="Times New Roman" panose="02020603050405020304" pitchFamily="18" charset="0"/>
                <a:ea typeface="Calibri" panose="020F0502020204030204" pitchFamily="34" charset="0"/>
              </a:rPr>
              <a:t>(</a:t>
            </a:r>
            <a:r>
              <a:rPr lang="en-US" sz="2100" kern="1200" dirty="0" err="1">
                <a:solidFill>
                  <a:schemeClr val="bg1"/>
                </a:solidFill>
                <a:latin typeface="Times New Roman" panose="02020603050405020304" pitchFamily="18" charset="0"/>
                <a:ea typeface="Calibri" panose="020F0502020204030204" pitchFamily="34" charset="0"/>
              </a:rPr>
              <a:t>vế</a:t>
            </a:r>
            <a:r>
              <a:rPr lang="en-US" sz="2100" kern="1200" dirty="0">
                <a:solidFill>
                  <a:schemeClr val="bg1"/>
                </a:solidFill>
                <a:latin typeface="Times New Roman" panose="02020603050405020304" pitchFamily="18" charset="0"/>
                <a:ea typeface="Calibri" panose="020F0502020204030204" pitchFamily="34" charset="0"/>
              </a:rPr>
              <a:t> A) </a:t>
            </a:r>
            <a:r>
              <a:rPr lang="en-US" sz="2100" kern="1200" dirty="0" err="1">
                <a:solidFill>
                  <a:schemeClr val="bg1"/>
                </a:solidFill>
                <a:latin typeface="Times New Roman" panose="02020603050405020304" pitchFamily="18" charset="0"/>
                <a:ea typeface="Calibri" panose="020F0502020204030204" pitchFamily="34" charset="0"/>
              </a:rPr>
              <a:t>được</a:t>
            </a:r>
            <a:r>
              <a:rPr lang="en-US" sz="2100" kern="1200" dirty="0">
                <a:solidFill>
                  <a:schemeClr val="bg1"/>
                </a:solidFill>
                <a:latin typeface="Times New Roman" panose="02020603050405020304" pitchFamily="18" charset="0"/>
                <a:ea typeface="Calibri" panose="020F0502020204030204" pitchFamily="34" charset="0"/>
              </a:rPr>
              <a:t> so </a:t>
            </a:r>
            <a:r>
              <a:rPr lang="en-US" sz="2100" kern="1200" dirty="0" err="1">
                <a:solidFill>
                  <a:schemeClr val="bg1"/>
                </a:solidFill>
                <a:latin typeface="Times New Roman" panose="02020603050405020304" pitchFamily="18" charset="0"/>
                <a:ea typeface="Calibri" panose="020F0502020204030204" pitchFamily="34" charset="0"/>
              </a:rPr>
              <a:t>sánh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với</a:t>
            </a:r>
            <a:r>
              <a:rPr lang="en-US" sz="2100" kern="1200" dirty="0">
                <a:solidFill>
                  <a:schemeClr val="bg1"/>
                </a:solidFill>
                <a:latin typeface="Times New Roman" panose="02020603050405020304" pitchFamily="18" charset="0"/>
                <a:ea typeface="Calibri" panose="020F0502020204030204" pitchFamily="34" charset="0"/>
              </a:rPr>
              <a:t> </a:t>
            </a:r>
            <a:r>
              <a:rPr lang="en-US" sz="2100" i="1" kern="1200" dirty="0">
                <a:solidFill>
                  <a:schemeClr val="bg1"/>
                </a:solidFill>
                <a:latin typeface="Times New Roman" panose="02020603050405020304" pitchFamily="18" charset="0"/>
                <a:ea typeface="Calibri" panose="020F0502020204030204" pitchFamily="34" charset="0"/>
              </a:rPr>
              <a:t>gang </a:t>
            </a:r>
            <a:r>
              <a:rPr lang="en-US" sz="2100" i="1" kern="1200" dirty="0" err="1">
                <a:solidFill>
                  <a:schemeClr val="bg1"/>
                </a:solidFill>
                <a:latin typeface="Times New Roman" panose="02020603050405020304" pitchFamily="18" charset="0"/>
                <a:ea typeface="Calibri" panose="020F0502020204030204" pitchFamily="34" charset="0"/>
              </a:rPr>
              <a:t>tay</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sợi</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tóc</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cái</a:t>
            </a:r>
            <a:r>
              <a:rPr lang="en-US" sz="2100" i="1" kern="1200" dirty="0">
                <a:solidFill>
                  <a:schemeClr val="bg1"/>
                </a:solidFill>
                <a:latin typeface="Times New Roman" panose="02020603050405020304" pitchFamily="18" charset="0"/>
                <a:ea typeface="Calibri" panose="020F0502020204030204" pitchFamily="34" charset="0"/>
              </a:rPr>
              <a:t> </a:t>
            </a:r>
            <a:r>
              <a:rPr lang="en-US" sz="2100" i="1" kern="1200" dirty="0" err="1">
                <a:solidFill>
                  <a:schemeClr val="bg1"/>
                </a:solidFill>
                <a:latin typeface="Times New Roman" panose="02020603050405020304" pitchFamily="18" charset="0"/>
                <a:ea typeface="Calibri" panose="020F0502020204030204" pitchFamily="34" charset="0"/>
              </a:rPr>
              <a:t>cúc</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vế</a:t>
            </a:r>
            <a:r>
              <a:rPr lang="en-US" sz="2100" kern="1200" dirty="0">
                <a:solidFill>
                  <a:schemeClr val="bg1"/>
                </a:solidFill>
                <a:latin typeface="Times New Roman" panose="02020603050405020304" pitchFamily="18" charset="0"/>
                <a:ea typeface="Calibri" panose="020F0502020204030204" pitchFamily="34" charset="0"/>
              </a:rPr>
              <a:t> B)- </a:t>
            </a:r>
            <a:r>
              <a:rPr lang="en-US" sz="2100" kern="1200" dirty="0" err="1">
                <a:solidFill>
                  <a:schemeClr val="bg1"/>
                </a:solidFill>
                <a:latin typeface="Times New Roman" panose="02020603050405020304" pitchFamily="18" charset="0"/>
                <a:ea typeface="Calibri" panose="020F0502020204030204" pitchFamily="34" charset="0"/>
              </a:rPr>
              <a:t>những</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hình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ảnh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nhỏ</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xinh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gắn</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với</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thế</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giới</a:t>
            </a:r>
            <a:r>
              <a:rPr lang="en-US" sz="2100" kern="1200" dirty="0">
                <a:solidFill>
                  <a:schemeClr val="bg1"/>
                </a:solidFill>
                <a:latin typeface="Times New Roman" panose="02020603050405020304" pitchFamily="18" charset="0"/>
                <a:ea typeface="Calibri" panose="020F0502020204030204" pitchFamily="34" charset="0"/>
              </a:rPr>
              <a:t> con </a:t>
            </a:r>
            <a:r>
              <a:rPr lang="en-US" sz="2100" kern="1200" dirty="0" err="1">
                <a:solidFill>
                  <a:schemeClr val="bg1"/>
                </a:solidFill>
                <a:latin typeface="Times New Roman" panose="02020603050405020304" pitchFamily="18" charset="0"/>
                <a:ea typeface="Calibri" panose="020F0502020204030204" pitchFamily="34" charset="0"/>
              </a:rPr>
              <a:t>người</a:t>
            </a:r>
            <a:r>
              <a:rPr lang="en-US" sz="2100" kern="1200" dirty="0">
                <a:solidFill>
                  <a:schemeClr val="bg1"/>
                </a:solidFill>
                <a:latin typeface="Times New Roman" panose="02020603050405020304" pitchFamily="18" charset="0"/>
                <a:ea typeface="Calibri" panose="020F0502020204030204" pitchFamily="34" charset="0"/>
              </a:rPr>
              <a:t>. </a:t>
            </a:r>
            <a:endParaRPr lang="vi-VN" sz="2100" kern="1200" dirty="0" smtClean="0">
              <a:solidFill>
                <a:schemeClr val="bg1"/>
              </a:solidFill>
              <a:latin typeface="Times New Roman" panose="02020603050405020304" pitchFamily="18" charset="0"/>
              <a:ea typeface="Calibri" panose="020F0502020204030204" pitchFamily="34" charset="0"/>
            </a:endParaRPr>
          </a:p>
          <a:p>
            <a:pPr algn="just">
              <a:buClrTx/>
              <a:buFontTx/>
              <a:buNone/>
            </a:pPr>
            <a:r>
              <a:rPr lang="vi-VN" sz="2100" kern="1200" dirty="0" smtClean="0">
                <a:solidFill>
                  <a:schemeClr val="bg1"/>
                </a:solidFill>
                <a:latin typeface="Times New Roman" panose="02020603050405020304" pitchFamily="18" charset="0"/>
                <a:ea typeface="Calibri" panose="020F0502020204030204" pitchFamily="34" charset="0"/>
              </a:rPr>
              <a:t>+ </a:t>
            </a:r>
            <a:r>
              <a:rPr lang="en-US" sz="2100" kern="1200" dirty="0" err="1" smtClean="0">
                <a:solidFill>
                  <a:schemeClr val="bg1"/>
                </a:solidFill>
                <a:latin typeface="Times New Roman" panose="02020603050405020304" pitchFamily="18" charset="0"/>
                <a:ea typeface="Calibri" panose="020F0502020204030204" pitchFamily="34" charset="0"/>
              </a:rPr>
              <a:t>Tiếng</a:t>
            </a:r>
            <a:r>
              <a:rPr lang="en-US" sz="2100" kern="1200" dirty="0" smtClean="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chim</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hót</a:t>
            </a:r>
            <a:r>
              <a:rPr lang="en-US" sz="2100" kern="1200" dirty="0">
                <a:solidFill>
                  <a:schemeClr val="bg1"/>
                </a:solidFill>
                <a:latin typeface="Times New Roman" panose="02020603050405020304" pitchFamily="18" charset="0"/>
                <a:ea typeface="Calibri" panose="020F0502020204030204" pitchFamily="34" charset="0"/>
              </a:rPr>
              <a:t> – </a:t>
            </a:r>
            <a:r>
              <a:rPr lang="en-US" sz="2100" kern="1200" dirty="0" err="1">
                <a:solidFill>
                  <a:schemeClr val="bg1"/>
                </a:solidFill>
                <a:latin typeface="Times New Roman" panose="02020603050405020304" pitchFamily="18" charset="0"/>
                <a:ea typeface="Calibri" panose="020F0502020204030204" pitchFamily="34" charset="0"/>
              </a:rPr>
              <a:t>âm</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thanh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được</a:t>
            </a:r>
            <a:r>
              <a:rPr lang="en-US" sz="2100" kern="1200" dirty="0">
                <a:solidFill>
                  <a:schemeClr val="bg1"/>
                </a:solidFill>
                <a:latin typeface="Times New Roman" panose="02020603050405020304" pitchFamily="18" charset="0"/>
                <a:ea typeface="Calibri" panose="020F0502020204030204" pitchFamily="34" charset="0"/>
              </a:rPr>
              <a:t> so </a:t>
            </a:r>
            <a:r>
              <a:rPr lang="en-US" sz="2100" kern="1200" dirty="0" err="1">
                <a:solidFill>
                  <a:schemeClr val="bg1"/>
                </a:solidFill>
                <a:latin typeface="Times New Roman" panose="02020603050405020304" pitchFamily="18" charset="0"/>
                <a:ea typeface="Calibri" panose="020F0502020204030204" pitchFamily="34" charset="0"/>
              </a:rPr>
              <a:t>sánh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với</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nước</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mây</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trời</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smtClean="0">
                <a:solidFill>
                  <a:schemeClr val="bg1"/>
                </a:solidFill>
                <a:latin typeface="Times New Roman" panose="02020603050405020304" pitchFamily="18" charset="0"/>
                <a:ea typeface="Calibri" panose="020F0502020204030204" pitchFamily="34" charset="0"/>
              </a:rPr>
              <a:t>giúp</a:t>
            </a:r>
            <a:r>
              <a:rPr lang="en-US" sz="2100" kern="1200" dirty="0" smtClean="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người</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đọc</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cảm</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nhận</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được</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một</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cách</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cụ</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thể</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sự</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trong</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trẻo</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và</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cao</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vút</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của</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tiếng</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chim</a:t>
            </a:r>
            <a:r>
              <a:rPr lang="en-US" sz="2100" kern="1200" dirty="0">
                <a:solidFill>
                  <a:schemeClr val="bg1"/>
                </a:solidFill>
                <a:latin typeface="Times New Roman" panose="02020603050405020304" pitchFamily="18" charset="0"/>
                <a:ea typeface="Calibri" panose="020F0502020204030204" pitchFamily="34" charset="0"/>
              </a:rPr>
              <a:t>. </a:t>
            </a:r>
            <a:endParaRPr lang="vi-VN" sz="2100" kern="1200" dirty="0" smtClean="0">
              <a:solidFill>
                <a:schemeClr val="bg1"/>
              </a:solidFill>
              <a:latin typeface="Times New Roman" panose="02020603050405020304" pitchFamily="18" charset="0"/>
              <a:ea typeface="Calibri" panose="020F0502020204030204" pitchFamily="34" charset="0"/>
            </a:endParaRPr>
          </a:p>
          <a:p>
            <a:pPr algn="just">
              <a:buClrTx/>
              <a:buFontTx/>
              <a:buNone/>
            </a:pPr>
            <a:r>
              <a:rPr lang="vi-VN" sz="2100" kern="1200" dirty="0" smtClean="0">
                <a:solidFill>
                  <a:schemeClr val="bg1"/>
                </a:solidFill>
                <a:latin typeface="Times New Roman" panose="02020603050405020304" pitchFamily="18" charset="0"/>
                <a:ea typeface="Calibri" panose="020F0502020204030204" pitchFamily="34" charset="0"/>
                <a:sym typeface="Wingdings" panose="05000000000000000000" pitchFamily="2" charset="2"/>
              </a:rPr>
              <a:t> </a:t>
            </a:r>
            <a:r>
              <a:rPr lang="en-US" sz="2100" kern="1200" dirty="0" err="1" smtClean="0">
                <a:solidFill>
                  <a:schemeClr val="bg1"/>
                </a:solidFill>
                <a:latin typeface="Times New Roman" panose="02020603050405020304" pitchFamily="18" charset="0"/>
                <a:ea typeface="Calibri" panose="020F0502020204030204" pitchFamily="34" charset="0"/>
              </a:rPr>
              <a:t>Thiên</a:t>
            </a:r>
            <a:r>
              <a:rPr lang="en-US" sz="2100" kern="1200" dirty="0" smtClean="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nhiên</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như</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nhỏ</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lại</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gần</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gũi</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dễ</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thương</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trong</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đôi</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mắt</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trẻ</a:t>
            </a:r>
            <a:r>
              <a:rPr lang="en-US" sz="2100" kern="1200" dirty="0">
                <a:solidFill>
                  <a:schemeClr val="bg1"/>
                </a:solidFill>
                <a:latin typeface="Times New Roman" panose="02020603050405020304" pitchFamily="18" charset="0"/>
                <a:ea typeface="Calibri" panose="020F0502020204030204" pitchFamily="34" charset="0"/>
              </a:rPr>
              <a:t> </a:t>
            </a:r>
            <a:r>
              <a:rPr lang="en-US" sz="2100" kern="1200" dirty="0" err="1">
                <a:solidFill>
                  <a:schemeClr val="bg1"/>
                </a:solidFill>
                <a:latin typeface="Times New Roman" panose="02020603050405020304" pitchFamily="18" charset="0"/>
                <a:ea typeface="Calibri" panose="020F0502020204030204" pitchFamily="34" charset="0"/>
              </a:rPr>
              <a:t>thơ</a:t>
            </a:r>
            <a:r>
              <a:rPr lang="en-US" sz="2100" kern="1200" dirty="0">
                <a:solidFill>
                  <a:schemeClr val="bg1"/>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65765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10"/>
                                        </p:tgtEl>
                                        <p:attrNameLst>
                                          <p:attrName>style.visibility</p:attrName>
                                        </p:attrNameLst>
                                      </p:cBhvr>
                                      <p:to>
                                        <p:strVal val="visible"/>
                                      </p:to>
                                    </p:set>
                                    <p:animEffect transition="in" filter="barn(inVertical)">
                                      <p:cBhvr>
                                        <p:cTn id="7" dur="500"/>
                                        <p:tgtEl>
                                          <p:spTgt spid="21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0"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0"/>
        <p:cNvGrpSpPr/>
        <p:nvPr/>
      </p:nvGrpSpPr>
      <p:grpSpPr>
        <a:xfrm>
          <a:off x="0" y="0"/>
          <a:ext cx="0" cy="0"/>
          <a:chOff x="0" y="0"/>
          <a:chExt cx="0" cy="0"/>
        </a:xfrm>
      </p:grpSpPr>
      <p:sp>
        <p:nvSpPr>
          <p:cNvPr id="79" name="Rectangle 78"/>
          <p:cNvSpPr/>
          <p:nvPr/>
        </p:nvSpPr>
        <p:spPr>
          <a:xfrm>
            <a:off x="3091009" y="1625227"/>
            <a:ext cx="3111749"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pPr>
            <a:endParaRPr lang="en-US" sz="2400" kern="1200" dirty="0">
              <a:solidFill>
                <a:schemeClr val="tx1">
                  <a:lumMod val="50000"/>
                </a:schemeClr>
              </a:solidFill>
              <a:latin typeface="Times New Roman" panose="02020603050405020304" pitchFamily="18" charset="0"/>
              <a:ea typeface="Times New Roman" panose="02020603050405020304" pitchFamily="18" charset="0"/>
            </a:endParaRPr>
          </a:p>
        </p:txBody>
      </p:sp>
      <p:sp>
        <p:nvSpPr>
          <p:cNvPr id="2025" name="Google Shape;2025;p37"/>
          <p:cNvSpPr/>
          <p:nvPr/>
        </p:nvSpPr>
        <p:spPr>
          <a:xfrm>
            <a:off x="-477175" y="3744688"/>
            <a:ext cx="2164105" cy="2146786"/>
          </a:xfrm>
          <a:custGeom>
            <a:avLst/>
            <a:gdLst/>
            <a:ahLst/>
            <a:cxnLst/>
            <a:rect l="l" t="t" r="r" b="b"/>
            <a:pathLst>
              <a:path w="26365" h="26154" extrusionOk="0">
                <a:moveTo>
                  <a:pt x="5359" y="609"/>
                </a:moveTo>
                <a:cubicBezTo>
                  <a:pt x="6389" y="1967"/>
                  <a:pt x="7853" y="2908"/>
                  <a:pt x="9072" y="4083"/>
                </a:cubicBezTo>
                <a:cubicBezTo>
                  <a:pt x="9677" y="4669"/>
                  <a:pt x="10153" y="5340"/>
                  <a:pt x="10593" y="6054"/>
                </a:cubicBezTo>
                <a:cubicBezTo>
                  <a:pt x="10716" y="6256"/>
                  <a:pt x="10859" y="6528"/>
                  <a:pt x="11023" y="6791"/>
                </a:cubicBezTo>
                <a:cubicBezTo>
                  <a:pt x="10051" y="5985"/>
                  <a:pt x="9098" y="5154"/>
                  <a:pt x="8188" y="4279"/>
                </a:cubicBezTo>
                <a:cubicBezTo>
                  <a:pt x="7122" y="3255"/>
                  <a:pt x="6189" y="2139"/>
                  <a:pt x="5216" y="1036"/>
                </a:cubicBezTo>
                <a:cubicBezTo>
                  <a:pt x="5239" y="887"/>
                  <a:pt x="5287" y="743"/>
                  <a:pt x="5359" y="609"/>
                </a:cubicBezTo>
                <a:close/>
                <a:moveTo>
                  <a:pt x="21013" y="609"/>
                </a:moveTo>
                <a:cubicBezTo>
                  <a:pt x="21085" y="743"/>
                  <a:pt x="21133" y="887"/>
                  <a:pt x="21154" y="1036"/>
                </a:cubicBezTo>
                <a:lnTo>
                  <a:pt x="21155" y="1036"/>
                </a:lnTo>
                <a:cubicBezTo>
                  <a:pt x="20182" y="2140"/>
                  <a:pt x="19250" y="3257"/>
                  <a:pt x="18184" y="4281"/>
                </a:cubicBezTo>
                <a:cubicBezTo>
                  <a:pt x="17273" y="5154"/>
                  <a:pt x="16322" y="5986"/>
                  <a:pt x="15350" y="6791"/>
                </a:cubicBezTo>
                <a:cubicBezTo>
                  <a:pt x="15514" y="6527"/>
                  <a:pt x="15656" y="6256"/>
                  <a:pt x="15780" y="6054"/>
                </a:cubicBezTo>
                <a:cubicBezTo>
                  <a:pt x="16218" y="5340"/>
                  <a:pt x="16695" y="4669"/>
                  <a:pt x="17301" y="4083"/>
                </a:cubicBezTo>
                <a:cubicBezTo>
                  <a:pt x="18518" y="2908"/>
                  <a:pt x="19983" y="1967"/>
                  <a:pt x="21013" y="609"/>
                </a:cubicBezTo>
                <a:close/>
                <a:moveTo>
                  <a:pt x="17313" y="6864"/>
                </a:moveTo>
                <a:lnTo>
                  <a:pt x="17313" y="6864"/>
                </a:lnTo>
                <a:cubicBezTo>
                  <a:pt x="17275" y="6896"/>
                  <a:pt x="17236" y="6927"/>
                  <a:pt x="17200" y="6959"/>
                </a:cubicBezTo>
                <a:cubicBezTo>
                  <a:pt x="17204" y="6947"/>
                  <a:pt x="17209" y="6933"/>
                  <a:pt x="17213" y="6921"/>
                </a:cubicBezTo>
                <a:lnTo>
                  <a:pt x="17313" y="6864"/>
                </a:lnTo>
                <a:close/>
                <a:moveTo>
                  <a:pt x="9058" y="6864"/>
                </a:moveTo>
                <a:lnTo>
                  <a:pt x="9058" y="6864"/>
                </a:lnTo>
                <a:cubicBezTo>
                  <a:pt x="9092" y="6883"/>
                  <a:pt x="9125" y="6901"/>
                  <a:pt x="9158" y="6921"/>
                </a:cubicBezTo>
                <a:cubicBezTo>
                  <a:pt x="9164" y="6933"/>
                  <a:pt x="9168" y="6947"/>
                  <a:pt x="9173" y="6960"/>
                </a:cubicBezTo>
                <a:cubicBezTo>
                  <a:pt x="9136" y="6927"/>
                  <a:pt x="9097" y="6896"/>
                  <a:pt x="9058" y="6864"/>
                </a:cubicBezTo>
                <a:close/>
                <a:moveTo>
                  <a:pt x="5566" y="367"/>
                </a:moveTo>
                <a:cubicBezTo>
                  <a:pt x="6663" y="1362"/>
                  <a:pt x="7823" y="2288"/>
                  <a:pt x="8892" y="3317"/>
                </a:cubicBezTo>
                <a:cubicBezTo>
                  <a:pt x="10021" y="4403"/>
                  <a:pt x="10864" y="5574"/>
                  <a:pt x="11504" y="6976"/>
                </a:cubicBezTo>
                <a:cubicBezTo>
                  <a:pt x="11208" y="6609"/>
                  <a:pt x="10916" y="6244"/>
                  <a:pt x="10645" y="5848"/>
                </a:cubicBezTo>
                <a:cubicBezTo>
                  <a:pt x="10221" y="5229"/>
                  <a:pt x="9828" y="4637"/>
                  <a:pt x="9300" y="4098"/>
                </a:cubicBezTo>
                <a:cubicBezTo>
                  <a:pt x="8062" y="2838"/>
                  <a:pt x="6546" y="1891"/>
                  <a:pt x="5403" y="536"/>
                </a:cubicBezTo>
                <a:cubicBezTo>
                  <a:pt x="5448" y="472"/>
                  <a:pt x="5503" y="415"/>
                  <a:pt x="5566" y="367"/>
                </a:cubicBezTo>
                <a:close/>
                <a:moveTo>
                  <a:pt x="20806" y="368"/>
                </a:moveTo>
                <a:cubicBezTo>
                  <a:pt x="20869" y="416"/>
                  <a:pt x="20923" y="473"/>
                  <a:pt x="20969" y="537"/>
                </a:cubicBezTo>
                <a:cubicBezTo>
                  <a:pt x="19827" y="1892"/>
                  <a:pt x="18308" y="2839"/>
                  <a:pt x="17072" y="4099"/>
                </a:cubicBezTo>
                <a:cubicBezTo>
                  <a:pt x="16544" y="4638"/>
                  <a:pt x="16150" y="5229"/>
                  <a:pt x="15726" y="5849"/>
                </a:cubicBezTo>
                <a:cubicBezTo>
                  <a:pt x="15456" y="6245"/>
                  <a:pt x="15164" y="6611"/>
                  <a:pt x="14868" y="6977"/>
                </a:cubicBezTo>
                <a:cubicBezTo>
                  <a:pt x="15508" y="5576"/>
                  <a:pt x="16350" y="4405"/>
                  <a:pt x="17480" y="3318"/>
                </a:cubicBezTo>
                <a:cubicBezTo>
                  <a:pt x="18548" y="2290"/>
                  <a:pt x="19708" y="1363"/>
                  <a:pt x="20806" y="368"/>
                </a:cubicBezTo>
                <a:close/>
                <a:moveTo>
                  <a:pt x="6052" y="202"/>
                </a:moveTo>
                <a:cubicBezTo>
                  <a:pt x="6729" y="202"/>
                  <a:pt x="7570" y="890"/>
                  <a:pt x="8014" y="1224"/>
                </a:cubicBezTo>
                <a:lnTo>
                  <a:pt x="8013" y="1223"/>
                </a:lnTo>
                <a:lnTo>
                  <a:pt x="8013" y="1223"/>
                </a:lnTo>
                <a:cubicBezTo>
                  <a:pt x="8593" y="1658"/>
                  <a:pt x="9145" y="2151"/>
                  <a:pt x="9683" y="2636"/>
                </a:cubicBezTo>
                <a:cubicBezTo>
                  <a:pt x="10956" y="3790"/>
                  <a:pt x="12286" y="5364"/>
                  <a:pt x="11999" y="7152"/>
                </a:cubicBezTo>
                <a:cubicBezTo>
                  <a:pt x="11187" y="4067"/>
                  <a:pt x="8393" y="2094"/>
                  <a:pt x="5998" y="204"/>
                </a:cubicBezTo>
                <a:cubicBezTo>
                  <a:pt x="6016" y="203"/>
                  <a:pt x="6034" y="202"/>
                  <a:pt x="6052" y="202"/>
                </a:cubicBezTo>
                <a:close/>
                <a:moveTo>
                  <a:pt x="20317" y="204"/>
                </a:moveTo>
                <a:cubicBezTo>
                  <a:pt x="20336" y="204"/>
                  <a:pt x="20354" y="204"/>
                  <a:pt x="20373" y="205"/>
                </a:cubicBezTo>
                <a:cubicBezTo>
                  <a:pt x="17979" y="2095"/>
                  <a:pt x="15185" y="4069"/>
                  <a:pt x="14371" y="7153"/>
                </a:cubicBezTo>
                <a:cubicBezTo>
                  <a:pt x="14085" y="5365"/>
                  <a:pt x="15414" y="3790"/>
                  <a:pt x="16689" y="2638"/>
                </a:cubicBezTo>
                <a:cubicBezTo>
                  <a:pt x="17227" y="2151"/>
                  <a:pt x="17779" y="1659"/>
                  <a:pt x="18359" y="1224"/>
                </a:cubicBezTo>
                <a:cubicBezTo>
                  <a:pt x="18801" y="891"/>
                  <a:pt x="19643" y="204"/>
                  <a:pt x="20317" y="204"/>
                </a:cubicBezTo>
                <a:close/>
                <a:moveTo>
                  <a:pt x="5196" y="1203"/>
                </a:moveTo>
                <a:cubicBezTo>
                  <a:pt x="5966" y="2320"/>
                  <a:pt x="6990" y="3306"/>
                  <a:pt x="7956" y="4239"/>
                </a:cubicBezTo>
                <a:cubicBezTo>
                  <a:pt x="9036" y="5285"/>
                  <a:pt x="10171" y="6273"/>
                  <a:pt x="11332" y="7225"/>
                </a:cubicBezTo>
                <a:cubicBezTo>
                  <a:pt x="11359" y="7256"/>
                  <a:pt x="11386" y="7285"/>
                  <a:pt x="11412" y="7315"/>
                </a:cubicBezTo>
                <a:cubicBezTo>
                  <a:pt x="10253" y="6999"/>
                  <a:pt x="9262" y="5990"/>
                  <a:pt x="8404" y="5220"/>
                </a:cubicBezTo>
                <a:cubicBezTo>
                  <a:pt x="7337" y="4263"/>
                  <a:pt x="6076" y="3351"/>
                  <a:pt x="5274" y="2138"/>
                </a:cubicBezTo>
                <a:cubicBezTo>
                  <a:pt x="5211" y="1842"/>
                  <a:pt x="5172" y="1510"/>
                  <a:pt x="5196" y="1204"/>
                </a:cubicBezTo>
                <a:lnTo>
                  <a:pt x="5196" y="1203"/>
                </a:lnTo>
                <a:close/>
                <a:moveTo>
                  <a:pt x="21175" y="1204"/>
                </a:moveTo>
                <a:lnTo>
                  <a:pt x="21175" y="1204"/>
                </a:lnTo>
                <a:cubicBezTo>
                  <a:pt x="21198" y="1510"/>
                  <a:pt x="21161" y="1843"/>
                  <a:pt x="21098" y="2139"/>
                </a:cubicBezTo>
                <a:cubicBezTo>
                  <a:pt x="20295" y="3353"/>
                  <a:pt x="19035" y="4263"/>
                  <a:pt x="17968" y="5221"/>
                </a:cubicBezTo>
                <a:cubicBezTo>
                  <a:pt x="17109" y="5990"/>
                  <a:pt x="16118" y="6999"/>
                  <a:pt x="14960" y="7315"/>
                </a:cubicBezTo>
                <a:cubicBezTo>
                  <a:pt x="14986" y="7285"/>
                  <a:pt x="15014" y="7256"/>
                  <a:pt x="15040" y="7225"/>
                </a:cubicBezTo>
                <a:cubicBezTo>
                  <a:pt x="16201" y="6273"/>
                  <a:pt x="17336" y="5285"/>
                  <a:pt x="18416" y="4239"/>
                </a:cubicBezTo>
                <a:cubicBezTo>
                  <a:pt x="19382" y="3306"/>
                  <a:pt x="20406" y="2320"/>
                  <a:pt x="21175" y="1204"/>
                </a:cubicBezTo>
                <a:close/>
                <a:moveTo>
                  <a:pt x="5914" y="213"/>
                </a:moveTo>
                <a:cubicBezTo>
                  <a:pt x="8334" y="2251"/>
                  <a:pt x="11019" y="4213"/>
                  <a:pt x="11868" y="7413"/>
                </a:cubicBezTo>
                <a:cubicBezTo>
                  <a:pt x="11864" y="7413"/>
                  <a:pt x="11860" y="7415"/>
                  <a:pt x="11856" y="7417"/>
                </a:cubicBezTo>
                <a:cubicBezTo>
                  <a:pt x="11826" y="7377"/>
                  <a:pt x="11795" y="7340"/>
                  <a:pt x="11763" y="7300"/>
                </a:cubicBezTo>
                <a:cubicBezTo>
                  <a:pt x="11764" y="7293"/>
                  <a:pt x="11764" y="7285"/>
                  <a:pt x="11762" y="7277"/>
                </a:cubicBezTo>
                <a:cubicBezTo>
                  <a:pt x="11390" y="5794"/>
                  <a:pt x="10285" y="4497"/>
                  <a:pt x="9233" y="3437"/>
                </a:cubicBezTo>
                <a:cubicBezTo>
                  <a:pt x="8109" y="2307"/>
                  <a:pt x="6839" y="1343"/>
                  <a:pt x="5618" y="325"/>
                </a:cubicBezTo>
                <a:cubicBezTo>
                  <a:pt x="5660" y="299"/>
                  <a:pt x="5704" y="275"/>
                  <a:pt x="5751" y="256"/>
                </a:cubicBezTo>
                <a:lnTo>
                  <a:pt x="5750" y="256"/>
                </a:lnTo>
                <a:cubicBezTo>
                  <a:pt x="5803" y="236"/>
                  <a:pt x="5858" y="221"/>
                  <a:pt x="5914" y="213"/>
                </a:cubicBezTo>
                <a:close/>
                <a:moveTo>
                  <a:pt x="20458" y="215"/>
                </a:moveTo>
                <a:cubicBezTo>
                  <a:pt x="20514" y="223"/>
                  <a:pt x="20567" y="236"/>
                  <a:pt x="20621" y="256"/>
                </a:cubicBezTo>
                <a:cubicBezTo>
                  <a:pt x="20667" y="275"/>
                  <a:pt x="20711" y="299"/>
                  <a:pt x="20753" y="327"/>
                </a:cubicBezTo>
                <a:cubicBezTo>
                  <a:pt x="19531" y="1343"/>
                  <a:pt x="18263" y="2308"/>
                  <a:pt x="17139" y="3438"/>
                </a:cubicBezTo>
                <a:cubicBezTo>
                  <a:pt x="16085" y="4497"/>
                  <a:pt x="14982" y="5796"/>
                  <a:pt x="14610" y="7277"/>
                </a:cubicBezTo>
                <a:cubicBezTo>
                  <a:pt x="14607" y="7285"/>
                  <a:pt x="14607" y="7293"/>
                  <a:pt x="14609" y="7301"/>
                </a:cubicBezTo>
                <a:cubicBezTo>
                  <a:pt x="14578" y="7340"/>
                  <a:pt x="14546" y="7379"/>
                  <a:pt x="14515" y="7417"/>
                </a:cubicBezTo>
                <a:cubicBezTo>
                  <a:pt x="14511" y="7416"/>
                  <a:pt x="14507" y="7415"/>
                  <a:pt x="14503" y="7415"/>
                </a:cubicBezTo>
                <a:cubicBezTo>
                  <a:pt x="15353" y="4213"/>
                  <a:pt x="18037" y="2252"/>
                  <a:pt x="20458" y="215"/>
                </a:cubicBezTo>
                <a:close/>
                <a:moveTo>
                  <a:pt x="5327" y="2360"/>
                </a:moveTo>
                <a:lnTo>
                  <a:pt x="5327" y="2360"/>
                </a:lnTo>
                <a:cubicBezTo>
                  <a:pt x="6116" y="3562"/>
                  <a:pt x="7310" y="4473"/>
                  <a:pt x="8376" y="5418"/>
                </a:cubicBezTo>
                <a:cubicBezTo>
                  <a:pt x="8936" y="5917"/>
                  <a:pt x="9509" y="6401"/>
                  <a:pt x="10125" y="6829"/>
                </a:cubicBezTo>
                <a:cubicBezTo>
                  <a:pt x="10548" y="7124"/>
                  <a:pt x="11109" y="7499"/>
                  <a:pt x="11655" y="7520"/>
                </a:cubicBezTo>
                <a:cubicBezTo>
                  <a:pt x="11691" y="7544"/>
                  <a:pt x="11730" y="7567"/>
                  <a:pt x="11771" y="7585"/>
                </a:cubicBezTo>
                <a:cubicBezTo>
                  <a:pt x="11784" y="7592"/>
                  <a:pt x="11798" y="7596"/>
                  <a:pt x="11813" y="7596"/>
                </a:cubicBezTo>
                <a:cubicBezTo>
                  <a:pt x="11829" y="7596"/>
                  <a:pt x="11845" y="7591"/>
                  <a:pt x="11860" y="7583"/>
                </a:cubicBezTo>
                <a:lnTo>
                  <a:pt x="11860" y="7583"/>
                </a:lnTo>
                <a:cubicBezTo>
                  <a:pt x="11843" y="7603"/>
                  <a:pt x="11827" y="7623"/>
                  <a:pt x="11812" y="7644"/>
                </a:cubicBezTo>
                <a:cubicBezTo>
                  <a:pt x="11804" y="7639"/>
                  <a:pt x="11796" y="7635"/>
                  <a:pt x="11787" y="7631"/>
                </a:cubicBezTo>
                <a:cubicBezTo>
                  <a:pt x="10023" y="7112"/>
                  <a:pt x="8428" y="6252"/>
                  <a:pt x="7083" y="4985"/>
                </a:cubicBezTo>
                <a:cubicBezTo>
                  <a:pt x="6417" y="4357"/>
                  <a:pt x="5800" y="3599"/>
                  <a:pt x="5454" y="2744"/>
                </a:cubicBezTo>
                <a:lnTo>
                  <a:pt x="5454" y="2743"/>
                </a:lnTo>
                <a:cubicBezTo>
                  <a:pt x="5404" y="2619"/>
                  <a:pt x="5362" y="2491"/>
                  <a:pt x="5327" y="2360"/>
                </a:cubicBezTo>
                <a:close/>
                <a:moveTo>
                  <a:pt x="21045" y="2360"/>
                </a:moveTo>
                <a:lnTo>
                  <a:pt x="21045" y="2360"/>
                </a:lnTo>
                <a:cubicBezTo>
                  <a:pt x="21010" y="2491"/>
                  <a:pt x="20969" y="2619"/>
                  <a:pt x="20919" y="2744"/>
                </a:cubicBezTo>
                <a:cubicBezTo>
                  <a:pt x="20573" y="3599"/>
                  <a:pt x="19956" y="4357"/>
                  <a:pt x="19290" y="4985"/>
                </a:cubicBezTo>
                <a:cubicBezTo>
                  <a:pt x="17944" y="6252"/>
                  <a:pt x="16349" y="7112"/>
                  <a:pt x="14586" y="7631"/>
                </a:cubicBezTo>
                <a:cubicBezTo>
                  <a:pt x="14577" y="7633"/>
                  <a:pt x="14567" y="7639"/>
                  <a:pt x="14561" y="7644"/>
                </a:cubicBezTo>
                <a:cubicBezTo>
                  <a:pt x="14545" y="7623"/>
                  <a:pt x="14529" y="7603"/>
                  <a:pt x="14511" y="7583"/>
                </a:cubicBezTo>
                <a:lnTo>
                  <a:pt x="14511" y="7583"/>
                </a:lnTo>
                <a:cubicBezTo>
                  <a:pt x="14526" y="7591"/>
                  <a:pt x="14543" y="7596"/>
                  <a:pt x="14559" y="7596"/>
                </a:cubicBezTo>
                <a:cubicBezTo>
                  <a:pt x="14574" y="7596"/>
                  <a:pt x="14588" y="7592"/>
                  <a:pt x="14602" y="7585"/>
                </a:cubicBezTo>
                <a:cubicBezTo>
                  <a:pt x="14642" y="7565"/>
                  <a:pt x="14681" y="7544"/>
                  <a:pt x="14718" y="7519"/>
                </a:cubicBezTo>
                <a:cubicBezTo>
                  <a:pt x="15262" y="7499"/>
                  <a:pt x="15824" y="7123"/>
                  <a:pt x="16246" y="6829"/>
                </a:cubicBezTo>
                <a:cubicBezTo>
                  <a:pt x="16864" y="6400"/>
                  <a:pt x="17436" y="5917"/>
                  <a:pt x="17997" y="5418"/>
                </a:cubicBezTo>
                <a:cubicBezTo>
                  <a:pt x="19062" y="4473"/>
                  <a:pt x="20257" y="3562"/>
                  <a:pt x="21045" y="2360"/>
                </a:cubicBezTo>
                <a:close/>
                <a:moveTo>
                  <a:pt x="5422" y="5574"/>
                </a:moveTo>
                <a:cubicBezTo>
                  <a:pt x="6137" y="5574"/>
                  <a:pt x="6853" y="5666"/>
                  <a:pt x="7530" y="5828"/>
                </a:cubicBezTo>
                <a:cubicBezTo>
                  <a:pt x="7774" y="6024"/>
                  <a:pt x="8026" y="6208"/>
                  <a:pt x="8284" y="6381"/>
                </a:cubicBezTo>
                <a:cubicBezTo>
                  <a:pt x="7513" y="6000"/>
                  <a:pt x="6619" y="5813"/>
                  <a:pt x="5766" y="5770"/>
                </a:cubicBezTo>
                <a:cubicBezTo>
                  <a:pt x="5649" y="5765"/>
                  <a:pt x="5533" y="5762"/>
                  <a:pt x="5418" y="5762"/>
                </a:cubicBezTo>
                <a:cubicBezTo>
                  <a:pt x="3510" y="5762"/>
                  <a:pt x="1830" y="6551"/>
                  <a:pt x="706" y="8069"/>
                </a:cubicBezTo>
                <a:cubicBezTo>
                  <a:pt x="814" y="7741"/>
                  <a:pt x="978" y="7436"/>
                  <a:pt x="1193" y="7167"/>
                </a:cubicBezTo>
                <a:cubicBezTo>
                  <a:pt x="1673" y="6563"/>
                  <a:pt x="2380" y="6189"/>
                  <a:pt x="3096" y="5941"/>
                </a:cubicBezTo>
                <a:cubicBezTo>
                  <a:pt x="3832" y="5687"/>
                  <a:pt x="4626" y="5574"/>
                  <a:pt x="5422" y="5574"/>
                </a:cubicBezTo>
                <a:close/>
                <a:moveTo>
                  <a:pt x="20948" y="5575"/>
                </a:moveTo>
                <a:cubicBezTo>
                  <a:pt x="21745" y="5575"/>
                  <a:pt x="22540" y="5688"/>
                  <a:pt x="23276" y="5941"/>
                </a:cubicBezTo>
                <a:cubicBezTo>
                  <a:pt x="23991" y="6188"/>
                  <a:pt x="24699" y="6563"/>
                  <a:pt x="25179" y="7165"/>
                </a:cubicBezTo>
                <a:cubicBezTo>
                  <a:pt x="25394" y="7436"/>
                  <a:pt x="25558" y="7741"/>
                  <a:pt x="25664" y="8069"/>
                </a:cubicBezTo>
                <a:cubicBezTo>
                  <a:pt x="24541" y="6551"/>
                  <a:pt x="22861" y="5762"/>
                  <a:pt x="20954" y="5762"/>
                </a:cubicBezTo>
                <a:cubicBezTo>
                  <a:pt x="20839" y="5762"/>
                  <a:pt x="20723" y="5765"/>
                  <a:pt x="20606" y="5770"/>
                </a:cubicBezTo>
                <a:cubicBezTo>
                  <a:pt x="19752" y="5812"/>
                  <a:pt x="18860" y="6000"/>
                  <a:pt x="18088" y="6381"/>
                </a:cubicBezTo>
                <a:cubicBezTo>
                  <a:pt x="18346" y="6208"/>
                  <a:pt x="18598" y="6024"/>
                  <a:pt x="18842" y="5828"/>
                </a:cubicBezTo>
                <a:cubicBezTo>
                  <a:pt x="19518" y="5666"/>
                  <a:pt x="20234" y="5575"/>
                  <a:pt x="20948" y="5575"/>
                </a:cubicBezTo>
                <a:close/>
                <a:moveTo>
                  <a:pt x="9643" y="8198"/>
                </a:moveTo>
                <a:cubicBezTo>
                  <a:pt x="9647" y="8203"/>
                  <a:pt x="9652" y="8206"/>
                  <a:pt x="9656" y="8210"/>
                </a:cubicBezTo>
                <a:cubicBezTo>
                  <a:pt x="9649" y="8208"/>
                  <a:pt x="9643" y="8207"/>
                  <a:pt x="9636" y="8204"/>
                </a:cubicBezTo>
                <a:cubicBezTo>
                  <a:pt x="9639" y="8203"/>
                  <a:pt x="9640" y="8200"/>
                  <a:pt x="9643" y="8198"/>
                </a:cubicBezTo>
                <a:close/>
                <a:moveTo>
                  <a:pt x="16729" y="8199"/>
                </a:moveTo>
                <a:cubicBezTo>
                  <a:pt x="16732" y="8200"/>
                  <a:pt x="16733" y="8202"/>
                  <a:pt x="16736" y="8204"/>
                </a:cubicBezTo>
                <a:cubicBezTo>
                  <a:pt x="16729" y="8206"/>
                  <a:pt x="16723" y="8208"/>
                  <a:pt x="16716" y="8210"/>
                </a:cubicBezTo>
                <a:lnTo>
                  <a:pt x="16729" y="8199"/>
                </a:lnTo>
                <a:close/>
                <a:moveTo>
                  <a:pt x="5535" y="6686"/>
                </a:moveTo>
                <a:cubicBezTo>
                  <a:pt x="6730" y="6686"/>
                  <a:pt x="7903" y="7008"/>
                  <a:pt x="8906" y="7644"/>
                </a:cubicBezTo>
                <a:cubicBezTo>
                  <a:pt x="8534" y="7505"/>
                  <a:pt x="8121" y="7455"/>
                  <a:pt x="7698" y="7455"/>
                </a:cubicBezTo>
                <a:cubicBezTo>
                  <a:pt x="6996" y="7455"/>
                  <a:pt x="6269" y="7592"/>
                  <a:pt x="5667" y="7683"/>
                </a:cubicBezTo>
                <a:cubicBezTo>
                  <a:pt x="3859" y="7953"/>
                  <a:pt x="2094" y="8435"/>
                  <a:pt x="525" y="9403"/>
                </a:cubicBezTo>
                <a:cubicBezTo>
                  <a:pt x="517" y="9391"/>
                  <a:pt x="507" y="9380"/>
                  <a:pt x="499" y="9367"/>
                </a:cubicBezTo>
                <a:cubicBezTo>
                  <a:pt x="491" y="9354"/>
                  <a:pt x="479" y="9346"/>
                  <a:pt x="465" y="9344"/>
                </a:cubicBezTo>
                <a:cubicBezTo>
                  <a:pt x="469" y="9299"/>
                  <a:pt x="474" y="9252"/>
                  <a:pt x="479" y="9207"/>
                </a:cubicBezTo>
                <a:cubicBezTo>
                  <a:pt x="1006" y="7713"/>
                  <a:pt x="2899" y="7059"/>
                  <a:pt x="4317" y="6799"/>
                </a:cubicBezTo>
                <a:lnTo>
                  <a:pt x="4317" y="6797"/>
                </a:lnTo>
                <a:cubicBezTo>
                  <a:pt x="4722" y="6723"/>
                  <a:pt x="5130" y="6686"/>
                  <a:pt x="5535" y="6686"/>
                </a:cubicBezTo>
                <a:close/>
                <a:moveTo>
                  <a:pt x="20834" y="6687"/>
                </a:moveTo>
                <a:cubicBezTo>
                  <a:pt x="21240" y="6687"/>
                  <a:pt x="21649" y="6724"/>
                  <a:pt x="22054" y="6799"/>
                </a:cubicBezTo>
                <a:cubicBezTo>
                  <a:pt x="23474" y="7059"/>
                  <a:pt x="25366" y="7713"/>
                  <a:pt x="25892" y="9207"/>
                </a:cubicBezTo>
                <a:cubicBezTo>
                  <a:pt x="25898" y="9252"/>
                  <a:pt x="25903" y="9299"/>
                  <a:pt x="25907" y="9344"/>
                </a:cubicBezTo>
                <a:cubicBezTo>
                  <a:pt x="25892" y="9346"/>
                  <a:pt x="25880" y="9355"/>
                  <a:pt x="25872" y="9367"/>
                </a:cubicBezTo>
                <a:cubicBezTo>
                  <a:pt x="25864" y="9380"/>
                  <a:pt x="25855" y="9391"/>
                  <a:pt x="25847" y="9403"/>
                </a:cubicBezTo>
                <a:cubicBezTo>
                  <a:pt x="24277" y="8436"/>
                  <a:pt x="22513" y="7953"/>
                  <a:pt x="20705" y="7683"/>
                </a:cubicBezTo>
                <a:cubicBezTo>
                  <a:pt x="20104" y="7592"/>
                  <a:pt x="19378" y="7455"/>
                  <a:pt x="18676" y="7455"/>
                </a:cubicBezTo>
                <a:cubicBezTo>
                  <a:pt x="18253" y="7455"/>
                  <a:pt x="17838" y="7505"/>
                  <a:pt x="17465" y="7645"/>
                </a:cubicBezTo>
                <a:cubicBezTo>
                  <a:pt x="18468" y="7009"/>
                  <a:pt x="19640" y="6687"/>
                  <a:pt x="20834" y="6687"/>
                </a:cubicBezTo>
                <a:close/>
                <a:moveTo>
                  <a:pt x="9429" y="7069"/>
                </a:moveTo>
                <a:lnTo>
                  <a:pt x="9429" y="7069"/>
                </a:lnTo>
                <a:cubicBezTo>
                  <a:pt x="10153" y="7455"/>
                  <a:pt x="10952" y="7775"/>
                  <a:pt x="11762" y="7819"/>
                </a:cubicBezTo>
                <a:cubicBezTo>
                  <a:pt x="11764" y="7819"/>
                  <a:pt x="11767" y="7819"/>
                  <a:pt x="11770" y="7819"/>
                </a:cubicBezTo>
                <a:cubicBezTo>
                  <a:pt x="11805" y="7819"/>
                  <a:pt x="11838" y="7795"/>
                  <a:pt x="11848" y="7760"/>
                </a:cubicBezTo>
                <a:cubicBezTo>
                  <a:pt x="11890" y="7733"/>
                  <a:pt x="11927" y="7703"/>
                  <a:pt x="11962" y="7669"/>
                </a:cubicBezTo>
                <a:cubicBezTo>
                  <a:pt x="12151" y="7932"/>
                  <a:pt x="12387" y="8170"/>
                  <a:pt x="12574" y="8430"/>
                </a:cubicBezTo>
                <a:cubicBezTo>
                  <a:pt x="12763" y="8692"/>
                  <a:pt x="12924" y="8970"/>
                  <a:pt x="13035" y="9271"/>
                </a:cubicBezTo>
                <a:cubicBezTo>
                  <a:pt x="13034" y="9275"/>
                  <a:pt x="13032" y="9280"/>
                  <a:pt x="13031" y="9284"/>
                </a:cubicBezTo>
                <a:cubicBezTo>
                  <a:pt x="13026" y="9327"/>
                  <a:pt x="13023" y="9371"/>
                  <a:pt x="13019" y="9412"/>
                </a:cubicBezTo>
                <a:cubicBezTo>
                  <a:pt x="12155" y="8866"/>
                  <a:pt x="11059" y="8400"/>
                  <a:pt x="10040" y="8336"/>
                </a:cubicBezTo>
                <a:cubicBezTo>
                  <a:pt x="10040" y="8335"/>
                  <a:pt x="10043" y="8334"/>
                  <a:pt x="10044" y="8331"/>
                </a:cubicBezTo>
                <a:cubicBezTo>
                  <a:pt x="10129" y="7860"/>
                  <a:pt x="9763" y="7423"/>
                  <a:pt x="9429" y="7069"/>
                </a:cubicBezTo>
                <a:close/>
                <a:moveTo>
                  <a:pt x="16943" y="7068"/>
                </a:moveTo>
                <a:lnTo>
                  <a:pt x="16943" y="7068"/>
                </a:lnTo>
                <a:cubicBezTo>
                  <a:pt x="16609" y="7421"/>
                  <a:pt x="16242" y="7860"/>
                  <a:pt x="16329" y="8331"/>
                </a:cubicBezTo>
                <a:cubicBezTo>
                  <a:pt x="16329" y="8334"/>
                  <a:pt x="16332" y="8334"/>
                  <a:pt x="16332" y="8336"/>
                </a:cubicBezTo>
                <a:cubicBezTo>
                  <a:pt x="15284" y="8400"/>
                  <a:pt x="14153" y="8891"/>
                  <a:pt x="13278" y="9460"/>
                </a:cubicBezTo>
                <a:lnTo>
                  <a:pt x="13275" y="9460"/>
                </a:lnTo>
                <a:cubicBezTo>
                  <a:pt x="13382" y="9086"/>
                  <a:pt x="13570" y="8746"/>
                  <a:pt x="13798" y="8430"/>
                </a:cubicBezTo>
                <a:cubicBezTo>
                  <a:pt x="13985" y="8170"/>
                  <a:pt x="14221" y="7931"/>
                  <a:pt x="14410" y="7668"/>
                </a:cubicBezTo>
                <a:cubicBezTo>
                  <a:pt x="14445" y="7703"/>
                  <a:pt x="14483" y="7732"/>
                  <a:pt x="14523" y="7759"/>
                </a:cubicBezTo>
                <a:cubicBezTo>
                  <a:pt x="14534" y="7795"/>
                  <a:pt x="14567" y="7819"/>
                  <a:pt x="14604" y="7819"/>
                </a:cubicBezTo>
                <a:cubicBezTo>
                  <a:pt x="14606" y="7819"/>
                  <a:pt x="14608" y="7819"/>
                  <a:pt x="14610" y="7819"/>
                </a:cubicBezTo>
                <a:cubicBezTo>
                  <a:pt x="15420" y="7775"/>
                  <a:pt x="16218" y="7453"/>
                  <a:pt x="16943" y="7068"/>
                </a:cubicBezTo>
                <a:close/>
                <a:moveTo>
                  <a:pt x="12822" y="9479"/>
                </a:moveTo>
                <a:cubicBezTo>
                  <a:pt x="12832" y="9484"/>
                  <a:pt x="12844" y="9490"/>
                  <a:pt x="12855" y="9496"/>
                </a:cubicBezTo>
                <a:cubicBezTo>
                  <a:pt x="12840" y="9498"/>
                  <a:pt x="12824" y="9499"/>
                  <a:pt x="12809" y="9502"/>
                </a:cubicBezTo>
                <a:lnTo>
                  <a:pt x="12809" y="9502"/>
                </a:lnTo>
                <a:cubicBezTo>
                  <a:pt x="12813" y="9495"/>
                  <a:pt x="12818" y="9487"/>
                  <a:pt x="12822" y="9479"/>
                </a:cubicBezTo>
                <a:close/>
                <a:moveTo>
                  <a:pt x="13551" y="9479"/>
                </a:moveTo>
                <a:lnTo>
                  <a:pt x="13566" y="9502"/>
                </a:lnTo>
                <a:cubicBezTo>
                  <a:pt x="13549" y="9499"/>
                  <a:pt x="13534" y="9498"/>
                  <a:pt x="13518" y="9496"/>
                </a:cubicBezTo>
                <a:lnTo>
                  <a:pt x="13518" y="9495"/>
                </a:lnTo>
                <a:cubicBezTo>
                  <a:pt x="13529" y="9490"/>
                  <a:pt x="13539" y="9484"/>
                  <a:pt x="13551" y="9479"/>
                </a:cubicBezTo>
                <a:close/>
                <a:moveTo>
                  <a:pt x="7396" y="7606"/>
                </a:moveTo>
                <a:cubicBezTo>
                  <a:pt x="8152" y="7606"/>
                  <a:pt x="8890" y="7747"/>
                  <a:pt x="9534" y="8176"/>
                </a:cubicBezTo>
                <a:cubicBezTo>
                  <a:pt x="9163" y="8078"/>
                  <a:pt x="8785" y="8037"/>
                  <a:pt x="8406" y="8037"/>
                </a:cubicBezTo>
                <a:cubicBezTo>
                  <a:pt x="7411" y="8037"/>
                  <a:pt x="6405" y="8321"/>
                  <a:pt x="5470" y="8616"/>
                </a:cubicBezTo>
                <a:cubicBezTo>
                  <a:pt x="4716" y="8855"/>
                  <a:pt x="3973" y="9128"/>
                  <a:pt x="3224" y="9382"/>
                </a:cubicBezTo>
                <a:cubicBezTo>
                  <a:pt x="2568" y="9603"/>
                  <a:pt x="1902" y="9728"/>
                  <a:pt x="1230" y="9867"/>
                </a:cubicBezTo>
                <a:cubicBezTo>
                  <a:pt x="976" y="9811"/>
                  <a:pt x="749" y="9695"/>
                  <a:pt x="585" y="9490"/>
                </a:cubicBezTo>
                <a:cubicBezTo>
                  <a:pt x="2097" y="8752"/>
                  <a:pt x="3571" y="8171"/>
                  <a:pt x="5236" y="7863"/>
                </a:cubicBezTo>
                <a:cubicBezTo>
                  <a:pt x="5931" y="7735"/>
                  <a:pt x="6672" y="7606"/>
                  <a:pt x="7396" y="7606"/>
                </a:cubicBezTo>
                <a:close/>
                <a:moveTo>
                  <a:pt x="18977" y="7606"/>
                </a:moveTo>
                <a:cubicBezTo>
                  <a:pt x="19700" y="7606"/>
                  <a:pt x="20441" y="7734"/>
                  <a:pt x="21135" y="7863"/>
                </a:cubicBezTo>
                <a:cubicBezTo>
                  <a:pt x="22802" y="8171"/>
                  <a:pt x="24276" y="8752"/>
                  <a:pt x="25787" y="9490"/>
                </a:cubicBezTo>
                <a:cubicBezTo>
                  <a:pt x="25623" y="9696"/>
                  <a:pt x="25396" y="9811"/>
                  <a:pt x="25143" y="9867"/>
                </a:cubicBezTo>
                <a:cubicBezTo>
                  <a:pt x="24469" y="9728"/>
                  <a:pt x="23804" y="9603"/>
                  <a:pt x="23148" y="9382"/>
                </a:cubicBezTo>
                <a:cubicBezTo>
                  <a:pt x="22397" y="9128"/>
                  <a:pt x="21655" y="8855"/>
                  <a:pt x="20902" y="8616"/>
                </a:cubicBezTo>
                <a:cubicBezTo>
                  <a:pt x="19966" y="8320"/>
                  <a:pt x="18960" y="8037"/>
                  <a:pt x="17967" y="8037"/>
                </a:cubicBezTo>
                <a:cubicBezTo>
                  <a:pt x="17587" y="8037"/>
                  <a:pt x="17209" y="8078"/>
                  <a:pt x="16837" y="8176"/>
                </a:cubicBezTo>
                <a:cubicBezTo>
                  <a:pt x="17482" y="7747"/>
                  <a:pt x="18220" y="7606"/>
                  <a:pt x="18977" y="7606"/>
                </a:cubicBezTo>
                <a:close/>
                <a:moveTo>
                  <a:pt x="20777" y="5915"/>
                </a:moveTo>
                <a:cubicBezTo>
                  <a:pt x="22762" y="5915"/>
                  <a:pt x="24535" y="6639"/>
                  <a:pt x="25718" y="8242"/>
                </a:cubicBezTo>
                <a:cubicBezTo>
                  <a:pt x="25759" y="8387"/>
                  <a:pt x="25792" y="8538"/>
                  <a:pt x="25819" y="8690"/>
                </a:cubicBezTo>
                <a:cubicBezTo>
                  <a:pt x="25168" y="7429"/>
                  <a:pt x="23229" y="6797"/>
                  <a:pt x="21989" y="6612"/>
                </a:cubicBezTo>
                <a:cubicBezTo>
                  <a:pt x="21613" y="6556"/>
                  <a:pt x="21215" y="6525"/>
                  <a:pt x="20809" y="6525"/>
                </a:cubicBezTo>
                <a:cubicBezTo>
                  <a:pt x="19230" y="6525"/>
                  <a:pt x="17538" y="6992"/>
                  <a:pt x="16572" y="8244"/>
                </a:cubicBezTo>
                <a:cubicBezTo>
                  <a:pt x="16552" y="8270"/>
                  <a:pt x="16577" y="8296"/>
                  <a:pt x="16603" y="8296"/>
                </a:cubicBezTo>
                <a:cubicBezTo>
                  <a:pt x="16612" y="8296"/>
                  <a:pt x="16620" y="8293"/>
                  <a:pt x="16627" y="8287"/>
                </a:cubicBezTo>
                <a:cubicBezTo>
                  <a:pt x="16629" y="8286"/>
                  <a:pt x="16631" y="8284"/>
                  <a:pt x="16633" y="8282"/>
                </a:cubicBezTo>
                <a:cubicBezTo>
                  <a:pt x="16639" y="8290"/>
                  <a:pt x="16647" y="8294"/>
                  <a:pt x="16657" y="8294"/>
                </a:cubicBezTo>
                <a:cubicBezTo>
                  <a:pt x="16659" y="8294"/>
                  <a:pt x="16661" y="8294"/>
                  <a:pt x="16664" y="8294"/>
                </a:cubicBezTo>
                <a:cubicBezTo>
                  <a:pt x="17042" y="8221"/>
                  <a:pt x="17417" y="8189"/>
                  <a:pt x="17790" y="8189"/>
                </a:cubicBezTo>
                <a:cubicBezTo>
                  <a:pt x="19002" y="8189"/>
                  <a:pt x="20188" y="8527"/>
                  <a:pt x="21346" y="8918"/>
                </a:cubicBezTo>
                <a:cubicBezTo>
                  <a:pt x="22092" y="9170"/>
                  <a:pt x="22832" y="9432"/>
                  <a:pt x="23585" y="9656"/>
                </a:cubicBezTo>
                <a:cubicBezTo>
                  <a:pt x="23868" y="9740"/>
                  <a:pt x="24159" y="9830"/>
                  <a:pt x="24453" y="9902"/>
                </a:cubicBezTo>
                <a:cubicBezTo>
                  <a:pt x="24137" y="9879"/>
                  <a:pt x="23821" y="9814"/>
                  <a:pt x="23564" y="9758"/>
                </a:cubicBezTo>
                <a:cubicBezTo>
                  <a:pt x="22918" y="9614"/>
                  <a:pt x="22288" y="9350"/>
                  <a:pt x="21638" y="9232"/>
                </a:cubicBezTo>
                <a:cubicBezTo>
                  <a:pt x="20819" y="9086"/>
                  <a:pt x="19983" y="9102"/>
                  <a:pt x="19158" y="9023"/>
                </a:cubicBezTo>
                <a:cubicBezTo>
                  <a:pt x="18656" y="8975"/>
                  <a:pt x="18140" y="8930"/>
                  <a:pt x="17657" y="8771"/>
                </a:cubicBezTo>
                <a:cubicBezTo>
                  <a:pt x="17303" y="8654"/>
                  <a:pt x="17012" y="8443"/>
                  <a:pt x="16675" y="8300"/>
                </a:cubicBezTo>
                <a:cubicBezTo>
                  <a:pt x="16666" y="8297"/>
                  <a:pt x="16659" y="8295"/>
                  <a:pt x="16651" y="8295"/>
                </a:cubicBezTo>
                <a:cubicBezTo>
                  <a:pt x="16617" y="8295"/>
                  <a:pt x="16590" y="8327"/>
                  <a:pt x="16586" y="8361"/>
                </a:cubicBezTo>
                <a:lnTo>
                  <a:pt x="16586" y="8361"/>
                </a:lnTo>
                <a:cubicBezTo>
                  <a:pt x="16582" y="8345"/>
                  <a:pt x="16569" y="8330"/>
                  <a:pt x="16548" y="8330"/>
                </a:cubicBezTo>
                <a:cubicBezTo>
                  <a:pt x="16512" y="8330"/>
                  <a:pt x="16474" y="8332"/>
                  <a:pt x="16438" y="8334"/>
                </a:cubicBezTo>
                <a:cubicBezTo>
                  <a:pt x="16441" y="8327"/>
                  <a:pt x="16446" y="8323"/>
                  <a:pt x="16446" y="8316"/>
                </a:cubicBezTo>
                <a:cubicBezTo>
                  <a:pt x="16465" y="8124"/>
                  <a:pt x="16530" y="7964"/>
                  <a:pt x="16619" y="7820"/>
                </a:cubicBezTo>
                <a:lnTo>
                  <a:pt x="16619" y="7820"/>
                </a:lnTo>
                <a:cubicBezTo>
                  <a:pt x="16595" y="7912"/>
                  <a:pt x="16583" y="8005"/>
                  <a:pt x="16581" y="8100"/>
                </a:cubicBezTo>
                <a:cubicBezTo>
                  <a:pt x="16581" y="8112"/>
                  <a:pt x="16593" y="8121"/>
                  <a:pt x="16604" y="8121"/>
                </a:cubicBezTo>
                <a:cubicBezTo>
                  <a:pt x="16610" y="8121"/>
                  <a:pt x="16616" y="8118"/>
                  <a:pt x="16620" y="8111"/>
                </a:cubicBezTo>
                <a:cubicBezTo>
                  <a:pt x="16995" y="7312"/>
                  <a:pt x="17457" y="6776"/>
                  <a:pt x="18291" y="6423"/>
                </a:cubicBezTo>
                <a:cubicBezTo>
                  <a:pt x="19046" y="6104"/>
                  <a:pt x="19884" y="5924"/>
                  <a:pt x="20706" y="5916"/>
                </a:cubicBezTo>
                <a:cubicBezTo>
                  <a:pt x="20730" y="5916"/>
                  <a:pt x="20753" y="5915"/>
                  <a:pt x="20777" y="5915"/>
                </a:cubicBezTo>
                <a:close/>
                <a:moveTo>
                  <a:pt x="5590" y="5915"/>
                </a:moveTo>
                <a:cubicBezTo>
                  <a:pt x="5613" y="5915"/>
                  <a:pt x="5637" y="5916"/>
                  <a:pt x="5660" y="5916"/>
                </a:cubicBezTo>
                <a:cubicBezTo>
                  <a:pt x="6482" y="5924"/>
                  <a:pt x="7321" y="6104"/>
                  <a:pt x="8076" y="6423"/>
                </a:cubicBezTo>
                <a:cubicBezTo>
                  <a:pt x="8909" y="6776"/>
                  <a:pt x="9372" y="7313"/>
                  <a:pt x="9747" y="8111"/>
                </a:cubicBezTo>
                <a:cubicBezTo>
                  <a:pt x="9750" y="8118"/>
                  <a:pt x="9756" y="8121"/>
                  <a:pt x="9763" y="8121"/>
                </a:cubicBezTo>
                <a:cubicBezTo>
                  <a:pt x="9773" y="8121"/>
                  <a:pt x="9784" y="8113"/>
                  <a:pt x="9784" y="8100"/>
                </a:cubicBezTo>
                <a:cubicBezTo>
                  <a:pt x="9784" y="8007"/>
                  <a:pt x="9772" y="7913"/>
                  <a:pt x="9748" y="7821"/>
                </a:cubicBezTo>
                <a:lnTo>
                  <a:pt x="9748" y="7821"/>
                </a:lnTo>
                <a:cubicBezTo>
                  <a:pt x="9836" y="7965"/>
                  <a:pt x="9901" y="8124"/>
                  <a:pt x="9919" y="8316"/>
                </a:cubicBezTo>
                <a:cubicBezTo>
                  <a:pt x="9919" y="8323"/>
                  <a:pt x="9925" y="8328"/>
                  <a:pt x="9928" y="8334"/>
                </a:cubicBezTo>
                <a:cubicBezTo>
                  <a:pt x="9891" y="8332"/>
                  <a:pt x="9855" y="8331"/>
                  <a:pt x="9819" y="8331"/>
                </a:cubicBezTo>
                <a:cubicBezTo>
                  <a:pt x="9795" y="8332"/>
                  <a:pt x="9781" y="8349"/>
                  <a:pt x="9780" y="8367"/>
                </a:cubicBezTo>
                <a:lnTo>
                  <a:pt x="9780" y="8367"/>
                </a:lnTo>
                <a:cubicBezTo>
                  <a:pt x="9777" y="8332"/>
                  <a:pt x="9751" y="8297"/>
                  <a:pt x="9715" y="8297"/>
                </a:cubicBezTo>
                <a:cubicBezTo>
                  <a:pt x="9708" y="8297"/>
                  <a:pt x="9700" y="8298"/>
                  <a:pt x="9692" y="8302"/>
                </a:cubicBezTo>
                <a:cubicBezTo>
                  <a:pt x="9353" y="8444"/>
                  <a:pt x="9064" y="8655"/>
                  <a:pt x="8708" y="8771"/>
                </a:cubicBezTo>
                <a:cubicBezTo>
                  <a:pt x="8226" y="8930"/>
                  <a:pt x="7710" y="8976"/>
                  <a:pt x="7207" y="9024"/>
                </a:cubicBezTo>
                <a:cubicBezTo>
                  <a:pt x="6382" y="9103"/>
                  <a:pt x="5546" y="9087"/>
                  <a:pt x="4728" y="9232"/>
                </a:cubicBezTo>
                <a:cubicBezTo>
                  <a:pt x="4077" y="9350"/>
                  <a:pt x="3448" y="9615"/>
                  <a:pt x="2801" y="9758"/>
                </a:cubicBezTo>
                <a:cubicBezTo>
                  <a:pt x="2544" y="9815"/>
                  <a:pt x="2230" y="9879"/>
                  <a:pt x="1913" y="9903"/>
                </a:cubicBezTo>
                <a:cubicBezTo>
                  <a:pt x="2206" y="9831"/>
                  <a:pt x="2496" y="9742"/>
                  <a:pt x="2781" y="9656"/>
                </a:cubicBezTo>
                <a:cubicBezTo>
                  <a:pt x="3535" y="9432"/>
                  <a:pt x="4275" y="9170"/>
                  <a:pt x="5019" y="8919"/>
                </a:cubicBezTo>
                <a:cubicBezTo>
                  <a:pt x="6177" y="8528"/>
                  <a:pt x="7362" y="8190"/>
                  <a:pt x="8573" y="8190"/>
                </a:cubicBezTo>
                <a:cubicBezTo>
                  <a:pt x="8947" y="8190"/>
                  <a:pt x="9323" y="8222"/>
                  <a:pt x="9701" y="8295"/>
                </a:cubicBezTo>
                <a:cubicBezTo>
                  <a:pt x="9703" y="8295"/>
                  <a:pt x="9705" y="8296"/>
                  <a:pt x="9708" y="8296"/>
                </a:cubicBezTo>
                <a:cubicBezTo>
                  <a:pt x="9718" y="8296"/>
                  <a:pt x="9728" y="8291"/>
                  <a:pt x="9733" y="8283"/>
                </a:cubicBezTo>
                <a:cubicBezTo>
                  <a:pt x="9736" y="8284"/>
                  <a:pt x="9737" y="8286"/>
                  <a:pt x="9739" y="8287"/>
                </a:cubicBezTo>
                <a:cubicBezTo>
                  <a:pt x="9745" y="8293"/>
                  <a:pt x="9754" y="8296"/>
                  <a:pt x="9762" y="8296"/>
                </a:cubicBezTo>
                <a:cubicBezTo>
                  <a:pt x="9788" y="8296"/>
                  <a:pt x="9814" y="8270"/>
                  <a:pt x="9795" y="8246"/>
                </a:cubicBezTo>
                <a:cubicBezTo>
                  <a:pt x="8828" y="6992"/>
                  <a:pt x="7134" y="6526"/>
                  <a:pt x="5554" y="6526"/>
                </a:cubicBezTo>
                <a:cubicBezTo>
                  <a:pt x="5150" y="6526"/>
                  <a:pt x="4753" y="6556"/>
                  <a:pt x="4377" y="6612"/>
                </a:cubicBezTo>
                <a:cubicBezTo>
                  <a:pt x="3137" y="6799"/>
                  <a:pt x="1198" y="7431"/>
                  <a:pt x="547" y="8690"/>
                </a:cubicBezTo>
                <a:cubicBezTo>
                  <a:pt x="574" y="8539"/>
                  <a:pt x="607" y="8390"/>
                  <a:pt x="649" y="8242"/>
                </a:cubicBezTo>
                <a:cubicBezTo>
                  <a:pt x="1831" y="6639"/>
                  <a:pt x="3605" y="5915"/>
                  <a:pt x="5590" y="5915"/>
                </a:cubicBezTo>
                <a:close/>
                <a:moveTo>
                  <a:pt x="8881" y="9689"/>
                </a:moveTo>
                <a:cubicBezTo>
                  <a:pt x="9266" y="9689"/>
                  <a:pt x="9651" y="9738"/>
                  <a:pt x="10032" y="9838"/>
                </a:cubicBezTo>
                <a:cubicBezTo>
                  <a:pt x="9807" y="9800"/>
                  <a:pt x="9585" y="9782"/>
                  <a:pt x="9366" y="9782"/>
                </a:cubicBezTo>
                <a:cubicBezTo>
                  <a:pt x="7913" y="9782"/>
                  <a:pt x="6568" y="10561"/>
                  <a:pt x="5367" y="11482"/>
                </a:cubicBezTo>
                <a:cubicBezTo>
                  <a:pt x="4594" y="12076"/>
                  <a:pt x="3699" y="12813"/>
                  <a:pt x="3128" y="13692"/>
                </a:cubicBezTo>
                <a:cubicBezTo>
                  <a:pt x="3737" y="12450"/>
                  <a:pt x="4816" y="11377"/>
                  <a:pt x="5924" y="10639"/>
                </a:cubicBezTo>
                <a:cubicBezTo>
                  <a:pt x="6837" y="10032"/>
                  <a:pt x="7856" y="9689"/>
                  <a:pt x="8881" y="9689"/>
                </a:cubicBezTo>
                <a:close/>
                <a:moveTo>
                  <a:pt x="17490" y="9690"/>
                </a:moveTo>
                <a:cubicBezTo>
                  <a:pt x="18515" y="9690"/>
                  <a:pt x="19534" y="10032"/>
                  <a:pt x="20447" y="10639"/>
                </a:cubicBezTo>
                <a:cubicBezTo>
                  <a:pt x="21557" y="11377"/>
                  <a:pt x="22636" y="12452"/>
                  <a:pt x="23245" y="13693"/>
                </a:cubicBezTo>
                <a:cubicBezTo>
                  <a:pt x="22674" y="12814"/>
                  <a:pt x="21778" y="12077"/>
                  <a:pt x="21005" y="11483"/>
                </a:cubicBezTo>
                <a:cubicBezTo>
                  <a:pt x="19803" y="10561"/>
                  <a:pt x="18458" y="9783"/>
                  <a:pt x="17005" y="9783"/>
                </a:cubicBezTo>
                <a:cubicBezTo>
                  <a:pt x="16785" y="9783"/>
                  <a:pt x="16564" y="9800"/>
                  <a:pt x="16340" y="9838"/>
                </a:cubicBezTo>
                <a:cubicBezTo>
                  <a:pt x="16721" y="9738"/>
                  <a:pt x="17106" y="9690"/>
                  <a:pt x="17490" y="9690"/>
                </a:cubicBezTo>
                <a:close/>
                <a:moveTo>
                  <a:pt x="9485" y="9922"/>
                </a:moveTo>
                <a:cubicBezTo>
                  <a:pt x="9639" y="9922"/>
                  <a:pt x="9795" y="9930"/>
                  <a:pt x="9952" y="9946"/>
                </a:cubicBezTo>
                <a:cubicBezTo>
                  <a:pt x="8297" y="10034"/>
                  <a:pt x="7035" y="11402"/>
                  <a:pt x="5804" y="12385"/>
                </a:cubicBezTo>
                <a:cubicBezTo>
                  <a:pt x="4746" y="13230"/>
                  <a:pt x="3017" y="14375"/>
                  <a:pt x="2860" y="15872"/>
                </a:cubicBezTo>
                <a:cubicBezTo>
                  <a:pt x="2761" y="15760"/>
                  <a:pt x="2708" y="15607"/>
                  <a:pt x="2689" y="15434"/>
                </a:cubicBezTo>
                <a:lnTo>
                  <a:pt x="2689" y="15432"/>
                </a:lnTo>
                <a:cubicBezTo>
                  <a:pt x="2796" y="14655"/>
                  <a:pt x="3073" y="13984"/>
                  <a:pt x="3588" y="13343"/>
                </a:cubicBezTo>
                <a:cubicBezTo>
                  <a:pt x="4119" y="12680"/>
                  <a:pt x="4796" y="12128"/>
                  <a:pt x="5460" y="11605"/>
                </a:cubicBezTo>
                <a:cubicBezTo>
                  <a:pt x="6689" y="10640"/>
                  <a:pt x="8009" y="9922"/>
                  <a:pt x="9485" y="9922"/>
                </a:cubicBezTo>
                <a:close/>
                <a:moveTo>
                  <a:pt x="16886" y="9922"/>
                </a:moveTo>
                <a:cubicBezTo>
                  <a:pt x="18363" y="9922"/>
                  <a:pt x="19682" y="10640"/>
                  <a:pt x="20911" y="11605"/>
                </a:cubicBezTo>
                <a:cubicBezTo>
                  <a:pt x="21575" y="12128"/>
                  <a:pt x="22253" y="12680"/>
                  <a:pt x="22784" y="13343"/>
                </a:cubicBezTo>
                <a:cubicBezTo>
                  <a:pt x="23298" y="13984"/>
                  <a:pt x="23576" y="14655"/>
                  <a:pt x="23683" y="15432"/>
                </a:cubicBezTo>
                <a:cubicBezTo>
                  <a:pt x="23663" y="15606"/>
                  <a:pt x="23611" y="15759"/>
                  <a:pt x="23512" y="15872"/>
                </a:cubicBezTo>
                <a:cubicBezTo>
                  <a:pt x="23353" y="14375"/>
                  <a:pt x="21626" y="13230"/>
                  <a:pt x="20567" y="12385"/>
                </a:cubicBezTo>
                <a:cubicBezTo>
                  <a:pt x="19336" y="11402"/>
                  <a:pt x="18075" y="10034"/>
                  <a:pt x="16420" y="9946"/>
                </a:cubicBezTo>
                <a:cubicBezTo>
                  <a:pt x="16577" y="9930"/>
                  <a:pt x="16732" y="9922"/>
                  <a:pt x="16886" y="9922"/>
                </a:cubicBezTo>
                <a:close/>
                <a:moveTo>
                  <a:pt x="13817" y="9671"/>
                </a:moveTo>
                <a:lnTo>
                  <a:pt x="13817" y="9671"/>
                </a:lnTo>
                <a:cubicBezTo>
                  <a:pt x="13978" y="9707"/>
                  <a:pt x="14141" y="9744"/>
                  <a:pt x="14299" y="9792"/>
                </a:cubicBezTo>
                <a:cubicBezTo>
                  <a:pt x="14709" y="9917"/>
                  <a:pt x="15038" y="10119"/>
                  <a:pt x="15400" y="10341"/>
                </a:cubicBezTo>
                <a:cubicBezTo>
                  <a:pt x="15406" y="10345"/>
                  <a:pt x="15413" y="10347"/>
                  <a:pt x="15419" y="10347"/>
                </a:cubicBezTo>
                <a:cubicBezTo>
                  <a:pt x="15448" y="10347"/>
                  <a:pt x="15467" y="10307"/>
                  <a:pt x="15445" y="10281"/>
                </a:cubicBezTo>
                <a:cubicBezTo>
                  <a:pt x="15424" y="10257"/>
                  <a:pt x="15402" y="10234"/>
                  <a:pt x="15380" y="10210"/>
                </a:cubicBezTo>
                <a:cubicBezTo>
                  <a:pt x="15453" y="10173"/>
                  <a:pt x="15526" y="10137"/>
                  <a:pt x="15600" y="10103"/>
                </a:cubicBezTo>
                <a:cubicBezTo>
                  <a:pt x="15730" y="10066"/>
                  <a:pt x="15861" y="10035"/>
                  <a:pt x="15990" y="10010"/>
                </a:cubicBezTo>
                <a:cubicBezTo>
                  <a:pt x="15996" y="10015"/>
                  <a:pt x="16002" y="10018"/>
                  <a:pt x="16010" y="10019"/>
                </a:cubicBezTo>
                <a:cubicBezTo>
                  <a:pt x="16997" y="10077"/>
                  <a:pt x="17839" y="10367"/>
                  <a:pt x="18636" y="10955"/>
                </a:cubicBezTo>
                <a:cubicBezTo>
                  <a:pt x="19314" y="11455"/>
                  <a:pt x="19935" y="12025"/>
                  <a:pt x="20597" y="12546"/>
                </a:cubicBezTo>
                <a:cubicBezTo>
                  <a:pt x="21761" y="13465"/>
                  <a:pt x="23093" y="14427"/>
                  <a:pt x="23433" y="15947"/>
                </a:cubicBezTo>
                <a:cubicBezTo>
                  <a:pt x="23378" y="15987"/>
                  <a:pt x="23316" y="16018"/>
                  <a:pt x="23250" y="16036"/>
                </a:cubicBezTo>
                <a:cubicBezTo>
                  <a:pt x="21726" y="15842"/>
                  <a:pt x="20502" y="14583"/>
                  <a:pt x="19471" y="13544"/>
                </a:cubicBezTo>
                <a:cubicBezTo>
                  <a:pt x="18923" y="12992"/>
                  <a:pt x="18351" y="12468"/>
                  <a:pt x="17763" y="11960"/>
                </a:cubicBezTo>
                <a:cubicBezTo>
                  <a:pt x="17167" y="11443"/>
                  <a:pt x="16577" y="10879"/>
                  <a:pt x="15916" y="10446"/>
                </a:cubicBezTo>
                <a:cubicBezTo>
                  <a:pt x="15911" y="10443"/>
                  <a:pt x="15907" y="10442"/>
                  <a:pt x="15903" y="10442"/>
                </a:cubicBezTo>
                <a:cubicBezTo>
                  <a:pt x="15883" y="10442"/>
                  <a:pt x="15868" y="10470"/>
                  <a:pt x="15885" y="10487"/>
                </a:cubicBezTo>
                <a:cubicBezTo>
                  <a:pt x="16546" y="11210"/>
                  <a:pt x="17365" y="11806"/>
                  <a:pt x="18088" y="12465"/>
                </a:cubicBezTo>
                <a:cubicBezTo>
                  <a:pt x="18670" y="12994"/>
                  <a:pt x="19220" y="13548"/>
                  <a:pt x="19788" y="14088"/>
                </a:cubicBezTo>
                <a:cubicBezTo>
                  <a:pt x="20691" y="14948"/>
                  <a:pt x="21789" y="15922"/>
                  <a:pt x="23078" y="16070"/>
                </a:cubicBezTo>
                <a:cubicBezTo>
                  <a:pt x="23057" y="16071"/>
                  <a:pt x="23035" y="16071"/>
                  <a:pt x="23014" y="16071"/>
                </a:cubicBezTo>
                <a:cubicBezTo>
                  <a:pt x="22916" y="16071"/>
                  <a:pt x="22819" y="16061"/>
                  <a:pt x="22722" y="16040"/>
                </a:cubicBezTo>
                <a:cubicBezTo>
                  <a:pt x="21726" y="15840"/>
                  <a:pt x="20789" y="15311"/>
                  <a:pt x="19950" y="14755"/>
                </a:cubicBezTo>
                <a:cubicBezTo>
                  <a:pt x="19075" y="14177"/>
                  <a:pt x="18232" y="13552"/>
                  <a:pt x="17501" y="12797"/>
                </a:cubicBezTo>
                <a:cubicBezTo>
                  <a:pt x="16776" y="12046"/>
                  <a:pt x="16157" y="11214"/>
                  <a:pt x="15532" y="10381"/>
                </a:cubicBezTo>
                <a:cubicBezTo>
                  <a:pt x="15516" y="10360"/>
                  <a:pt x="15494" y="10351"/>
                  <a:pt x="15473" y="10351"/>
                </a:cubicBezTo>
                <a:cubicBezTo>
                  <a:pt x="15426" y="10351"/>
                  <a:pt x="15381" y="10396"/>
                  <a:pt x="15413" y="10450"/>
                </a:cubicBezTo>
                <a:cubicBezTo>
                  <a:pt x="15702" y="10929"/>
                  <a:pt x="16022" y="11387"/>
                  <a:pt x="16373" y="11824"/>
                </a:cubicBezTo>
                <a:cubicBezTo>
                  <a:pt x="16002" y="11441"/>
                  <a:pt x="15558" y="11190"/>
                  <a:pt x="15025" y="11190"/>
                </a:cubicBezTo>
                <a:cubicBezTo>
                  <a:pt x="14937" y="11190"/>
                  <a:pt x="14847" y="11197"/>
                  <a:pt x="14754" y="11211"/>
                </a:cubicBezTo>
                <a:cubicBezTo>
                  <a:pt x="14753" y="11213"/>
                  <a:pt x="14750" y="11213"/>
                  <a:pt x="14747" y="11214"/>
                </a:cubicBezTo>
                <a:cubicBezTo>
                  <a:pt x="14706" y="11189"/>
                  <a:pt x="14659" y="11175"/>
                  <a:pt x="14611" y="11173"/>
                </a:cubicBezTo>
                <a:cubicBezTo>
                  <a:pt x="14599" y="11174"/>
                  <a:pt x="14587" y="11178"/>
                  <a:pt x="14579" y="11186"/>
                </a:cubicBezTo>
                <a:cubicBezTo>
                  <a:pt x="14458" y="10645"/>
                  <a:pt x="14161" y="10106"/>
                  <a:pt x="13817" y="9671"/>
                </a:cubicBezTo>
                <a:close/>
                <a:moveTo>
                  <a:pt x="12556" y="9671"/>
                </a:moveTo>
                <a:lnTo>
                  <a:pt x="12556" y="9671"/>
                </a:lnTo>
                <a:cubicBezTo>
                  <a:pt x="12211" y="10106"/>
                  <a:pt x="11914" y="10644"/>
                  <a:pt x="11794" y="11185"/>
                </a:cubicBezTo>
                <a:lnTo>
                  <a:pt x="11794" y="11185"/>
                </a:lnTo>
                <a:cubicBezTo>
                  <a:pt x="11785" y="11178"/>
                  <a:pt x="11773" y="11174"/>
                  <a:pt x="11763" y="11173"/>
                </a:cubicBezTo>
                <a:cubicBezTo>
                  <a:pt x="11714" y="11175"/>
                  <a:pt x="11667" y="11190"/>
                  <a:pt x="11626" y="11214"/>
                </a:cubicBezTo>
                <a:cubicBezTo>
                  <a:pt x="11624" y="11213"/>
                  <a:pt x="11622" y="11213"/>
                  <a:pt x="11619" y="11211"/>
                </a:cubicBezTo>
                <a:cubicBezTo>
                  <a:pt x="11526" y="11197"/>
                  <a:pt x="11436" y="11190"/>
                  <a:pt x="11348" y="11190"/>
                </a:cubicBezTo>
                <a:cubicBezTo>
                  <a:pt x="10816" y="11190"/>
                  <a:pt x="10371" y="11441"/>
                  <a:pt x="10000" y="11824"/>
                </a:cubicBezTo>
                <a:cubicBezTo>
                  <a:pt x="10351" y="11389"/>
                  <a:pt x="10672" y="10929"/>
                  <a:pt x="10960" y="10450"/>
                </a:cubicBezTo>
                <a:cubicBezTo>
                  <a:pt x="10992" y="10396"/>
                  <a:pt x="10948" y="10351"/>
                  <a:pt x="10900" y="10351"/>
                </a:cubicBezTo>
                <a:cubicBezTo>
                  <a:pt x="10879" y="10351"/>
                  <a:pt x="10857" y="10360"/>
                  <a:pt x="10841" y="10381"/>
                </a:cubicBezTo>
                <a:cubicBezTo>
                  <a:pt x="10217" y="11214"/>
                  <a:pt x="9598" y="12046"/>
                  <a:pt x="8872" y="12797"/>
                </a:cubicBezTo>
                <a:cubicBezTo>
                  <a:pt x="8142" y="13552"/>
                  <a:pt x="7298" y="14177"/>
                  <a:pt x="6425" y="14755"/>
                </a:cubicBezTo>
                <a:cubicBezTo>
                  <a:pt x="5584" y="15311"/>
                  <a:pt x="4647" y="15840"/>
                  <a:pt x="3651" y="16040"/>
                </a:cubicBezTo>
                <a:cubicBezTo>
                  <a:pt x="3556" y="16061"/>
                  <a:pt x="3461" y="16072"/>
                  <a:pt x="3365" y="16072"/>
                </a:cubicBezTo>
                <a:cubicBezTo>
                  <a:pt x="3342" y="16072"/>
                  <a:pt x="3319" y="16071"/>
                  <a:pt x="3296" y="16070"/>
                </a:cubicBezTo>
                <a:cubicBezTo>
                  <a:pt x="4584" y="15922"/>
                  <a:pt x="5683" y="14948"/>
                  <a:pt x="6586" y="14088"/>
                </a:cubicBezTo>
                <a:cubicBezTo>
                  <a:pt x="7153" y="13548"/>
                  <a:pt x="7705" y="12994"/>
                  <a:pt x="8285" y="12465"/>
                </a:cubicBezTo>
                <a:cubicBezTo>
                  <a:pt x="9009" y="11806"/>
                  <a:pt x="9827" y="11210"/>
                  <a:pt x="10489" y="10487"/>
                </a:cubicBezTo>
                <a:cubicBezTo>
                  <a:pt x="10505" y="10470"/>
                  <a:pt x="10490" y="10442"/>
                  <a:pt x="10470" y="10442"/>
                </a:cubicBezTo>
                <a:cubicBezTo>
                  <a:pt x="10466" y="10442"/>
                  <a:pt x="10462" y="10443"/>
                  <a:pt x="10457" y="10446"/>
                </a:cubicBezTo>
                <a:cubicBezTo>
                  <a:pt x="9796" y="10879"/>
                  <a:pt x="9206" y="11443"/>
                  <a:pt x="8610" y="11960"/>
                </a:cubicBezTo>
                <a:cubicBezTo>
                  <a:pt x="8022" y="12468"/>
                  <a:pt x="7450" y="12993"/>
                  <a:pt x="6902" y="13544"/>
                </a:cubicBezTo>
                <a:cubicBezTo>
                  <a:pt x="5871" y="14583"/>
                  <a:pt x="4647" y="15842"/>
                  <a:pt x="3123" y="16036"/>
                </a:cubicBezTo>
                <a:cubicBezTo>
                  <a:pt x="3057" y="16018"/>
                  <a:pt x="2995" y="15987"/>
                  <a:pt x="2940" y="15947"/>
                </a:cubicBezTo>
                <a:cubicBezTo>
                  <a:pt x="3281" y="14427"/>
                  <a:pt x="4614" y="13465"/>
                  <a:pt x="5778" y="12546"/>
                </a:cubicBezTo>
                <a:cubicBezTo>
                  <a:pt x="6438" y="12025"/>
                  <a:pt x="7059" y="11455"/>
                  <a:pt x="7737" y="10955"/>
                </a:cubicBezTo>
                <a:cubicBezTo>
                  <a:pt x="8534" y="10367"/>
                  <a:pt x="9376" y="10077"/>
                  <a:pt x="10364" y="10019"/>
                </a:cubicBezTo>
                <a:cubicBezTo>
                  <a:pt x="10371" y="10019"/>
                  <a:pt x="10379" y="10015"/>
                  <a:pt x="10384" y="10010"/>
                </a:cubicBezTo>
                <a:cubicBezTo>
                  <a:pt x="10513" y="10035"/>
                  <a:pt x="10643" y="10066"/>
                  <a:pt x="10773" y="10103"/>
                </a:cubicBezTo>
                <a:cubicBezTo>
                  <a:pt x="10848" y="10137"/>
                  <a:pt x="10921" y="10173"/>
                  <a:pt x="10995" y="10210"/>
                </a:cubicBezTo>
                <a:cubicBezTo>
                  <a:pt x="10972" y="10234"/>
                  <a:pt x="10949" y="10257"/>
                  <a:pt x="10929" y="10281"/>
                </a:cubicBezTo>
                <a:cubicBezTo>
                  <a:pt x="10907" y="10307"/>
                  <a:pt x="10926" y="10347"/>
                  <a:pt x="10955" y="10347"/>
                </a:cubicBezTo>
                <a:cubicBezTo>
                  <a:pt x="10961" y="10347"/>
                  <a:pt x="10968" y="10345"/>
                  <a:pt x="10975" y="10341"/>
                </a:cubicBezTo>
                <a:cubicBezTo>
                  <a:pt x="11335" y="10119"/>
                  <a:pt x="11666" y="9917"/>
                  <a:pt x="12075" y="9792"/>
                </a:cubicBezTo>
                <a:cubicBezTo>
                  <a:pt x="12234" y="9744"/>
                  <a:pt x="12395" y="9707"/>
                  <a:pt x="12556" y="9671"/>
                </a:cubicBezTo>
                <a:close/>
                <a:moveTo>
                  <a:pt x="11779" y="11669"/>
                </a:moveTo>
                <a:cubicBezTo>
                  <a:pt x="11782" y="11705"/>
                  <a:pt x="11784" y="11742"/>
                  <a:pt x="11788" y="11780"/>
                </a:cubicBezTo>
                <a:cubicBezTo>
                  <a:pt x="11839" y="12213"/>
                  <a:pt x="11851" y="12649"/>
                  <a:pt x="11840" y="13085"/>
                </a:cubicBezTo>
                <a:cubicBezTo>
                  <a:pt x="11815" y="14088"/>
                  <a:pt x="11619" y="15084"/>
                  <a:pt x="11356" y="16050"/>
                </a:cubicBezTo>
                <a:cubicBezTo>
                  <a:pt x="11039" y="17218"/>
                  <a:pt x="10571" y="18331"/>
                  <a:pt x="10137" y="19456"/>
                </a:cubicBezTo>
                <a:cubicBezTo>
                  <a:pt x="10160" y="19318"/>
                  <a:pt x="10181" y="19185"/>
                  <a:pt x="10204" y="19061"/>
                </a:cubicBezTo>
                <a:cubicBezTo>
                  <a:pt x="10365" y="18205"/>
                  <a:pt x="10487" y="17341"/>
                  <a:pt x="10724" y="16500"/>
                </a:cubicBezTo>
                <a:cubicBezTo>
                  <a:pt x="11161" y="14949"/>
                  <a:pt x="11768" y="13313"/>
                  <a:pt x="11768" y="11674"/>
                </a:cubicBezTo>
                <a:cubicBezTo>
                  <a:pt x="11772" y="11673"/>
                  <a:pt x="11776" y="11672"/>
                  <a:pt x="11779" y="11669"/>
                </a:cubicBezTo>
                <a:close/>
                <a:moveTo>
                  <a:pt x="14594" y="11669"/>
                </a:moveTo>
                <a:cubicBezTo>
                  <a:pt x="14597" y="11672"/>
                  <a:pt x="14599" y="11674"/>
                  <a:pt x="14603" y="11674"/>
                </a:cubicBezTo>
                <a:cubicBezTo>
                  <a:pt x="14603" y="13313"/>
                  <a:pt x="15210" y="14949"/>
                  <a:pt x="15649" y="16500"/>
                </a:cubicBezTo>
                <a:cubicBezTo>
                  <a:pt x="15886" y="17341"/>
                  <a:pt x="16008" y="18205"/>
                  <a:pt x="16169" y="19061"/>
                </a:cubicBezTo>
                <a:cubicBezTo>
                  <a:pt x="16192" y="19185"/>
                  <a:pt x="16213" y="19320"/>
                  <a:pt x="16236" y="19456"/>
                </a:cubicBezTo>
                <a:cubicBezTo>
                  <a:pt x="15802" y="18331"/>
                  <a:pt x="15334" y="17219"/>
                  <a:pt x="15017" y="16050"/>
                </a:cubicBezTo>
                <a:cubicBezTo>
                  <a:pt x="14754" y="15084"/>
                  <a:pt x="14558" y="14088"/>
                  <a:pt x="14533" y="13085"/>
                </a:cubicBezTo>
                <a:cubicBezTo>
                  <a:pt x="14519" y="12649"/>
                  <a:pt x="14535" y="12213"/>
                  <a:pt x="14585" y="11780"/>
                </a:cubicBezTo>
                <a:cubicBezTo>
                  <a:pt x="14589" y="11742"/>
                  <a:pt x="14591" y="11705"/>
                  <a:pt x="14594" y="11669"/>
                </a:cubicBezTo>
                <a:close/>
                <a:moveTo>
                  <a:pt x="11923" y="11297"/>
                </a:moveTo>
                <a:cubicBezTo>
                  <a:pt x="12119" y="11804"/>
                  <a:pt x="12352" y="12294"/>
                  <a:pt x="12499" y="12820"/>
                </a:cubicBezTo>
                <a:cubicBezTo>
                  <a:pt x="12691" y="13507"/>
                  <a:pt x="12606" y="14231"/>
                  <a:pt x="12483" y="14920"/>
                </a:cubicBezTo>
                <a:cubicBezTo>
                  <a:pt x="12282" y="16046"/>
                  <a:pt x="11871" y="17161"/>
                  <a:pt x="11395" y="18198"/>
                </a:cubicBezTo>
                <a:cubicBezTo>
                  <a:pt x="11065" y="18913"/>
                  <a:pt x="10711" y="19641"/>
                  <a:pt x="10217" y="20260"/>
                </a:cubicBezTo>
                <a:cubicBezTo>
                  <a:pt x="10129" y="20371"/>
                  <a:pt x="10015" y="20505"/>
                  <a:pt x="9884" y="20611"/>
                </a:cubicBezTo>
                <a:cubicBezTo>
                  <a:pt x="9895" y="20577"/>
                  <a:pt x="9907" y="20547"/>
                  <a:pt x="9917" y="20513"/>
                </a:cubicBezTo>
                <a:cubicBezTo>
                  <a:pt x="10557" y="19161"/>
                  <a:pt x="11055" y="17694"/>
                  <a:pt x="11438" y="16270"/>
                </a:cubicBezTo>
                <a:cubicBezTo>
                  <a:pt x="11855" y="14723"/>
                  <a:pt x="12071" y="13081"/>
                  <a:pt x="11852" y="11486"/>
                </a:cubicBezTo>
                <a:cubicBezTo>
                  <a:pt x="11876" y="11422"/>
                  <a:pt x="11900" y="11359"/>
                  <a:pt x="11923" y="11297"/>
                </a:cubicBezTo>
                <a:close/>
                <a:moveTo>
                  <a:pt x="14450" y="11297"/>
                </a:moveTo>
                <a:cubicBezTo>
                  <a:pt x="14471" y="11361"/>
                  <a:pt x="14497" y="11423"/>
                  <a:pt x="14521" y="11487"/>
                </a:cubicBezTo>
                <a:cubicBezTo>
                  <a:pt x="14303" y="13082"/>
                  <a:pt x="14519" y="14724"/>
                  <a:pt x="14936" y="16272"/>
                </a:cubicBezTo>
                <a:cubicBezTo>
                  <a:pt x="15318" y="17694"/>
                  <a:pt x="15816" y="19161"/>
                  <a:pt x="16456" y="20512"/>
                </a:cubicBezTo>
                <a:cubicBezTo>
                  <a:pt x="16465" y="20545"/>
                  <a:pt x="16477" y="20579"/>
                  <a:pt x="16489" y="20612"/>
                </a:cubicBezTo>
                <a:cubicBezTo>
                  <a:pt x="16358" y="20505"/>
                  <a:pt x="16244" y="20371"/>
                  <a:pt x="16156" y="20260"/>
                </a:cubicBezTo>
                <a:cubicBezTo>
                  <a:pt x="15662" y="19641"/>
                  <a:pt x="15308" y="18914"/>
                  <a:pt x="14978" y="18198"/>
                </a:cubicBezTo>
                <a:cubicBezTo>
                  <a:pt x="14502" y="17162"/>
                  <a:pt x="14091" y="16046"/>
                  <a:pt x="13891" y="14920"/>
                </a:cubicBezTo>
                <a:cubicBezTo>
                  <a:pt x="13767" y="14231"/>
                  <a:pt x="13682" y="13507"/>
                  <a:pt x="13873" y="12820"/>
                </a:cubicBezTo>
                <a:cubicBezTo>
                  <a:pt x="14019" y="12294"/>
                  <a:pt x="14253" y="11804"/>
                  <a:pt x="14450" y="11297"/>
                </a:cubicBezTo>
                <a:close/>
                <a:moveTo>
                  <a:pt x="11443" y="11367"/>
                </a:moveTo>
                <a:lnTo>
                  <a:pt x="11443" y="11367"/>
                </a:lnTo>
                <a:cubicBezTo>
                  <a:pt x="11200" y="11629"/>
                  <a:pt x="10976" y="12082"/>
                  <a:pt x="10885" y="12254"/>
                </a:cubicBezTo>
                <a:cubicBezTo>
                  <a:pt x="10532" y="12922"/>
                  <a:pt x="10333" y="13673"/>
                  <a:pt x="10160" y="14404"/>
                </a:cubicBezTo>
                <a:cubicBezTo>
                  <a:pt x="9772" y="16038"/>
                  <a:pt x="9673" y="17682"/>
                  <a:pt x="9488" y="19344"/>
                </a:cubicBezTo>
                <a:cubicBezTo>
                  <a:pt x="9480" y="19426"/>
                  <a:pt x="9344" y="20403"/>
                  <a:pt x="9284" y="20729"/>
                </a:cubicBezTo>
                <a:cubicBezTo>
                  <a:pt x="9246" y="20708"/>
                  <a:pt x="9213" y="20681"/>
                  <a:pt x="9182" y="20651"/>
                </a:cubicBezTo>
                <a:cubicBezTo>
                  <a:pt x="9116" y="20364"/>
                  <a:pt x="9049" y="19838"/>
                  <a:pt x="9029" y="19725"/>
                </a:cubicBezTo>
                <a:cubicBezTo>
                  <a:pt x="8829" y="18609"/>
                  <a:pt x="8753" y="17490"/>
                  <a:pt x="8850" y="16358"/>
                </a:cubicBezTo>
                <a:cubicBezTo>
                  <a:pt x="8937" y="15335"/>
                  <a:pt x="9237" y="14363"/>
                  <a:pt x="9773" y="13487"/>
                </a:cubicBezTo>
                <a:cubicBezTo>
                  <a:pt x="10220" y="12758"/>
                  <a:pt x="10819" y="12124"/>
                  <a:pt x="11356" y="11463"/>
                </a:cubicBezTo>
                <a:cubicBezTo>
                  <a:pt x="11379" y="11437"/>
                  <a:pt x="11357" y="11402"/>
                  <a:pt x="11331" y="11402"/>
                </a:cubicBezTo>
                <a:cubicBezTo>
                  <a:pt x="11323" y="11402"/>
                  <a:pt x="11314" y="11405"/>
                  <a:pt x="11307" y="11413"/>
                </a:cubicBezTo>
                <a:cubicBezTo>
                  <a:pt x="10231" y="12548"/>
                  <a:pt x="9289" y="13624"/>
                  <a:pt x="8869" y="15166"/>
                </a:cubicBezTo>
                <a:cubicBezTo>
                  <a:pt x="8422" y="16797"/>
                  <a:pt x="8590" y="18593"/>
                  <a:pt x="8948" y="20248"/>
                </a:cubicBezTo>
                <a:cubicBezTo>
                  <a:pt x="8888" y="20092"/>
                  <a:pt x="8848" y="19933"/>
                  <a:pt x="8817" y="19821"/>
                </a:cubicBezTo>
                <a:cubicBezTo>
                  <a:pt x="8417" y="18401"/>
                  <a:pt x="8414" y="16703"/>
                  <a:pt x="8717" y="15260"/>
                </a:cubicBezTo>
                <a:cubicBezTo>
                  <a:pt x="9034" y="13760"/>
                  <a:pt x="9733" y="11673"/>
                  <a:pt x="11443" y="11367"/>
                </a:cubicBezTo>
                <a:close/>
                <a:moveTo>
                  <a:pt x="14930" y="11367"/>
                </a:moveTo>
                <a:cubicBezTo>
                  <a:pt x="16639" y="11673"/>
                  <a:pt x="17339" y="13760"/>
                  <a:pt x="17655" y="15260"/>
                </a:cubicBezTo>
                <a:cubicBezTo>
                  <a:pt x="17959" y="16703"/>
                  <a:pt x="17956" y="18401"/>
                  <a:pt x="17556" y="19821"/>
                </a:cubicBezTo>
                <a:cubicBezTo>
                  <a:pt x="17524" y="19933"/>
                  <a:pt x="17484" y="20092"/>
                  <a:pt x="17424" y="20248"/>
                </a:cubicBezTo>
                <a:cubicBezTo>
                  <a:pt x="17783" y="18593"/>
                  <a:pt x="17951" y="16798"/>
                  <a:pt x="17504" y="15166"/>
                </a:cubicBezTo>
                <a:cubicBezTo>
                  <a:pt x="17083" y="13624"/>
                  <a:pt x="16141" y="12548"/>
                  <a:pt x="15066" y="11413"/>
                </a:cubicBezTo>
                <a:cubicBezTo>
                  <a:pt x="15059" y="11405"/>
                  <a:pt x="15050" y="11402"/>
                  <a:pt x="15043" y="11402"/>
                </a:cubicBezTo>
                <a:cubicBezTo>
                  <a:pt x="15016" y="11402"/>
                  <a:pt x="14994" y="11437"/>
                  <a:pt x="15016" y="11463"/>
                </a:cubicBezTo>
                <a:cubicBezTo>
                  <a:pt x="15553" y="12124"/>
                  <a:pt x="16153" y="12758"/>
                  <a:pt x="16599" y="13487"/>
                </a:cubicBezTo>
                <a:cubicBezTo>
                  <a:pt x="17136" y="14363"/>
                  <a:pt x="17435" y="15335"/>
                  <a:pt x="17523" y="16358"/>
                </a:cubicBezTo>
                <a:cubicBezTo>
                  <a:pt x="17619" y="17490"/>
                  <a:pt x="17543" y="18609"/>
                  <a:pt x="17343" y="19725"/>
                </a:cubicBezTo>
                <a:cubicBezTo>
                  <a:pt x="17323" y="19838"/>
                  <a:pt x="17257" y="20364"/>
                  <a:pt x="17191" y="20651"/>
                </a:cubicBezTo>
                <a:cubicBezTo>
                  <a:pt x="17160" y="20681"/>
                  <a:pt x="17125" y="20708"/>
                  <a:pt x="17088" y="20729"/>
                </a:cubicBezTo>
                <a:cubicBezTo>
                  <a:pt x="17029" y="20403"/>
                  <a:pt x="16893" y="19426"/>
                  <a:pt x="16884" y="19344"/>
                </a:cubicBezTo>
                <a:cubicBezTo>
                  <a:pt x="16699" y="17682"/>
                  <a:pt x="16601" y="16038"/>
                  <a:pt x="16213" y="14404"/>
                </a:cubicBezTo>
                <a:cubicBezTo>
                  <a:pt x="16040" y="13673"/>
                  <a:pt x="15841" y="12922"/>
                  <a:pt x="15488" y="12254"/>
                </a:cubicBezTo>
                <a:cubicBezTo>
                  <a:pt x="15397" y="12082"/>
                  <a:pt x="15172" y="11629"/>
                  <a:pt x="14930" y="11367"/>
                </a:cubicBezTo>
                <a:close/>
                <a:moveTo>
                  <a:pt x="11650" y="11355"/>
                </a:moveTo>
                <a:lnTo>
                  <a:pt x="11650" y="11355"/>
                </a:lnTo>
                <a:cubicBezTo>
                  <a:pt x="11483" y="13112"/>
                  <a:pt x="11024" y="14757"/>
                  <a:pt x="10537" y="16450"/>
                </a:cubicBezTo>
                <a:cubicBezTo>
                  <a:pt x="10313" y="17226"/>
                  <a:pt x="10192" y="18029"/>
                  <a:pt x="10049" y="18824"/>
                </a:cubicBezTo>
                <a:cubicBezTo>
                  <a:pt x="9972" y="19254"/>
                  <a:pt x="9885" y="19684"/>
                  <a:pt x="9783" y="20109"/>
                </a:cubicBezTo>
                <a:cubicBezTo>
                  <a:pt x="9731" y="20329"/>
                  <a:pt x="9648" y="20547"/>
                  <a:pt x="9589" y="20767"/>
                </a:cubicBezTo>
                <a:cubicBezTo>
                  <a:pt x="9553" y="20776"/>
                  <a:pt x="9516" y="20780"/>
                  <a:pt x="9480" y="20780"/>
                </a:cubicBezTo>
                <a:cubicBezTo>
                  <a:pt x="9456" y="20780"/>
                  <a:pt x="9432" y="20778"/>
                  <a:pt x="9409" y="20775"/>
                </a:cubicBezTo>
                <a:cubicBezTo>
                  <a:pt x="9873" y="19257"/>
                  <a:pt x="9785" y="17597"/>
                  <a:pt x="10043" y="16040"/>
                </a:cubicBezTo>
                <a:cubicBezTo>
                  <a:pt x="10281" y="14608"/>
                  <a:pt x="10563" y="13130"/>
                  <a:pt x="11291" y="11856"/>
                </a:cubicBezTo>
                <a:cubicBezTo>
                  <a:pt x="11358" y="11744"/>
                  <a:pt x="11430" y="11634"/>
                  <a:pt x="11507" y="11530"/>
                </a:cubicBezTo>
                <a:cubicBezTo>
                  <a:pt x="11568" y="11443"/>
                  <a:pt x="11615" y="11387"/>
                  <a:pt x="11650" y="11355"/>
                </a:cubicBezTo>
                <a:close/>
                <a:moveTo>
                  <a:pt x="14721" y="11355"/>
                </a:moveTo>
                <a:cubicBezTo>
                  <a:pt x="14757" y="11387"/>
                  <a:pt x="14803" y="11443"/>
                  <a:pt x="14865" y="11530"/>
                </a:cubicBezTo>
                <a:cubicBezTo>
                  <a:pt x="14942" y="11634"/>
                  <a:pt x="15014" y="11744"/>
                  <a:pt x="15081" y="11856"/>
                </a:cubicBezTo>
                <a:cubicBezTo>
                  <a:pt x="15809" y="13130"/>
                  <a:pt x="16090" y="14608"/>
                  <a:pt x="16329" y="16042"/>
                </a:cubicBezTo>
                <a:cubicBezTo>
                  <a:pt x="16588" y="17598"/>
                  <a:pt x="16498" y="19258"/>
                  <a:pt x="16963" y="20775"/>
                </a:cubicBezTo>
                <a:cubicBezTo>
                  <a:pt x="16939" y="20778"/>
                  <a:pt x="16916" y="20780"/>
                  <a:pt x="16892" y="20780"/>
                </a:cubicBezTo>
                <a:cubicBezTo>
                  <a:pt x="16855" y="20780"/>
                  <a:pt x="16818" y="20776"/>
                  <a:pt x="16781" y="20767"/>
                </a:cubicBezTo>
                <a:cubicBezTo>
                  <a:pt x="16723" y="20547"/>
                  <a:pt x="16641" y="20329"/>
                  <a:pt x="16588" y="20109"/>
                </a:cubicBezTo>
                <a:cubicBezTo>
                  <a:pt x="16486" y="19684"/>
                  <a:pt x="16398" y="19254"/>
                  <a:pt x="16322" y="18824"/>
                </a:cubicBezTo>
                <a:cubicBezTo>
                  <a:pt x="16180" y="18029"/>
                  <a:pt x="16058" y="17226"/>
                  <a:pt x="15834" y="16450"/>
                </a:cubicBezTo>
                <a:cubicBezTo>
                  <a:pt x="15348" y="14759"/>
                  <a:pt x="14888" y="13113"/>
                  <a:pt x="14721" y="11355"/>
                </a:cubicBezTo>
                <a:close/>
                <a:moveTo>
                  <a:pt x="5729" y="1"/>
                </a:moveTo>
                <a:cubicBezTo>
                  <a:pt x="5708" y="1"/>
                  <a:pt x="5689" y="26"/>
                  <a:pt x="5710" y="44"/>
                </a:cubicBezTo>
                <a:lnTo>
                  <a:pt x="5771" y="96"/>
                </a:lnTo>
                <a:cubicBezTo>
                  <a:pt x="5711" y="111"/>
                  <a:pt x="5652" y="133"/>
                  <a:pt x="5596" y="163"/>
                </a:cubicBezTo>
                <a:cubicBezTo>
                  <a:pt x="5562" y="183"/>
                  <a:pt x="5528" y="204"/>
                  <a:pt x="5496" y="228"/>
                </a:cubicBezTo>
                <a:cubicBezTo>
                  <a:pt x="5472" y="208"/>
                  <a:pt x="5448" y="188"/>
                  <a:pt x="5424" y="167"/>
                </a:cubicBezTo>
                <a:cubicBezTo>
                  <a:pt x="5419" y="162"/>
                  <a:pt x="5412" y="160"/>
                  <a:pt x="5406" y="160"/>
                </a:cubicBezTo>
                <a:cubicBezTo>
                  <a:pt x="5383" y="160"/>
                  <a:pt x="5363" y="187"/>
                  <a:pt x="5384" y="207"/>
                </a:cubicBezTo>
                <a:cubicBezTo>
                  <a:pt x="5406" y="227"/>
                  <a:pt x="5428" y="245"/>
                  <a:pt x="5450" y="265"/>
                </a:cubicBezTo>
                <a:cubicBezTo>
                  <a:pt x="5394" y="311"/>
                  <a:pt x="5344" y="361"/>
                  <a:pt x="5299" y="417"/>
                </a:cubicBezTo>
                <a:cubicBezTo>
                  <a:pt x="5288" y="404"/>
                  <a:pt x="5278" y="392"/>
                  <a:pt x="5266" y="379"/>
                </a:cubicBezTo>
                <a:cubicBezTo>
                  <a:pt x="5260" y="371"/>
                  <a:pt x="5252" y="368"/>
                  <a:pt x="5244" y="368"/>
                </a:cubicBezTo>
                <a:cubicBezTo>
                  <a:pt x="5221" y="368"/>
                  <a:pt x="5198" y="396"/>
                  <a:pt x="5214" y="419"/>
                </a:cubicBezTo>
                <a:cubicBezTo>
                  <a:pt x="5227" y="439"/>
                  <a:pt x="5243" y="457"/>
                  <a:pt x="5256" y="477"/>
                </a:cubicBezTo>
                <a:cubicBezTo>
                  <a:pt x="5175" y="600"/>
                  <a:pt x="5114" y="736"/>
                  <a:pt x="5075" y="879"/>
                </a:cubicBezTo>
                <a:cubicBezTo>
                  <a:pt x="5068" y="872"/>
                  <a:pt x="5062" y="865"/>
                  <a:pt x="5056" y="857"/>
                </a:cubicBezTo>
                <a:cubicBezTo>
                  <a:pt x="5048" y="849"/>
                  <a:pt x="5039" y="846"/>
                  <a:pt x="5030" y="846"/>
                </a:cubicBezTo>
                <a:cubicBezTo>
                  <a:pt x="5001" y="846"/>
                  <a:pt x="4974" y="878"/>
                  <a:pt x="4992" y="908"/>
                </a:cubicBezTo>
                <a:cubicBezTo>
                  <a:pt x="5010" y="936"/>
                  <a:pt x="5030" y="963"/>
                  <a:pt x="5047" y="991"/>
                </a:cubicBezTo>
                <a:cubicBezTo>
                  <a:pt x="4999" y="1215"/>
                  <a:pt x="4987" y="1454"/>
                  <a:pt x="4996" y="1683"/>
                </a:cubicBezTo>
                <a:cubicBezTo>
                  <a:pt x="4991" y="1673"/>
                  <a:pt x="4983" y="1669"/>
                  <a:pt x="4975" y="1669"/>
                </a:cubicBezTo>
                <a:cubicBezTo>
                  <a:pt x="4958" y="1669"/>
                  <a:pt x="4941" y="1688"/>
                  <a:pt x="4951" y="1708"/>
                </a:cubicBezTo>
                <a:cubicBezTo>
                  <a:pt x="4968" y="1743"/>
                  <a:pt x="4986" y="1775"/>
                  <a:pt x="5003" y="1810"/>
                </a:cubicBezTo>
                <a:cubicBezTo>
                  <a:pt x="5011" y="1922"/>
                  <a:pt x="5023" y="2031"/>
                  <a:pt x="5038" y="2131"/>
                </a:cubicBezTo>
                <a:cubicBezTo>
                  <a:pt x="5176" y="3089"/>
                  <a:pt x="5711" y="3941"/>
                  <a:pt x="6322" y="4666"/>
                </a:cubicBezTo>
                <a:cubicBezTo>
                  <a:pt x="6635" y="5040"/>
                  <a:pt x="6989" y="5381"/>
                  <a:pt x="7367" y="5697"/>
                </a:cubicBezTo>
                <a:cubicBezTo>
                  <a:pt x="6696" y="5509"/>
                  <a:pt x="5989" y="5413"/>
                  <a:pt x="5282" y="5413"/>
                </a:cubicBezTo>
                <a:cubicBezTo>
                  <a:pt x="4406" y="5413"/>
                  <a:pt x="3531" y="5560"/>
                  <a:pt x="2725" y="5862"/>
                </a:cubicBezTo>
                <a:cubicBezTo>
                  <a:pt x="1240" y="6420"/>
                  <a:pt x="1" y="7895"/>
                  <a:pt x="358" y="9564"/>
                </a:cubicBezTo>
                <a:cubicBezTo>
                  <a:pt x="363" y="9585"/>
                  <a:pt x="377" y="9594"/>
                  <a:pt x="393" y="9594"/>
                </a:cubicBezTo>
                <a:cubicBezTo>
                  <a:pt x="413" y="9594"/>
                  <a:pt x="436" y="9578"/>
                  <a:pt x="438" y="9554"/>
                </a:cubicBezTo>
                <a:lnTo>
                  <a:pt x="438" y="9544"/>
                </a:lnTo>
                <a:cubicBezTo>
                  <a:pt x="442" y="9545"/>
                  <a:pt x="445" y="9546"/>
                  <a:pt x="449" y="9546"/>
                </a:cubicBezTo>
                <a:cubicBezTo>
                  <a:pt x="455" y="9546"/>
                  <a:pt x="460" y="9545"/>
                  <a:pt x="466" y="9543"/>
                </a:cubicBezTo>
                <a:cubicBezTo>
                  <a:pt x="561" y="9722"/>
                  <a:pt x="707" y="9869"/>
                  <a:pt x="886" y="9965"/>
                </a:cubicBezTo>
                <a:cubicBezTo>
                  <a:pt x="874" y="9998"/>
                  <a:pt x="893" y="10042"/>
                  <a:pt x="936" y="10042"/>
                </a:cubicBezTo>
                <a:cubicBezTo>
                  <a:pt x="973" y="10042"/>
                  <a:pt x="1012" y="10038"/>
                  <a:pt x="1049" y="10037"/>
                </a:cubicBezTo>
                <a:cubicBezTo>
                  <a:pt x="1255" y="10113"/>
                  <a:pt x="1493" y="10144"/>
                  <a:pt x="1746" y="10144"/>
                </a:cubicBezTo>
                <a:cubicBezTo>
                  <a:pt x="2680" y="10144"/>
                  <a:pt x="3824" y="9718"/>
                  <a:pt x="4406" y="9548"/>
                </a:cubicBezTo>
                <a:cubicBezTo>
                  <a:pt x="5358" y="9270"/>
                  <a:pt x="6375" y="9331"/>
                  <a:pt x="7355" y="9264"/>
                </a:cubicBezTo>
                <a:cubicBezTo>
                  <a:pt x="8072" y="9216"/>
                  <a:pt x="9370" y="9116"/>
                  <a:pt x="9772" y="8406"/>
                </a:cubicBezTo>
                <a:cubicBezTo>
                  <a:pt x="9777" y="8396"/>
                  <a:pt x="9780" y="8386"/>
                  <a:pt x="9780" y="8376"/>
                </a:cubicBezTo>
                <a:lnTo>
                  <a:pt x="9780" y="8376"/>
                </a:lnTo>
                <a:cubicBezTo>
                  <a:pt x="9782" y="8390"/>
                  <a:pt x="9791" y="8403"/>
                  <a:pt x="9808" y="8408"/>
                </a:cubicBezTo>
                <a:cubicBezTo>
                  <a:pt x="10339" y="8562"/>
                  <a:pt x="10876" y="8672"/>
                  <a:pt x="11400" y="8854"/>
                </a:cubicBezTo>
                <a:cubicBezTo>
                  <a:pt x="11866" y="9012"/>
                  <a:pt x="12303" y="9230"/>
                  <a:pt x="12743" y="9444"/>
                </a:cubicBezTo>
                <a:cubicBezTo>
                  <a:pt x="12720" y="9470"/>
                  <a:pt x="12698" y="9495"/>
                  <a:pt x="12674" y="9522"/>
                </a:cubicBezTo>
                <a:cubicBezTo>
                  <a:pt x="12091" y="9612"/>
                  <a:pt x="11476" y="9748"/>
                  <a:pt x="11049" y="10150"/>
                </a:cubicBezTo>
                <a:cubicBezTo>
                  <a:pt x="10354" y="9688"/>
                  <a:pt x="9601" y="9489"/>
                  <a:pt x="8843" y="9489"/>
                </a:cubicBezTo>
                <a:cubicBezTo>
                  <a:pt x="7796" y="9489"/>
                  <a:pt x="6740" y="9868"/>
                  <a:pt x="5812" y="10457"/>
                </a:cubicBezTo>
                <a:cubicBezTo>
                  <a:pt x="4276" y="11431"/>
                  <a:pt x="2788" y="13141"/>
                  <a:pt x="2469" y="14979"/>
                </a:cubicBezTo>
                <a:cubicBezTo>
                  <a:pt x="2396" y="15400"/>
                  <a:pt x="2444" y="16004"/>
                  <a:pt x="2915" y="16178"/>
                </a:cubicBezTo>
                <a:cubicBezTo>
                  <a:pt x="3072" y="16236"/>
                  <a:pt x="3236" y="16261"/>
                  <a:pt x="3403" y="16261"/>
                </a:cubicBezTo>
                <a:cubicBezTo>
                  <a:pt x="4131" y="16261"/>
                  <a:pt x="4926" y="15787"/>
                  <a:pt x="5504" y="15482"/>
                </a:cubicBezTo>
                <a:cubicBezTo>
                  <a:pt x="7082" y="14648"/>
                  <a:pt x="8517" y="13545"/>
                  <a:pt x="9680" y="12202"/>
                </a:cubicBezTo>
                <a:lnTo>
                  <a:pt x="9680" y="12202"/>
                </a:lnTo>
                <a:cubicBezTo>
                  <a:pt x="9097" y="13008"/>
                  <a:pt x="8744" y="14119"/>
                  <a:pt x="8553" y="14857"/>
                </a:cubicBezTo>
                <a:cubicBezTo>
                  <a:pt x="8129" y="16516"/>
                  <a:pt x="8149" y="18456"/>
                  <a:pt x="8632" y="20098"/>
                </a:cubicBezTo>
                <a:cubicBezTo>
                  <a:pt x="8712" y="20371"/>
                  <a:pt x="8865" y="20707"/>
                  <a:pt x="9093" y="20899"/>
                </a:cubicBezTo>
                <a:cubicBezTo>
                  <a:pt x="9096" y="20911"/>
                  <a:pt x="9098" y="20921"/>
                  <a:pt x="9102" y="20933"/>
                </a:cubicBezTo>
                <a:cubicBezTo>
                  <a:pt x="9110" y="20965"/>
                  <a:pt x="9140" y="20987"/>
                  <a:pt x="9172" y="20987"/>
                </a:cubicBezTo>
                <a:lnTo>
                  <a:pt x="9232" y="20989"/>
                </a:lnTo>
                <a:cubicBezTo>
                  <a:pt x="9310" y="21030"/>
                  <a:pt x="9396" y="21051"/>
                  <a:pt x="9484" y="21051"/>
                </a:cubicBezTo>
                <a:cubicBezTo>
                  <a:pt x="9498" y="21051"/>
                  <a:pt x="9512" y="21050"/>
                  <a:pt x="9526" y="21049"/>
                </a:cubicBezTo>
                <a:lnTo>
                  <a:pt x="9526" y="21049"/>
                </a:lnTo>
                <a:cubicBezTo>
                  <a:pt x="9520" y="21095"/>
                  <a:pt x="9516" y="21139"/>
                  <a:pt x="9514" y="21183"/>
                </a:cubicBezTo>
                <a:cubicBezTo>
                  <a:pt x="9514" y="21202"/>
                  <a:pt x="9533" y="21218"/>
                  <a:pt x="9552" y="21218"/>
                </a:cubicBezTo>
                <a:cubicBezTo>
                  <a:pt x="9560" y="21218"/>
                  <a:pt x="9567" y="21215"/>
                  <a:pt x="9573" y="21208"/>
                </a:cubicBezTo>
                <a:cubicBezTo>
                  <a:pt x="9621" y="21145"/>
                  <a:pt x="9665" y="21079"/>
                  <a:pt x="9703" y="21009"/>
                </a:cubicBezTo>
                <a:cubicBezTo>
                  <a:pt x="9724" y="21003"/>
                  <a:pt x="9743" y="20996"/>
                  <a:pt x="9764" y="20987"/>
                </a:cubicBezTo>
                <a:cubicBezTo>
                  <a:pt x="10489" y="20652"/>
                  <a:pt x="10925" y="19728"/>
                  <a:pt x="11271" y="19058"/>
                </a:cubicBezTo>
                <a:cubicBezTo>
                  <a:pt x="12330" y="17015"/>
                  <a:pt x="13443" y="14316"/>
                  <a:pt x="12452" y="12068"/>
                </a:cubicBezTo>
                <a:cubicBezTo>
                  <a:pt x="12307" y="11741"/>
                  <a:pt x="12152" y="11419"/>
                  <a:pt x="11986" y="11103"/>
                </a:cubicBezTo>
                <a:cubicBezTo>
                  <a:pt x="12064" y="10878"/>
                  <a:pt x="12146" y="10654"/>
                  <a:pt x="12248" y="10435"/>
                </a:cubicBezTo>
                <a:cubicBezTo>
                  <a:pt x="12382" y="10154"/>
                  <a:pt x="12556" y="9897"/>
                  <a:pt x="12722" y="9635"/>
                </a:cubicBezTo>
                <a:cubicBezTo>
                  <a:pt x="12815" y="9614"/>
                  <a:pt x="12907" y="9592"/>
                  <a:pt x="12999" y="9570"/>
                </a:cubicBezTo>
                <a:lnTo>
                  <a:pt x="12999" y="9570"/>
                </a:lnTo>
                <a:cubicBezTo>
                  <a:pt x="12880" y="10850"/>
                  <a:pt x="13002" y="12174"/>
                  <a:pt x="13078" y="13451"/>
                </a:cubicBezTo>
                <a:cubicBezTo>
                  <a:pt x="13162" y="14835"/>
                  <a:pt x="13217" y="16224"/>
                  <a:pt x="13235" y="17611"/>
                </a:cubicBezTo>
                <a:cubicBezTo>
                  <a:pt x="13273" y="20420"/>
                  <a:pt x="13157" y="23224"/>
                  <a:pt x="13028" y="26030"/>
                </a:cubicBezTo>
                <a:cubicBezTo>
                  <a:pt x="13024" y="26112"/>
                  <a:pt x="13086" y="26153"/>
                  <a:pt x="13150" y="26153"/>
                </a:cubicBezTo>
                <a:cubicBezTo>
                  <a:pt x="13214" y="26153"/>
                  <a:pt x="13280" y="26112"/>
                  <a:pt x="13285" y="26030"/>
                </a:cubicBezTo>
                <a:cubicBezTo>
                  <a:pt x="13434" y="23284"/>
                  <a:pt x="13615" y="20571"/>
                  <a:pt x="13502" y="17821"/>
                </a:cubicBezTo>
                <a:cubicBezTo>
                  <a:pt x="13446" y="16432"/>
                  <a:pt x="13382" y="15046"/>
                  <a:pt x="13335" y="13657"/>
                </a:cubicBezTo>
                <a:cubicBezTo>
                  <a:pt x="13293" y="12334"/>
                  <a:pt x="13346" y="10983"/>
                  <a:pt x="13218" y="9662"/>
                </a:cubicBezTo>
                <a:cubicBezTo>
                  <a:pt x="13241" y="9658"/>
                  <a:pt x="13259" y="9639"/>
                  <a:pt x="13263" y="9616"/>
                </a:cubicBezTo>
                <a:cubicBezTo>
                  <a:pt x="13297" y="9602"/>
                  <a:pt x="13330" y="9586"/>
                  <a:pt x="13362" y="9570"/>
                </a:cubicBezTo>
                <a:cubicBezTo>
                  <a:pt x="13454" y="9592"/>
                  <a:pt x="13546" y="9614"/>
                  <a:pt x="13639" y="9635"/>
                </a:cubicBezTo>
                <a:cubicBezTo>
                  <a:pt x="13805" y="9897"/>
                  <a:pt x="13978" y="10155"/>
                  <a:pt x="14113" y="10435"/>
                </a:cubicBezTo>
                <a:cubicBezTo>
                  <a:pt x="14217" y="10653"/>
                  <a:pt x="14297" y="10878"/>
                  <a:pt x="14375" y="11103"/>
                </a:cubicBezTo>
                <a:cubicBezTo>
                  <a:pt x="14209" y="11421"/>
                  <a:pt x="14053" y="11742"/>
                  <a:pt x="13909" y="12068"/>
                </a:cubicBezTo>
                <a:cubicBezTo>
                  <a:pt x="12918" y="14316"/>
                  <a:pt x="14031" y="17015"/>
                  <a:pt x="15089" y="19058"/>
                </a:cubicBezTo>
                <a:cubicBezTo>
                  <a:pt x="15436" y="19728"/>
                  <a:pt x="15872" y="20652"/>
                  <a:pt x="16597" y="20987"/>
                </a:cubicBezTo>
                <a:cubicBezTo>
                  <a:pt x="16619" y="20996"/>
                  <a:pt x="16639" y="21001"/>
                  <a:pt x="16659" y="21009"/>
                </a:cubicBezTo>
                <a:cubicBezTo>
                  <a:pt x="16696" y="21079"/>
                  <a:pt x="16740" y="21145"/>
                  <a:pt x="16788" y="21208"/>
                </a:cubicBezTo>
                <a:cubicBezTo>
                  <a:pt x="16794" y="21215"/>
                  <a:pt x="16801" y="21218"/>
                  <a:pt x="16810" y="21218"/>
                </a:cubicBezTo>
                <a:cubicBezTo>
                  <a:pt x="16828" y="21218"/>
                  <a:pt x="16847" y="21203"/>
                  <a:pt x="16847" y="21184"/>
                </a:cubicBezTo>
                <a:cubicBezTo>
                  <a:pt x="16845" y="21139"/>
                  <a:pt x="16840" y="21095"/>
                  <a:pt x="16835" y="21051"/>
                </a:cubicBezTo>
                <a:lnTo>
                  <a:pt x="16835" y="21051"/>
                </a:lnTo>
                <a:cubicBezTo>
                  <a:pt x="16847" y="21051"/>
                  <a:pt x="16859" y="21052"/>
                  <a:pt x="16871" y="21052"/>
                </a:cubicBezTo>
                <a:cubicBezTo>
                  <a:pt x="16961" y="21052"/>
                  <a:pt x="17049" y="21030"/>
                  <a:pt x="17129" y="20989"/>
                </a:cubicBezTo>
                <a:lnTo>
                  <a:pt x="17189" y="20987"/>
                </a:lnTo>
                <a:cubicBezTo>
                  <a:pt x="17221" y="20987"/>
                  <a:pt x="17251" y="20965"/>
                  <a:pt x="17259" y="20933"/>
                </a:cubicBezTo>
                <a:cubicBezTo>
                  <a:pt x="17261" y="20921"/>
                  <a:pt x="17264" y="20911"/>
                  <a:pt x="17267" y="20899"/>
                </a:cubicBezTo>
                <a:cubicBezTo>
                  <a:pt x="17495" y="20707"/>
                  <a:pt x="17649" y="20371"/>
                  <a:pt x="17729" y="20098"/>
                </a:cubicBezTo>
                <a:cubicBezTo>
                  <a:pt x="18212" y="18457"/>
                  <a:pt x="18232" y="16516"/>
                  <a:pt x="17807" y="14857"/>
                </a:cubicBezTo>
                <a:cubicBezTo>
                  <a:pt x="17623" y="14119"/>
                  <a:pt x="17269" y="13008"/>
                  <a:pt x="16687" y="12202"/>
                </a:cubicBezTo>
                <a:lnTo>
                  <a:pt x="16687" y="12202"/>
                </a:lnTo>
                <a:cubicBezTo>
                  <a:pt x="17851" y="13545"/>
                  <a:pt x="19284" y="14647"/>
                  <a:pt x="20862" y="15480"/>
                </a:cubicBezTo>
                <a:cubicBezTo>
                  <a:pt x="21441" y="15787"/>
                  <a:pt x="22236" y="16261"/>
                  <a:pt x="22964" y="16261"/>
                </a:cubicBezTo>
                <a:cubicBezTo>
                  <a:pt x="23131" y="16261"/>
                  <a:pt x="23295" y="16236"/>
                  <a:pt x="23452" y="16178"/>
                </a:cubicBezTo>
                <a:cubicBezTo>
                  <a:pt x="23923" y="16004"/>
                  <a:pt x="23971" y="15399"/>
                  <a:pt x="23897" y="14979"/>
                </a:cubicBezTo>
                <a:cubicBezTo>
                  <a:pt x="23579" y="13141"/>
                  <a:pt x="22090" y="11430"/>
                  <a:pt x="20554" y="10455"/>
                </a:cubicBezTo>
                <a:cubicBezTo>
                  <a:pt x="19627" y="9867"/>
                  <a:pt x="18571" y="9489"/>
                  <a:pt x="17524" y="9489"/>
                </a:cubicBezTo>
                <a:cubicBezTo>
                  <a:pt x="16766" y="9489"/>
                  <a:pt x="16012" y="9687"/>
                  <a:pt x="15317" y="10149"/>
                </a:cubicBezTo>
                <a:cubicBezTo>
                  <a:pt x="14890" y="9748"/>
                  <a:pt x="14275" y="9611"/>
                  <a:pt x="13691" y="9522"/>
                </a:cubicBezTo>
                <a:cubicBezTo>
                  <a:pt x="13669" y="9495"/>
                  <a:pt x="13646" y="9470"/>
                  <a:pt x="13623" y="9444"/>
                </a:cubicBezTo>
                <a:cubicBezTo>
                  <a:pt x="14063" y="9228"/>
                  <a:pt x="14501" y="9012"/>
                  <a:pt x="14966" y="8852"/>
                </a:cubicBezTo>
                <a:cubicBezTo>
                  <a:pt x="15490" y="8672"/>
                  <a:pt x="16028" y="8562"/>
                  <a:pt x="16558" y="8408"/>
                </a:cubicBezTo>
                <a:cubicBezTo>
                  <a:pt x="16573" y="8404"/>
                  <a:pt x="16582" y="8393"/>
                  <a:pt x="16585" y="8380"/>
                </a:cubicBezTo>
                <a:lnTo>
                  <a:pt x="16585" y="8380"/>
                </a:lnTo>
                <a:cubicBezTo>
                  <a:pt x="16586" y="8389"/>
                  <a:pt x="16589" y="8398"/>
                  <a:pt x="16593" y="8406"/>
                </a:cubicBezTo>
                <a:cubicBezTo>
                  <a:pt x="16995" y="9116"/>
                  <a:pt x="18295" y="9215"/>
                  <a:pt x="19010" y="9264"/>
                </a:cubicBezTo>
                <a:cubicBezTo>
                  <a:pt x="19991" y="9331"/>
                  <a:pt x="21007" y="9270"/>
                  <a:pt x="21960" y="9547"/>
                </a:cubicBezTo>
                <a:cubicBezTo>
                  <a:pt x="22542" y="9718"/>
                  <a:pt x="23685" y="10143"/>
                  <a:pt x="24618" y="10143"/>
                </a:cubicBezTo>
                <a:cubicBezTo>
                  <a:pt x="24871" y="10143"/>
                  <a:pt x="25109" y="10112"/>
                  <a:pt x="25316" y="10035"/>
                </a:cubicBezTo>
                <a:cubicBezTo>
                  <a:pt x="25355" y="10037"/>
                  <a:pt x="25392" y="10041"/>
                  <a:pt x="25430" y="10041"/>
                </a:cubicBezTo>
                <a:cubicBezTo>
                  <a:pt x="25474" y="10041"/>
                  <a:pt x="25491" y="9997"/>
                  <a:pt x="25480" y="9963"/>
                </a:cubicBezTo>
                <a:cubicBezTo>
                  <a:pt x="25659" y="9869"/>
                  <a:pt x="25806" y="9722"/>
                  <a:pt x="25900" y="9543"/>
                </a:cubicBezTo>
                <a:cubicBezTo>
                  <a:pt x="25905" y="9544"/>
                  <a:pt x="25910" y="9545"/>
                  <a:pt x="25914" y="9545"/>
                </a:cubicBezTo>
                <a:cubicBezTo>
                  <a:pt x="25919" y="9545"/>
                  <a:pt x="25924" y="9544"/>
                  <a:pt x="25928" y="9543"/>
                </a:cubicBezTo>
                <a:lnTo>
                  <a:pt x="25928" y="9554"/>
                </a:lnTo>
                <a:cubicBezTo>
                  <a:pt x="25931" y="9578"/>
                  <a:pt x="25952" y="9594"/>
                  <a:pt x="25973" y="9594"/>
                </a:cubicBezTo>
                <a:cubicBezTo>
                  <a:pt x="25988" y="9594"/>
                  <a:pt x="26002" y="9585"/>
                  <a:pt x="26007" y="9564"/>
                </a:cubicBezTo>
                <a:cubicBezTo>
                  <a:pt x="26364" y="7895"/>
                  <a:pt x="25124" y="6420"/>
                  <a:pt x="23640" y="5862"/>
                </a:cubicBezTo>
                <a:cubicBezTo>
                  <a:pt x="22834" y="5560"/>
                  <a:pt x="21959" y="5413"/>
                  <a:pt x="21084" y="5413"/>
                </a:cubicBezTo>
                <a:cubicBezTo>
                  <a:pt x="20377" y="5413"/>
                  <a:pt x="19670" y="5509"/>
                  <a:pt x="18999" y="5697"/>
                </a:cubicBezTo>
                <a:cubicBezTo>
                  <a:pt x="19376" y="5384"/>
                  <a:pt x="19726" y="5040"/>
                  <a:pt x="20043" y="4666"/>
                </a:cubicBezTo>
                <a:cubicBezTo>
                  <a:pt x="20655" y="3941"/>
                  <a:pt x="21189" y="3089"/>
                  <a:pt x="21327" y="2131"/>
                </a:cubicBezTo>
                <a:cubicBezTo>
                  <a:pt x="21342" y="2031"/>
                  <a:pt x="21354" y="1922"/>
                  <a:pt x="21362" y="1808"/>
                </a:cubicBezTo>
                <a:cubicBezTo>
                  <a:pt x="21378" y="1775"/>
                  <a:pt x="21398" y="1742"/>
                  <a:pt x="21414" y="1708"/>
                </a:cubicBezTo>
                <a:cubicBezTo>
                  <a:pt x="21423" y="1688"/>
                  <a:pt x="21406" y="1669"/>
                  <a:pt x="21389" y="1669"/>
                </a:cubicBezTo>
                <a:cubicBezTo>
                  <a:pt x="21381" y="1669"/>
                  <a:pt x="21374" y="1673"/>
                  <a:pt x="21369" y="1683"/>
                </a:cubicBezTo>
                <a:cubicBezTo>
                  <a:pt x="21378" y="1454"/>
                  <a:pt x="21366" y="1215"/>
                  <a:pt x="21317" y="989"/>
                </a:cubicBezTo>
                <a:cubicBezTo>
                  <a:pt x="21335" y="961"/>
                  <a:pt x="21355" y="936"/>
                  <a:pt x="21373" y="908"/>
                </a:cubicBezTo>
                <a:cubicBezTo>
                  <a:pt x="21391" y="879"/>
                  <a:pt x="21363" y="846"/>
                  <a:pt x="21334" y="846"/>
                </a:cubicBezTo>
                <a:cubicBezTo>
                  <a:pt x="21325" y="846"/>
                  <a:pt x="21316" y="849"/>
                  <a:pt x="21309" y="857"/>
                </a:cubicBezTo>
                <a:lnTo>
                  <a:pt x="21290" y="879"/>
                </a:lnTo>
                <a:cubicBezTo>
                  <a:pt x="21251" y="736"/>
                  <a:pt x="21190" y="600"/>
                  <a:pt x="21107" y="477"/>
                </a:cubicBezTo>
                <a:cubicBezTo>
                  <a:pt x="21122" y="457"/>
                  <a:pt x="21138" y="439"/>
                  <a:pt x="21151" y="419"/>
                </a:cubicBezTo>
                <a:cubicBezTo>
                  <a:pt x="21168" y="396"/>
                  <a:pt x="21144" y="368"/>
                  <a:pt x="21120" y="368"/>
                </a:cubicBezTo>
                <a:cubicBezTo>
                  <a:pt x="21112" y="368"/>
                  <a:pt x="21104" y="371"/>
                  <a:pt x="21098" y="379"/>
                </a:cubicBezTo>
                <a:cubicBezTo>
                  <a:pt x="21087" y="392"/>
                  <a:pt x="21077" y="404"/>
                  <a:pt x="21065" y="417"/>
                </a:cubicBezTo>
                <a:cubicBezTo>
                  <a:pt x="21021" y="361"/>
                  <a:pt x="20970" y="311"/>
                  <a:pt x="20915" y="265"/>
                </a:cubicBezTo>
                <a:cubicBezTo>
                  <a:pt x="20937" y="245"/>
                  <a:pt x="20959" y="227"/>
                  <a:pt x="20979" y="207"/>
                </a:cubicBezTo>
                <a:cubicBezTo>
                  <a:pt x="21001" y="187"/>
                  <a:pt x="20982" y="160"/>
                  <a:pt x="20960" y="160"/>
                </a:cubicBezTo>
                <a:cubicBezTo>
                  <a:pt x="20953" y="160"/>
                  <a:pt x="20947" y="162"/>
                  <a:pt x="20941" y="167"/>
                </a:cubicBezTo>
                <a:cubicBezTo>
                  <a:pt x="20917" y="188"/>
                  <a:pt x="20893" y="208"/>
                  <a:pt x="20869" y="228"/>
                </a:cubicBezTo>
                <a:cubicBezTo>
                  <a:pt x="20837" y="204"/>
                  <a:pt x="20803" y="183"/>
                  <a:pt x="20769" y="163"/>
                </a:cubicBezTo>
                <a:cubicBezTo>
                  <a:pt x="20713" y="133"/>
                  <a:pt x="20655" y="111"/>
                  <a:pt x="20594" y="96"/>
                </a:cubicBezTo>
                <a:lnTo>
                  <a:pt x="20655" y="44"/>
                </a:lnTo>
                <a:cubicBezTo>
                  <a:pt x="20675" y="26"/>
                  <a:pt x="20657" y="1"/>
                  <a:pt x="20635" y="1"/>
                </a:cubicBezTo>
                <a:cubicBezTo>
                  <a:pt x="20630" y="1"/>
                  <a:pt x="20624" y="2"/>
                  <a:pt x="20618" y="7"/>
                </a:cubicBezTo>
                <a:lnTo>
                  <a:pt x="20527" y="80"/>
                </a:lnTo>
                <a:cubicBezTo>
                  <a:pt x="20470" y="69"/>
                  <a:pt x="20412" y="65"/>
                  <a:pt x="20352" y="65"/>
                </a:cubicBezTo>
                <a:cubicBezTo>
                  <a:pt x="19744" y="65"/>
                  <a:pt x="19015" y="574"/>
                  <a:pt x="18618" y="855"/>
                </a:cubicBezTo>
                <a:cubicBezTo>
                  <a:pt x="17904" y="1362"/>
                  <a:pt x="17232" y="1947"/>
                  <a:pt x="16584" y="2535"/>
                </a:cubicBezTo>
                <a:cubicBezTo>
                  <a:pt x="15384" y="3627"/>
                  <a:pt x="13454" y="5634"/>
                  <a:pt x="14251" y="7428"/>
                </a:cubicBezTo>
                <a:cubicBezTo>
                  <a:pt x="14266" y="7473"/>
                  <a:pt x="14286" y="7517"/>
                  <a:pt x="14313" y="7556"/>
                </a:cubicBezTo>
                <a:cubicBezTo>
                  <a:pt x="14031" y="7811"/>
                  <a:pt x="13787" y="8151"/>
                  <a:pt x="13590" y="8458"/>
                </a:cubicBezTo>
                <a:cubicBezTo>
                  <a:pt x="13410" y="8738"/>
                  <a:pt x="13242" y="9028"/>
                  <a:pt x="13189" y="9352"/>
                </a:cubicBezTo>
                <a:lnTo>
                  <a:pt x="13181" y="9284"/>
                </a:lnTo>
                <a:cubicBezTo>
                  <a:pt x="13179" y="9262"/>
                  <a:pt x="13169" y="9242"/>
                  <a:pt x="13151" y="9227"/>
                </a:cubicBezTo>
                <a:cubicBezTo>
                  <a:pt x="13079" y="8952"/>
                  <a:pt x="12931" y="8700"/>
                  <a:pt x="12775" y="8458"/>
                </a:cubicBezTo>
                <a:cubicBezTo>
                  <a:pt x="12578" y="8151"/>
                  <a:pt x="12334" y="7811"/>
                  <a:pt x="12052" y="7556"/>
                </a:cubicBezTo>
                <a:cubicBezTo>
                  <a:pt x="12080" y="7516"/>
                  <a:pt x="12100" y="7473"/>
                  <a:pt x="12115" y="7427"/>
                </a:cubicBezTo>
                <a:cubicBezTo>
                  <a:pt x="12911" y="5633"/>
                  <a:pt x="10981" y="3627"/>
                  <a:pt x="9781" y="2535"/>
                </a:cubicBezTo>
                <a:cubicBezTo>
                  <a:pt x="9133" y="1947"/>
                  <a:pt x="8461" y="1362"/>
                  <a:pt x="7747" y="855"/>
                </a:cubicBezTo>
                <a:cubicBezTo>
                  <a:pt x="7350" y="573"/>
                  <a:pt x="6621" y="65"/>
                  <a:pt x="6013" y="65"/>
                </a:cubicBezTo>
                <a:cubicBezTo>
                  <a:pt x="5953" y="65"/>
                  <a:pt x="5895" y="69"/>
                  <a:pt x="5838" y="80"/>
                </a:cubicBezTo>
                <a:lnTo>
                  <a:pt x="5746" y="7"/>
                </a:lnTo>
                <a:cubicBezTo>
                  <a:pt x="5740" y="2"/>
                  <a:pt x="5735" y="1"/>
                  <a:pt x="572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028" name="Google Shape;2028;p37"/>
          <p:cNvGrpSpPr/>
          <p:nvPr/>
        </p:nvGrpSpPr>
        <p:grpSpPr>
          <a:xfrm rot="9045634">
            <a:off x="8247581" y="3322155"/>
            <a:ext cx="1333436" cy="1919553"/>
            <a:chOff x="4414375" y="3879225"/>
            <a:chExt cx="444200" cy="639450"/>
          </a:xfrm>
        </p:grpSpPr>
        <p:sp>
          <p:nvSpPr>
            <p:cNvPr id="2029" name="Google Shape;2029;p37"/>
            <p:cNvSpPr/>
            <p:nvPr/>
          </p:nvSpPr>
          <p:spPr>
            <a:xfrm>
              <a:off x="4414525" y="3879575"/>
              <a:ext cx="444050" cy="639100"/>
            </a:xfrm>
            <a:custGeom>
              <a:avLst/>
              <a:gdLst/>
              <a:ahLst/>
              <a:cxnLst/>
              <a:rect l="l" t="t" r="r" b="b"/>
              <a:pathLst>
                <a:path w="17762" h="25564" extrusionOk="0">
                  <a:moveTo>
                    <a:pt x="6944" y="8514"/>
                  </a:moveTo>
                  <a:cubicBezTo>
                    <a:pt x="8025" y="8514"/>
                    <a:pt x="8348" y="9679"/>
                    <a:pt x="7651" y="10466"/>
                  </a:cubicBezTo>
                  <a:cubicBezTo>
                    <a:pt x="7266" y="10900"/>
                    <a:pt x="6728" y="11098"/>
                    <a:pt x="6186" y="11256"/>
                  </a:cubicBezTo>
                  <a:cubicBezTo>
                    <a:pt x="6004" y="11246"/>
                    <a:pt x="5824" y="11224"/>
                    <a:pt x="5643" y="11204"/>
                  </a:cubicBezTo>
                  <a:cubicBezTo>
                    <a:pt x="4964" y="10959"/>
                    <a:pt x="4468" y="10307"/>
                    <a:pt x="4900" y="9561"/>
                  </a:cubicBezTo>
                  <a:cubicBezTo>
                    <a:pt x="5232" y="8987"/>
                    <a:pt x="6157" y="8585"/>
                    <a:pt x="6790" y="8521"/>
                  </a:cubicBezTo>
                  <a:cubicBezTo>
                    <a:pt x="6843" y="8516"/>
                    <a:pt x="6894" y="8514"/>
                    <a:pt x="6944" y="8514"/>
                  </a:cubicBezTo>
                  <a:close/>
                  <a:moveTo>
                    <a:pt x="12794" y="11573"/>
                  </a:moveTo>
                  <a:cubicBezTo>
                    <a:pt x="13238" y="11573"/>
                    <a:pt x="13705" y="11702"/>
                    <a:pt x="14050" y="11889"/>
                  </a:cubicBezTo>
                  <a:cubicBezTo>
                    <a:pt x="14652" y="12213"/>
                    <a:pt x="15479" y="13204"/>
                    <a:pt x="14739" y="13822"/>
                  </a:cubicBezTo>
                  <a:lnTo>
                    <a:pt x="14739" y="13821"/>
                  </a:lnTo>
                  <a:lnTo>
                    <a:pt x="14732" y="13828"/>
                  </a:lnTo>
                  <a:cubicBezTo>
                    <a:pt x="14453" y="13947"/>
                    <a:pt x="14136" y="13997"/>
                    <a:pt x="13814" y="13997"/>
                  </a:cubicBezTo>
                  <a:cubicBezTo>
                    <a:pt x="13398" y="13997"/>
                    <a:pt x="12972" y="13914"/>
                    <a:pt x="12605" y="13796"/>
                  </a:cubicBezTo>
                  <a:cubicBezTo>
                    <a:pt x="11751" y="13517"/>
                    <a:pt x="10865" y="12369"/>
                    <a:pt x="12012" y="11747"/>
                  </a:cubicBezTo>
                  <a:cubicBezTo>
                    <a:pt x="12239" y="11625"/>
                    <a:pt x="12512" y="11573"/>
                    <a:pt x="12794" y="11573"/>
                  </a:cubicBezTo>
                  <a:close/>
                  <a:moveTo>
                    <a:pt x="6113" y="13937"/>
                  </a:moveTo>
                  <a:cubicBezTo>
                    <a:pt x="6629" y="13937"/>
                    <a:pt x="6612" y="14601"/>
                    <a:pt x="6268" y="14940"/>
                  </a:cubicBezTo>
                  <a:cubicBezTo>
                    <a:pt x="6015" y="15188"/>
                    <a:pt x="5663" y="15283"/>
                    <a:pt x="5335" y="15391"/>
                  </a:cubicBezTo>
                  <a:cubicBezTo>
                    <a:pt x="5164" y="15391"/>
                    <a:pt x="4944" y="15367"/>
                    <a:pt x="4836" y="15240"/>
                  </a:cubicBezTo>
                  <a:cubicBezTo>
                    <a:pt x="4601" y="14965"/>
                    <a:pt x="4836" y="14682"/>
                    <a:pt x="5007" y="14498"/>
                  </a:cubicBezTo>
                  <a:cubicBezTo>
                    <a:pt x="5247" y="14242"/>
                    <a:pt x="5576" y="14054"/>
                    <a:pt x="5915" y="13965"/>
                  </a:cubicBezTo>
                  <a:cubicBezTo>
                    <a:pt x="5988" y="13946"/>
                    <a:pt x="6054" y="13937"/>
                    <a:pt x="6113" y="13937"/>
                  </a:cubicBezTo>
                  <a:close/>
                  <a:moveTo>
                    <a:pt x="11211" y="15496"/>
                  </a:moveTo>
                  <a:cubicBezTo>
                    <a:pt x="11478" y="15496"/>
                    <a:pt x="11764" y="15618"/>
                    <a:pt x="11967" y="15799"/>
                  </a:cubicBezTo>
                  <a:cubicBezTo>
                    <a:pt x="12236" y="16037"/>
                    <a:pt x="12620" y="16691"/>
                    <a:pt x="12388" y="17076"/>
                  </a:cubicBezTo>
                  <a:cubicBezTo>
                    <a:pt x="12216" y="17279"/>
                    <a:pt x="11990" y="17365"/>
                    <a:pt x="11755" y="17365"/>
                  </a:cubicBezTo>
                  <a:cubicBezTo>
                    <a:pt x="11050" y="17365"/>
                    <a:pt x="10262" y="16596"/>
                    <a:pt x="10584" y="15893"/>
                  </a:cubicBezTo>
                  <a:cubicBezTo>
                    <a:pt x="10713" y="15610"/>
                    <a:pt x="10953" y="15496"/>
                    <a:pt x="11211" y="15496"/>
                  </a:cubicBezTo>
                  <a:close/>
                  <a:moveTo>
                    <a:pt x="7047" y="0"/>
                  </a:moveTo>
                  <a:cubicBezTo>
                    <a:pt x="6944" y="0"/>
                    <a:pt x="6832" y="27"/>
                    <a:pt x="6770" y="48"/>
                  </a:cubicBezTo>
                  <a:cubicBezTo>
                    <a:pt x="6542" y="121"/>
                    <a:pt x="6355" y="285"/>
                    <a:pt x="6251" y="501"/>
                  </a:cubicBezTo>
                  <a:cubicBezTo>
                    <a:pt x="6222" y="564"/>
                    <a:pt x="6271" y="617"/>
                    <a:pt x="6322" y="624"/>
                  </a:cubicBezTo>
                  <a:cubicBezTo>
                    <a:pt x="6323" y="624"/>
                    <a:pt x="6324" y="624"/>
                    <a:pt x="6324" y="626"/>
                  </a:cubicBezTo>
                  <a:cubicBezTo>
                    <a:pt x="7934" y="1985"/>
                    <a:pt x="8677" y="3928"/>
                    <a:pt x="8954" y="5962"/>
                  </a:cubicBezTo>
                  <a:cubicBezTo>
                    <a:pt x="8114" y="5441"/>
                    <a:pt x="7451" y="4635"/>
                    <a:pt x="6528" y="4244"/>
                  </a:cubicBezTo>
                  <a:cubicBezTo>
                    <a:pt x="6112" y="4072"/>
                    <a:pt x="5669" y="3985"/>
                    <a:pt x="5226" y="3985"/>
                  </a:cubicBezTo>
                  <a:cubicBezTo>
                    <a:pt x="4897" y="3985"/>
                    <a:pt x="4568" y="4033"/>
                    <a:pt x="4249" y="4128"/>
                  </a:cubicBezTo>
                  <a:cubicBezTo>
                    <a:pt x="2462" y="4674"/>
                    <a:pt x="1445" y="6590"/>
                    <a:pt x="852" y="8227"/>
                  </a:cubicBezTo>
                  <a:cubicBezTo>
                    <a:pt x="199" y="10035"/>
                    <a:pt x="0" y="11975"/>
                    <a:pt x="275" y="13878"/>
                  </a:cubicBezTo>
                  <a:cubicBezTo>
                    <a:pt x="440" y="15015"/>
                    <a:pt x="799" y="16103"/>
                    <a:pt x="1213" y="17168"/>
                  </a:cubicBezTo>
                  <a:cubicBezTo>
                    <a:pt x="1621" y="18224"/>
                    <a:pt x="2022" y="19315"/>
                    <a:pt x="2610" y="20286"/>
                  </a:cubicBezTo>
                  <a:cubicBezTo>
                    <a:pt x="3221" y="21297"/>
                    <a:pt x="4093" y="22092"/>
                    <a:pt x="4981" y="22853"/>
                  </a:cubicBezTo>
                  <a:cubicBezTo>
                    <a:pt x="6032" y="23754"/>
                    <a:pt x="7086" y="24646"/>
                    <a:pt x="8139" y="25539"/>
                  </a:cubicBezTo>
                  <a:cubicBezTo>
                    <a:pt x="8159" y="25556"/>
                    <a:pt x="8184" y="25564"/>
                    <a:pt x="8209" y="25564"/>
                  </a:cubicBezTo>
                  <a:cubicBezTo>
                    <a:pt x="8266" y="25564"/>
                    <a:pt x="8321" y="25525"/>
                    <a:pt x="8314" y="25459"/>
                  </a:cubicBezTo>
                  <a:cubicBezTo>
                    <a:pt x="8019" y="22920"/>
                    <a:pt x="11049" y="21618"/>
                    <a:pt x="12721" y="20330"/>
                  </a:cubicBezTo>
                  <a:cubicBezTo>
                    <a:pt x="14282" y="19126"/>
                    <a:pt x="15727" y="17720"/>
                    <a:pt x="16668" y="15969"/>
                  </a:cubicBezTo>
                  <a:cubicBezTo>
                    <a:pt x="17644" y="14152"/>
                    <a:pt x="17761" y="12205"/>
                    <a:pt x="17704" y="10176"/>
                  </a:cubicBezTo>
                  <a:cubicBezTo>
                    <a:pt x="17653" y="8432"/>
                    <a:pt x="17228" y="6389"/>
                    <a:pt x="15541" y="5497"/>
                  </a:cubicBezTo>
                  <a:cubicBezTo>
                    <a:pt x="15023" y="5224"/>
                    <a:pt x="14443" y="5107"/>
                    <a:pt x="13861" y="5107"/>
                  </a:cubicBezTo>
                  <a:cubicBezTo>
                    <a:pt x="13586" y="5107"/>
                    <a:pt x="13310" y="5134"/>
                    <a:pt x="13040" y="5182"/>
                  </a:cubicBezTo>
                  <a:cubicBezTo>
                    <a:pt x="12605" y="5261"/>
                    <a:pt x="12181" y="5394"/>
                    <a:pt x="11779" y="5577"/>
                  </a:cubicBezTo>
                  <a:cubicBezTo>
                    <a:pt x="11265" y="5807"/>
                    <a:pt x="10770" y="6154"/>
                    <a:pt x="10214" y="6154"/>
                  </a:cubicBezTo>
                  <a:cubicBezTo>
                    <a:pt x="10121" y="6154"/>
                    <a:pt x="10025" y="6144"/>
                    <a:pt x="9928" y="6122"/>
                  </a:cubicBezTo>
                  <a:cubicBezTo>
                    <a:pt x="9716" y="3848"/>
                    <a:pt x="9019" y="1672"/>
                    <a:pt x="7303" y="49"/>
                  </a:cubicBezTo>
                  <a:cubicBezTo>
                    <a:pt x="7289" y="34"/>
                    <a:pt x="7270" y="26"/>
                    <a:pt x="7250" y="26"/>
                  </a:cubicBezTo>
                  <a:cubicBezTo>
                    <a:pt x="7237" y="26"/>
                    <a:pt x="7224" y="29"/>
                    <a:pt x="7212" y="36"/>
                  </a:cubicBezTo>
                  <a:cubicBezTo>
                    <a:pt x="7168" y="10"/>
                    <a:pt x="7109" y="0"/>
                    <a:pt x="704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30" name="Google Shape;2030;p37"/>
            <p:cNvSpPr/>
            <p:nvPr/>
          </p:nvSpPr>
          <p:spPr>
            <a:xfrm>
              <a:off x="4603925" y="4463750"/>
              <a:ext cx="15000" cy="46850"/>
            </a:xfrm>
            <a:custGeom>
              <a:avLst/>
              <a:gdLst/>
              <a:ahLst/>
              <a:cxnLst/>
              <a:rect l="l" t="t" r="r" b="b"/>
              <a:pathLst>
                <a:path w="600" h="1874" extrusionOk="0">
                  <a:moveTo>
                    <a:pt x="21" y="0"/>
                  </a:moveTo>
                  <a:cubicBezTo>
                    <a:pt x="11" y="0"/>
                    <a:pt x="1" y="7"/>
                    <a:pt x="0" y="20"/>
                  </a:cubicBezTo>
                  <a:cubicBezTo>
                    <a:pt x="12" y="668"/>
                    <a:pt x="194" y="1301"/>
                    <a:pt x="529" y="1858"/>
                  </a:cubicBezTo>
                  <a:cubicBezTo>
                    <a:pt x="535" y="1869"/>
                    <a:pt x="545" y="1873"/>
                    <a:pt x="554" y="1873"/>
                  </a:cubicBezTo>
                  <a:cubicBezTo>
                    <a:pt x="577" y="1873"/>
                    <a:pt x="600" y="1847"/>
                    <a:pt x="586" y="1820"/>
                  </a:cubicBezTo>
                  <a:cubicBezTo>
                    <a:pt x="283" y="1244"/>
                    <a:pt x="106" y="667"/>
                    <a:pt x="42" y="18"/>
                  </a:cubicBezTo>
                  <a:cubicBezTo>
                    <a:pt x="40" y="6"/>
                    <a:pt x="31" y="0"/>
                    <a:pt x="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1" name="Google Shape;2031;p37"/>
            <p:cNvSpPr/>
            <p:nvPr/>
          </p:nvSpPr>
          <p:spPr>
            <a:xfrm>
              <a:off x="4602450" y="4430525"/>
              <a:ext cx="17725" cy="55425"/>
            </a:xfrm>
            <a:custGeom>
              <a:avLst/>
              <a:gdLst/>
              <a:ahLst/>
              <a:cxnLst/>
              <a:rect l="l" t="t" r="r" b="b"/>
              <a:pathLst>
                <a:path w="709" h="2217" extrusionOk="0">
                  <a:moveTo>
                    <a:pt x="31" y="0"/>
                  </a:moveTo>
                  <a:cubicBezTo>
                    <a:pt x="17" y="0"/>
                    <a:pt x="0" y="14"/>
                    <a:pt x="3" y="33"/>
                  </a:cubicBezTo>
                  <a:cubicBezTo>
                    <a:pt x="142" y="782"/>
                    <a:pt x="367" y="1512"/>
                    <a:pt x="677" y="2208"/>
                  </a:cubicBezTo>
                  <a:cubicBezTo>
                    <a:pt x="679" y="2214"/>
                    <a:pt x="685" y="2217"/>
                    <a:pt x="691" y="2217"/>
                  </a:cubicBezTo>
                  <a:cubicBezTo>
                    <a:pt x="700" y="2217"/>
                    <a:pt x="709" y="2210"/>
                    <a:pt x="705" y="2198"/>
                  </a:cubicBezTo>
                  <a:cubicBezTo>
                    <a:pt x="433" y="1489"/>
                    <a:pt x="215" y="761"/>
                    <a:pt x="51" y="18"/>
                  </a:cubicBezTo>
                  <a:cubicBezTo>
                    <a:pt x="49" y="6"/>
                    <a:pt x="40" y="0"/>
                    <a:pt x="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2" name="Google Shape;2032;p37"/>
            <p:cNvSpPr/>
            <p:nvPr/>
          </p:nvSpPr>
          <p:spPr>
            <a:xfrm>
              <a:off x="4603700" y="4417250"/>
              <a:ext cx="23575" cy="59600"/>
            </a:xfrm>
            <a:custGeom>
              <a:avLst/>
              <a:gdLst/>
              <a:ahLst/>
              <a:cxnLst/>
              <a:rect l="l" t="t" r="r" b="b"/>
              <a:pathLst>
                <a:path w="943" h="2384" extrusionOk="0">
                  <a:moveTo>
                    <a:pt x="37" y="1"/>
                  </a:moveTo>
                  <a:cubicBezTo>
                    <a:pt x="19" y="1"/>
                    <a:pt x="0" y="16"/>
                    <a:pt x="7" y="38"/>
                  </a:cubicBezTo>
                  <a:cubicBezTo>
                    <a:pt x="239" y="844"/>
                    <a:pt x="534" y="1629"/>
                    <a:pt x="911" y="2377"/>
                  </a:cubicBezTo>
                  <a:cubicBezTo>
                    <a:pt x="914" y="2382"/>
                    <a:pt x="918" y="2384"/>
                    <a:pt x="922" y="2384"/>
                  </a:cubicBezTo>
                  <a:cubicBezTo>
                    <a:pt x="932" y="2384"/>
                    <a:pt x="942" y="2375"/>
                    <a:pt x="938" y="2365"/>
                  </a:cubicBezTo>
                  <a:cubicBezTo>
                    <a:pt x="592" y="1601"/>
                    <a:pt x="293" y="828"/>
                    <a:pt x="63" y="21"/>
                  </a:cubicBezTo>
                  <a:cubicBezTo>
                    <a:pt x="59" y="7"/>
                    <a:pt x="48" y="1"/>
                    <a:pt x="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3" name="Google Shape;2033;p37"/>
            <p:cNvSpPr/>
            <p:nvPr/>
          </p:nvSpPr>
          <p:spPr>
            <a:xfrm>
              <a:off x="4581475" y="4413575"/>
              <a:ext cx="17750" cy="69125"/>
            </a:xfrm>
            <a:custGeom>
              <a:avLst/>
              <a:gdLst/>
              <a:ahLst/>
              <a:cxnLst/>
              <a:rect l="l" t="t" r="r" b="b"/>
              <a:pathLst>
                <a:path w="710" h="2765" extrusionOk="0">
                  <a:moveTo>
                    <a:pt x="691" y="0"/>
                  </a:moveTo>
                  <a:cubicBezTo>
                    <a:pt x="684" y="0"/>
                    <a:pt x="679" y="4"/>
                    <a:pt x="677" y="12"/>
                  </a:cubicBezTo>
                  <a:cubicBezTo>
                    <a:pt x="577" y="517"/>
                    <a:pt x="230" y="936"/>
                    <a:pt x="109" y="1441"/>
                  </a:cubicBezTo>
                  <a:cubicBezTo>
                    <a:pt x="4" y="1872"/>
                    <a:pt x="1" y="2311"/>
                    <a:pt x="78" y="2746"/>
                  </a:cubicBezTo>
                  <a:cubicBezTo>
                    <a:pt x="81" y="2759"/>
                    <a:pt x="93" y="2765"/>
                    <a:pt x="105" y="2765"/>
                  </a:cubicBezTo>
                  <a:cubicBezTo>
                    <a:pt x="121" y="2765"/>
                    <a:pt x="137" y="2755"/>
                    <a:pt x="134" y="2738"/>
                  </a:cubicBezTo>
                  <a:cubicBezTo>
                    <a:pt x="53" y="2231"/>
                    <a:pt x="68" y="1725"/>
                    <a:pt x="224" y="1233"/>
                  </a:cubicBezTo>
                  <a:cubicBezTo>
                    <a:pt x="357" y="813"/>
                    <a:pt x="640" y="459"/>
                    <a:pt x="708" y="20"/>
                  </a:cubicBezTo>
                  <a:cubicBezTo>
                    <a:pt x="709" y="8"/>
                    <a:pt x="700" y="0"/>
                    <a:pt x="6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4" name="Google Shape;2034;p37"/>
            <p:cNvSpPr/>
            <p:nvPr/>
          </p:nvSpPr>
          <p:spPr>
            <a:xfrm>
              <a:off x="4572875" y="4411500"/>
              <a:ext cx="25850" cy="63850"/>
            </a:xfrm>
            <a:custGeom>
              <a:avLst/>
              <a:gdLst/>
              <a:ahLst/>
              <a:cxnLst/>
              <a:rect l="l" t="t" r="r" b="b"/>
              <a:pathLst>
                <a:path w="1034" h="2554" extrusionOk="0">
                  <a:moveTo>
                    <a:pt x="1005" y="0"/>
                  </a:moveTo>
                  <a:cubicBezTo>
                    <a:pt x="1000" y="0"/>
                    <a:pt x="995" y="3"/>
                    <a:pt x="990" y="8"/>
                  </a:cubicBezTo>
                  <a:cubicBezTo>
                    <a:pt x="416" y="728"/>
                    <a:pt x="72" y="1606"/>
                    <a:pt x="2" y="2525"/>
                  </a:cubicBezTo>
                  <a:cubicBezTo>
                    <a:pt x="1" y="2543"/>
                    <a:pt x="17" y="2554"/>
                    <a:pt x="34" y="2554"/>
                  </a:cubicBezTo>
                  <a:cubicBezTo>
                    <a:pt x="47" y="2554"/>
                    <a:pt x="60" y="2546"/>
                    <a:pt x="62" y="2531"/>
                  </a:cubicBezTo>
                  <a:cubicBezTo>
                    <a:pt x="153" y="1611"/>
                    <a:pt x="469" y="778"/>
                    <a:pt x="1021" y="36"/>
                  </a:cubicBezTo>
                  <a:cubicBezTo>
                    <a:pt x="1033" y="20"/>
                    <a:pt x="1020" y="0"/>
                    <a:pt x="10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5" name="Google Shape;2035;p37"/>
            <p:cNvSpPr/>
            <p:nvPr/>
          </p:nvSpPr>
          <p:spPr>
            <a:xfrm>
              <a:off x="4552575" y="4394050"/>
              <a:ext cx="47175" cy="63725"/>
            </a:xfrm>
            <a:custGeom>
              <a:avLst/>
              <a:gdLst/>
              <a:ahLst/>
              <a:cxnLst/>
              <a:rect l="l" t="t" r="r" b="b"/>
              <a:pathLst>
                <a:path w="1887" h="2549" extrusionOk="0">
                  <a:moveTo>
                    <a:pt x="1848" y="0"/>
                  </a:moveTo>
                  <a:cubicBezTo>
                    <a:pt x="1843" y="0"/>
                    <a:pt x="1837" y="2"/>
                    <a:pt x="1832" y="6"/>
                  </a:cubicBezTo>
                  <a:cubicBezTo>
                    <a:pt x="994" y="630"/>
                    <a:pt x="337" y="1508"/>
                    <a:pt x="9" y="2502"/>
                  </a:cubicBezTo>
                  <a:cubicBezTo>
                    <a:pt x="1" y="2528"/>
                    <a:pt x="26" y="2548"/>
                    <a:pt x="50" y="2548"/>
                  </a:cubicBezTo>
                  <a:cubicBezTo>
                    <a:pt x="62" y="2548"/>
                    <a:pt x="74" y="2543"/>
                    <a:pt x="79" y="2529"/>
                  </a:cubicBezTo>
                  <a:cubicBezTo>
                    <a:pt x="467" y="1541"/>
                    <a:pt x="1036" y="725"/>
                    <a:pt x="1862" y="54"/>
                  </a:cubicBezTo>
                  <a:cubicBezTo>
                    <a:pt x="1886" y="35"/>
                    <a:pt x="1871" y="0"/>
                    <a:pt x="18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6" name="Google Shape;2036;p37"/>
            <p:cNvSpPr/>
            <p:nvPr/>
          </p:nvSpPr>
          <p:spPr>
            <a:xfrm>
              <a:off x="4549500" y="4386000"/>
              <a:ext cx="51200" cy="66525"/>
            </a:xfrm>
            <a:custGeom>
              <a:avLst/>
              <a:gdLst/>
              <a:ahLst/>
              <a:cxnLst/>
              <a:rect l="l" t="t" r="r" b="b"/>
              <a:pathLst>
                <a:path w="2048" h="2661" extrusionOk="0">
                  <a:moveTo>
                    <a:pt x="2021" y="1"/>
                  </a:moveTo>
                  <a:cubicBezTo>
                    <a:pt x="2017" y="1"/>
                    <a:pt x="2013" y="2"/>
                    <a:pt x="2009" y="5"/>
                  </a:cubicBezTo>
                  <a:cubicBezTo>
                    <a:pt x="1077" y="655"/>
                    <a:pt x="238" y="1460"/>
                    <a:pt x="6" y="2615"/>
                  </a:cubicBezTo>
                  <a:cubicBezTo>
                    <a:pt x="0" y="2643"/>
                    <a:pt x="23" y="2661"/>
                    <a:pt x="45" y="2661"/>
                  </a:cubicBezTo>
                  <a:cubicBezTo>
                    <a:pt x="61" y="2661"/>
                    <a:pt x="76" y="2652"/>
                    <a:pt x="80" y="2632"/>
                  </a:cubicBezTo>
                  <a:cubicBezTo>
                    <a:pt x="309" y="1488"/>
                    <a:pt x="1135" y="712"/>
                    <a:pt x="2031" y="39"/>
                  </a:cubicBezTo>
                  <a:cubicBezTo>
                    <a:pt x="2047" y="26"/>
                    <a:pt x="2037" y="1"/>
                    <a:pt x="20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7" name="Google Shape;2037;p37"/>
            <p:cNvSpPr/>
            <p:nvPr/>
          </p:nvSpPr>
          <p:spPr>
            <a:xfrm>
              <a:off x="4629625" y="4295025"/>
              <a:ext cx="48675" cy="129325"/>
            </a:xfrm>
            <a:custGeom>
              <a:avLst/>
              <a:gdLst/>
              <a:ahLst/>
              <a:cxnLst/>
              <a:rect l="l" t="t" r="r" b="b"/>
              <a:pathLst>
                <a:path w="1947" h="5173" extrusionOk="0">
                  <a:moveTo>
                    <a:pt x="44" y="0"/>
                  </a:moveTo>
                  <a:cubicBezTo>
                    <a:pt x="16" y="0"/>
                    <a:pt x="1" y="44"/>
                    <a:pt x="30" y="64"/>
                  </a:cubicBezTo>
                  <a:cubicBezTo>
                    <a:pt x="1572" y="1000"/>
                    <a:pt x="1848" y="3535"/>
                    <a:pt x="1821" y="5157"/>
                  </a:cubicBezTo>
                  <a:cubicBezTo>
                    <a:pt x="1821" y="5168"/>
                    <a:pt x="1829" y="5173"/>
                    <a:pt x="1838" y="5173"/>
                  </a:cubicBezTo>
                  <a:cubicBezTo>
                    <a:pt x="1847" y="5173"/>
                    <a:pt x="1856" y="5167"/>
                    <a:pt x="1857" y="5155"/>
                  </a:cubicBezTo>
                  <a:cubicBezTo>
                    <a:pt x="1946" y="3540"/>
                    <a:pt x="1648" y="888"/>
                    <a:pt x="61" y="5"/>
                  </a:cubicBezTo>
                  <a:cubicBezTo>
                    <a:pt x="55" y="2"/>
                    <a:pt x="49"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8" name="Google Shape;2038;p37"/>
            <p:cNvSpPr/>
            <p:nvPr/>
          </p:nvSpPr>
          <p:spPr>
            <a:xfrm>
              <a:off x="4633550" y="4274275"/>
              <a:ext cx="94050" cy="115300"/>
            </a:xfrm>
            <a:custGeom>
              <a:avLst/>
              <a:gdLst/>
              <a:ahLst/>
              <a:cxnLst/>
              <a:rect l="l" t="t" r="r" b="b"/>
              <a:pathLst>
                <a:path w="3762" h="4612" extrusionOk="0">
                  <a:moveTo>
                    <a:pt x="32" y="1"/>
                  </a:moveTo>
                  <a:cubicBezTo>
                    <a:pt x="14" y="1"/>
                    <a:pt x="0" y="27"/>
                    <a:pt x="17" y="40"/>
                  </a:cubicBezTo>
                  <a:cubicBezTo>
                    <a:pt x="1645" y="1262"/>
                    <a:pt x="2860" y="2722"/>
                    <a:pt x="3687" y="4589"/>
                  </a:cubicBezTo>
                  <a:cubicBezTo>
                    <a:pt x="3693" y="4604"/>
                    <a:pt x="3707" y="4611"/>
                    <a:pt x="3720" y="4611"/>
                  </a:cubicBezTo>
                  <a:cubicBezTo>
                    <a:pt x="3741" y="4611"/>
                    <a:pt x="3762" y="4594"/>
                    <a:pt x="3751" y="4569"/>
                  </a:cubicBezTo>
                  <a:cubicBezTo>
                    <a:pt x="3018" y="2739"/>
                    <a:pt x="1704" y="1076"/>
                    <a:pt x="42" y="4"/>
                  </a:cubicBezTo>
                  <a:cubicBezTo>
                    <a:pt x="39" y="2"/>
                    <a:pt x="35" y="1"/>
                    <a:pt x="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9" name="Google Shape;2039;p37"/>
            <p:cNvSpPr/>
            <p:nvPr/>
          </p:nvSpPr>
          <p:spPr>
            <a:xfrm>
              <a:off x="4715675" y="4314500"/>
              <a:ext cx="40500" cy="48975"/>
            </a:xfrm>
            <a:custGeom>
              <a:avLst/>
              <a:gdLst/>
              <a:ahLst/>
              <a:cxnLst/>
              <a:rect l="l" t="t" r="r" b="b"/>
              <a:pathLst>
                <a:path w="1620" h="1959" extrusionOk="0">
                  <a:moveTo>
                    <a:pt x="48" y="0"/>
                  </a:moveTo>
                  <a:cubicBezTo>
                    <a:pt x="23" y="0"/>
                    <a:pt x="1" y="34"/>
                    <a:pt x="26" y="55"/>
                  </a:cubicBezTo>
                  <a:cubicBezTo>
                    <a:pt x="663" y="597"/>
                    <a:pt x="1166" y="1230"/>
                    <a:pt x="1586" y="1950"/>
                  </a:cubicBezTo>
                  <a:cubicBezTo>
                    <a:pt x="1589" y="1956"/>
                    <a:pt x="1594" y="1958"/>
                    <a:pt x="1598" y="1958"/>
                  </a:cubicBezTo>
                  <a:cubicBezTo>
                    <a:pt x="1609" y="1958"/>
                    <a:pt x="1619" y="1946"/>
                    <a:pt x="1613" y="1934"/>
                  </a:cubicBezTo>
                  <a:cubicBezTo>
                    <a:pt x="1236" y="1189"/>
                    <a:pt x="703" y="549"/>
                    <a:pt x="69" y="9"/>
                  </a:cubicBezTo>
                  <a:cubicBezTo>
                    <a:pt x="62" y="3"/>
                    <a:pt x="55" y="0"/>
                    <a:pt x="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0" name="Google Shape;2040;p37"/>
            <p:cNvSpPr/>
            <p:nvPr/>
          </p:nvSpPr>
          <p:spPr>
            <a:xfrm>
              <a:off x="4641825" y="4256325"/>
              <a:ext cx="32450" cy="25625"/>
            </a:xfrm>
            <a:custGeom>
              <a:avLst/>
              <a:gdLst/>
              <a:ahLst/>
              <a:cxnLst/>
              <a:rect l="l" t="t" r="r" b="b"/>
              <a:pathLst>
                <a:path w="1298" h="1025" extrusionOk="0">
                  <a:moveTo>
                    <a:pt x="55" y="0"/>
                  </a:moveTo>
                  <a:cubicBezTo>
                    <a:pt x="47" y="0"/>
                    <a:pt x="38" y="2"/>
                    <a:pt x="26" y="7"/>
                  </a:cubicBezTo>
                  <a:cubicBezTo>
                    <a:pt x="10" y="13"/>
                    <a:pt x="1" y="27"/>
                    <a:pt x="1" y="43"/>
                  </a:cubicBezTo>
                  <a:cubicBezTo>
                    <a:pt x="26" y="211"/>
                    <a:pt x="319" y="338"/>
                    <a:pt x="447" y="431"/>
                  </a:cubicBezTo>
                  <a:cubicBezTo>
                    <a:pt x="714" y="629"/>
                    <a:pt x="980" y="826"/>
                    <a:pt x="1249" y="1019"/>
                  </a:cubicBezTo>
                  <a:cubicBezTo>
                    <a:pt x="1254" y="1023"/>
                    <a:pt x="1258" y="1024"/>
                    <a:pt x="1263" y="1024"/>
                  </a:cubicBezTo>
                  <a:cubicBezTo>
                    <a:pt x="1282" y="1024"/>
                    <a:pt x="1297" y="1001"/>
                    <a:pt x="1278" y="986"/>
                  </a:cubicBezTo>
                  <a:cubicBezTo>
                    <a:pt x="1070" y="823"/>
                    <a:pt x="860" y="663"/>
                    <a:pt x="649" y="503"/>
                  </a:cubicBezTo>
                  <a:cubicBezTo>
                    <a:pt x="605" y="470"/>
                    <a:pt x="219" y="198"/>
                    <a:pt x="85" y="90"/>
                  </a:cubicBezTo>
                  <a:cubicBezTo>
                    <a:pt x="91" y="87"/>
                    <a:pt x="95" y="82"/>
                    <a:pt x="99" y="77"/>
                  </a:cubicBezTo>
                  <a:lnTo>
                    <a:pt x="105" y="62"/>
                  </a:lnTo>
                  <a:cubicBezTo>
                    <a:pt x="113" y="49"/>
                    <a:pt x="109" y="31"/>
                    <a:pt x="98" y="21"/>
                  </a:cubicBezTo>
                  <a:cubicBezTo>
                    <a:pt x="79" y="8"/>
                    <a:pt x="69" y="0"/>
                    <a:pt x="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1" name="Google Shape;2041;p37"/>
            <p:cNvSpPr/>
            <p:nvPr/>
          </p:nvSpPr>
          <p:spPr>
            <a:xfrm>
              <a:off x="4648800" y="4223275"/>
              <a:ext cx="153450" cy="93400"/>
            </a:xfrm>
            <a:custGeom>
              <a:avLst/>
              <a:gdLst/>
              <a:ahLst/>
              <a:cxnLst/>
              <a:rect l="l" t="t" r="r" b="b"/>
              <a:pathLst>
                <a:path w="6138" h="3736" extrusionOk="0">
                  <a:moveTo>
                    <a:pt x="60" y="0"/>
                  </a:moveTo>
                  <a:cubicBezTo>
                    <a:pt x="15" y="0"/>
                    <a:pt x="0" y="71"/>
                    <a:pt x="50" y="80"/>
                  </a:cubicBezTo>
                  <a:cubicBezTo>
                    <a:pt x="2482" y="548"/>
                    <a:pt x="4555" y="1780"/>
                    <a:pt x="6094" y="3728"/>
                  </a:cubicBezTo>
                  <a:cubicBezTo>
                    <a:pt x="6098" y="3734"/>
                    <a:pt x="6104" y="3736"/>
                    <a:pt x="6109" y="3736"/>
                  </a:cubicBezTo>
                  <a:cubicBezTo>
                    <a:pt x="6124" y="3736"/>
                    <a:pt x="6137" y="3722"/>
                    <a:pt x="6127" y="3707"/>
                  </a:cubicBezTo>
                  <a:cubicBezTo>
                    <a:pt x="4700" y="1741"/>
                    <a:pt x="2474" y="362"/>
                    <a:pt x="67" y="1"/>
                  </a:cubicBezTo>
                  <a:cubicBezTo>
                    <a:pt x="65" y="1"/>
                    <a:pt x="62" y="0"/>
                    <a:pt x="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2" name="Google Shape;2042;p37"/>
            <p:cNvSpPr/>
            <p:nvPr/>
          </p:nvSpPr>
          <p:spPr>
            <a:xfrm>
              <a:off x="4790850" y="4201925"/>
              <a:ext cx="56275" cy="36050"/>
            </a:xfrm>
            <a:custGeom>
              <a:avLst/>
              <a:gdLst/>
              <a:ahLst/>
              <a:cxnLst/>
              <a:rect l="l" t="t" r="r" b="b"/>
              <a:pathLst>
                <a:path w="2251" h="1442" extrusionOk="0">
                  <a:moveTo>
                    <a:pt x="46" y="1"/>
                  </a:moveTo>
                  <a:cubicBezTo>
                    <a:pt x="12" y="1"/>
                    <a:pt x="1" y="60"/>
                    <a:pt x="41" y="72"/>
                  </a:cubicBezTo>
                  <a:cubicBezTo>
                    <a:pt x="880" y="351"/>
                    <a:pt x="1585" y="822"/>
                    <a:pt x="2215" y="1436"/>
                  </a:cubicBezTo>
                  <a:cubicBezTo>
                    <a:pt x="2218" y="1440"/>
                    <a:pt x="2222" y="1441"/>
                    <a:pt x="2226" y="1441"/>
                  </a:cubicBezTo>
                  <a:cubicBezTo>
                    <a:pt x="2239" y="1441"/>
                    <a:pt x="2250" y="1423"/>
                    <a:pt x="2239" y="1410"/>
                  </a:cubicBezTo>
                  <a:cubicBezTo>
                    <a:pt x="1655" y="750"/>
                    <a:pt x="888" y="281"/>
                    <a:pt x="57" y="3"/>
                  </a:cubicBezTo>
                  <a:cubicBezTo>
                    <a:pt x="53" y="1"/>
                    <a:pt x="49" y="1"/>
                    <a:pt x="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3" name="Google Shape;2043;p37"/>
            <p:cNvSpPr/>
            <p:nvPr/>
          </p:nvSpPr>
          <p:spPr>
            <a:xfrm>
              <a:off x="4653350" y="4182375"/>
              <a:ext cx="45675" cy="3875"/>
            </a:xfrm>
            <a:custGeom>
              <a:avLst/>
              <a:gdLst/>
              <a:ahLst/>
              <a:cxnLst/>
              <a:rect l="l" t="t" r="r" b="b"/>
              <a:pathLst>
                <a:path w="1827" h="155" extrusionOk="0">
                  <a:moveTo>
                    <a:pt x="1063" y="1"/>
                  </a:moveTo>
                  <a:cubicBezTo>
                    <a:pt x="722" y="1"/>
                    <a:pt x="381" y="28"/>
                    <a:pt x="44" y="82"/>
                  </a:cubicBezTo>
                  <a:cubicBezTo>
                    <a:pt x="0" y="88"/>
                    <a:pt x="1" y="154"/>
                    <a:pt x="41" y="154"/>
                  </a:cubicBezTo>
                  <a:cubicBezTo>
                    <a:pt x="43" y="154"/>
                    <a:pt x="44" y="154"/>
                    <a:pt x="46" y="154"/>
                  </a:cubicBezTo>
                  <a:cubicBezTo>
                    <a:pt x="420" y="94"/>
                    <a:pt x="798" y="65"/>
                    <a:pt x="1177" y="65"/>
                  </a:cubicBezTo>
                  <a:cubicBezTo>
                    <a:pt x="1383" y="65"/>
                    <a:pt x="1590" y="73"/>
                    <a:pt x="1796" y="91"/>
                  </a:cubicBezTo>
                  <a:cubicBezTo>
                    <a:pt x="1797" y="91"/>
                    <a:pt x="1797" y="91"/>
                    <a:pt x="1797" y="91"/>
                  </a:cubicBezTo>
                  <a:cubicBezTo>
                    <a:pt x="1823" y="91"/>
                    <a:pt x="1826" y="47"/>
                    <a:pt x="1800" y="43"/>
                  </a:cubicBezTo>
                  <a:cubicBezTo>
                    <a:pt x="1555" y="15"/>
                    <a:pt x="1309" y="1"/>
                    <a:pt x="10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4" name="Google Shape;2044;p37"/>
            <p:cNvSpPr/>
            <p:nvPr/>
          </p:nvSpPr>
          <p:spPr>
            <a:xfrm>
              <a:off x="4654900" y="4141525"/>
              <a:ext cx="200675" cy="37575"/>
            </a:xfrm>
            <a:custGeom>
              <a:avLst/>
              <a:gdLst/>
              <a:ahLst/>
              <a:cxnLst/>
              <a:rect l="l" t="t" r="r" b="b"/>
              <a:pathLst>
                <a:path w="8027" h="1503" extrusionOk="0">
                  <a:moveTo>
                    <a:pt x="3428" y="1"/>
                  </a:moveTo>
                  <a:cubicBezTo>
                    <a:pt x="2383" y="1"/>
                    <a:pt x="1325" y="172"/>
                    <a:pt x="313" y="457"/>
                  </a:cubicBezTo>
                  <a:cubicBezTo>
                    <a:pt x="291" y="462"/>
                    <a:pt x="279" y="484"/>
                    <a:pt x="286" y="504"/>
                  </a:cubicBezTo>
                  <a:cubicBezTo>
                    <a:pt x="211" y="522"/>
                    <a:pt x="134" y="532"/>
                    <a:pt x="56" y="532"/>
                  </a:cubicBezTo>
                  <a:cubicBezTo>
                    <a:pt x="51" y="532"/>
                    <a:pt x="46" y="532"/>
                    <a:pt x="41" y="532"/>
                  </a:cubicBezTo>
                  <a:cubicBezTo>
                    <a:pt x="40" y="532"/>
                    <a:pt x="40" y="532"/>
                    <a:pt x="39" y="532"/>
                  </a:cubicBezTo>
                  <a:cubicBezTo>
                    <a:pt x="1" y="532"/>
                    <a:pt x="4" y="593"/>
                    <a:pt x="42" y="593"/>
                  </a:cubicBezTo>
                  <a:cubicBezTo>
                    <a:pt x="42" y="593"/>
                    <a:pt x="43" y="593"/>
                    <a:pt x="43" y="593"/>
                  </a:cubicBezTo>
                  <a:cubicBezTo>
                    <a:pt x="141" y="590"/>
                    <a:pt x="237" y="572"/>
                    <a:pt x="329" y="536"/>
                  </a:cubicBezTo>
                  <a:cubicBezTo>
                    <a:pt x="331" y="536"/>
                    <a:pt x="333" y="537"/>
                    <a:pt x="335" y="537"/>
                  </a:cubicBezTo>
                  <a:cubicBezTo>
                    <a:pt x="335" y="537"/>
                    <a:pt x="336" y="537"/>
                    <a:pt x="337" y="537"/>
                  </a:cubicBezTo>
                  <a:cubicBezTo>
                    <a:pt x="1351" y="257"/>
                    <a:pt x="2393" y="92"/>
                    <a:pt x="3421" y="92"/>
                  </a:cubicBezTo>
                  <a:cubicBezTo>
                    <a:pt x="5032" y="92"/>
                    <a:pt x="6608" y="497"/>
                    <a:pt x="7985" y="1499"/>
                  </a:cubicBezTo>
                  <a:cubicBezTo>
                    <a:pt x="7988" y="1501"/>
                    <a:pt x="7992" y="1503"/>
                    <a:pt x="7996" y="1503"/>
                  </a:cubicBezTo>
                  <a:cubicBezTo>
                    <a:pt x="8012" y="1503"/>
                    <a:pt x="8026" y="1482"/>
                    <a:pt x="8010" y="1471"/>
                  </a:cubicBezTo>
                  <a:cubicBezTo>
                    <a:pt x="6663" y="418"/>
                    <a:pt x="5062" y="1"/>
                    <a:pt x="34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5" name="Google Shape;2045;p37"/>
            <p:cNvSpPr/>
            <p:nvPr/>
          </p:nvSpPr>
          <p:spPr>
            <a:xfrm>
              <a:off x="4660150" y="4088900"/>
              <a:ext cx="195025" cy="29850"/>
            </a:xfrm>
            <a:custGeom>
              <a:avLst/>
              <a:gdLst/>
              <a:ahLst/>
              <a:cxnLst/>
              <a:rect l="l" t="t" r="r" b="b"/>
              <a:pathLst>
                <a:path w="7801" h="1194" extrusionOk="0">
                  <a:moveTo>
                    <a:pt x="4409" y="0"/>
                  </a:moveTo>
                  <a:cubicBezTo>
                    <a:pt x="2914" y="0"/>
                    <a:pt x="1369" y="493"/>
                    <a:pt x="37" y="1115"/>
                  </a:cubicBezTo>
                  <a:cubicBezTo>
                    <a:pt x="1" y="1132"/>
                    <a:pt x="23" y="1193"/>
                    <a:pt x="58" y="1193"/>
                  </a:cubicBezTo>
                  <a:cubicBezTo>
                    <a:pt x="62" y="1193"/>
                    <a:pt x="67" y="1192"/>
                    <a:pt x="72" y="1190"/>
                  </a:cubicBezTo>
                  <a:cubicBezTo>
                    <a:pt x="1435" y="560"/>
                    <a:pt x="2916" y="99"/>
                    <a:pt x="4367" y="99"/>
                  </a:cubicBezTo>
                  <a:cubicBezTo>
                    <a:pt x="5547" y="99"/>
                    <a:pt x="6708" y="405"/>
                    <a:pt x="7767" y="1174"/>
                  </a:cubicBezTo>
                  <a:cubicBezTo>
                    <a:pt x="7770" y="1176"/>
                    <a:pt x="7774" y="1177"/>
                    <a:pt x="7777" y="1177"/>
                  </a:cubicBezTo>
                  <a:cubicBezTo>
                    <a:pt x="7790" y="1177"/>
                    <a:pt x="7801" y="1162"/>
                    <a:pt x="7788" y="1151"/>
                  </a:cubicBezTo>
                  <a:cubicBezTo>
                    <a:pt x="6786" y="320"/>
                    <a:pt x="5614" y="0"/>
                    <a:pt x="440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6" name="Google Shape;2046;p37"/>
            <p:cNvSpPr/>
            <p:nvPr/>
          </p:nvSpPr>
          <p:spPr>
            <a:xfrm>
              <a:off x="4664250" y="4047275"/>
              <a:ext cx="183325" cy="27700"/>
            </a:xfrm>
            <a:custGeom>
              <a:avLst/>
              <a:gdLst/>
              <a:ahLst/>
              <a:cxnLst/>
              <a:rect l="l" t="t" r="r" b="b"/>
              <a:pathLst>
                <a:path w="7333" h="1108" extrusionOk="0">
                  <a:moveTo>
                    <a:pt x="4210" y="0"/>
                  </a:moveTo>
                  <a:cubicBezTo>
                    <a:pt x="2818" y="0"/>
                    <a:pt x="1424" y="424"/>
                    <a:pt x="48" y="1017"/>
                  </a:cubicBezTo>
                  <a:cubicBezTo>
                    <a:pt x="1" y="1037"/>
                    <a:pt x="16" y="1108"/>
                    <a:pt x="57" y="1108"/>
                  </a:cubicBezTo>
                  <a:cubicBezTo>
                    <a:pt x="63" y="1108"/>
                    <a:pt x="69" y="1106"/>
                    <a:pt x="75" y="1104"/>
                  </a:cubicBezTo>
                  <a:cubicBezTo>
                    <a:pt x="1265" y="590"/>
                    <a:pt x="2462" y="97"/>
                    <a:pt x="3777" y="44"/>
                  </a:cubicBezTo>
                  <a:cubicBezTo>
                    <a:pt x="3866" y="40"/>
                    <a:pt x="3955" y="38"/>
                    <a:pt x="4043" y="38"/>
                  </a:cubicBezTo>
                  <a:cubicBezTo>
                    <a:pt x="5189" y="38"/>
                    <a:pt x="6274" y="339"/>
                    <a:pt x="7307" y="845"/>
                  </a:cubicBezTo>
                  <a:cubicBezTo>
                    <a:pt x="7308" y="845"/>
                    <a:pt x="7309" y="846"/>
                    <a:pt x="7311" y="846"/>
                  </a:cubicBezTo>
                  <a:cubicBezTo>
                    <a:pt x="7324" y="846"/>
                    <a:pt x="7332" y="828"/>
                    <a:pt x="7321" y="817"/>
                  </a:cubicBezTo>
                  <a:cubicBezTo>
                    <a:pt x="6291" y="237"/>
                    <a:pt x="5251" y="0"/>
                    <a:pt x="42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7" name="Google Shape;2047;p37"/>
            <p:cNvSpPr/>
            <p:nvPr/>
          </p:nvSpPr>
          <p:spPr>
            <a:xfrm>
              <a:off x="4464625" y="4018400"/>
              <a:ext cx="179425" cy="57625"/>
            </a:xfrm>
            <a:custGeom>
              <a:avLst/>
              <a:gdLst/>
              <a:ahLst/>
              <a:cxnLst/>
              <a:rect l="l" t="t" r="r" b="b"/>
              <a:pathLst>
                <a:path w="7177" h="2305" extrusionOk="0">
                  <a:moveTo>
                    <a:pt x="2515" y="0"/>
                  </a:moveTo>
                  <a:cubicBezTo>
                    <a:pt x="1678" y="0"/>
                    <a:pt x="833" y="173"/>
                    <a:pt x="43" y="525"/>
                  </a:cubicBezTo>
                  <a:cubicBezTo>
                    <a:pt x="1" y="544"/>
                    <a:pt x="14" y="609"/>
                    <a:pt x="52" y="609"/>
                  </a:cubicBezTo>
                  <a:cubicBezTo>
                    <a:pt x="57" y="609"/>
                    <a:pt x="63" y="608"/>
                    <a:pt x="69" y="605"/>
                  </a:cubicBezTo>
                  <a:cubicBezTo>
                    <a:pt x="872" y="262"/>
                    <a:pt x="1688" y="98"/>
                    <a:pt x="2486" y="98"/>
                  </a:cubicBezTo>
                  <a:cubicBezTo>
                    <a:pt x="4232" y="98"/>
                    <a:pt x="5890" y="884"/>
                    <a:pt x="7134" y="2299"/>
                  </a:cubicBezTo>
                  <a:cubicBezTo>
                    <a:pt x="7137" y="2302"/>
                    <a:pt x="7142" y="2304"/>
                    <a:pt x="7146" y="2304"/>
                  </a:cubicBezTo>
                  <a:cubicBezTo>
                    <a:pt x="7160" y="2304"/>
                    <a:pt x="7176" y="2287"/>
                    <a:pt x="7165" y="2272"/>
                  </a:cubicBezTo>
                  <a:cubicBezTo>
                    <a:pt x="6045" y="781"/>
                    <a:pt x="4297" y="0"/>
                    <a:pt x="25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8" name="Google Shape;2048;p37"/>
            <p:cNvSpPr/>
            <p:nvPr/>
          </p:nvSpPr>
          <p:spPr>
            <a:xfrm>
              <a:off x="4617575" y="4113550"/>
              <a:ext cx="27825" cy="13050"/>
            </a:xfrm>
            <a:custGeom>
              <a:avLst/>
              <a:gdLst/>
              <a:ahLst/>
              <a:cxnLst/>
              <a:rect l="l" t="t" r="r" b="b"/>
              <a:pathLst>
                <a:path w="1113" h="522" extrusionOk="0">
                  <a:moveTo>
                    <a:pt x="43" y="0"/>
                  </a:moveTo>
                  <a:cubicBezTo>
                    <a:pt x="16" y="0"/>
                    <a:pt x="1" y="40"/>
                    <a:pt x="29" y="57"/>
                  </a:cubicBezTo>
                  <a:cubicBezTo>
                    <a:pt x="353" y="257"/>
                    <a:pt x="715" y="405"/>
                    <a:pt x="1077" y="520"/>
                  </a:cubicBezTo>
                  <a:cubicBezTo>
                    <a:pt x="1080" y="521"/>
                    <a:pt x="1083" y="521"/>
                    <a:pt x="1085" y="521"/>
                  </a:cubicBezTo>
                  <a:cubicBezTo>
                    <a:pt x="1107" y="521"/>
                    <a:pt x="1112" y="484"/>
                    <a:pt x="1087" y="475"/>
                  </a:cubicBezTo>
                  <a:cubicBezTo>
                    <a:pt x="728" y="346"/>
                    <a:pt x="393" y="181"/>
                    <a:pt x="57" y="4"/>
                  </a:cubicBezTo>
                  <a:cubicBezTo>
                    <a:pt x="52" y="1"/>
                    <a:pt x="48" y="0"/>
                    <a:pt x="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49" name="Google Shape;2049;p37"/>
            <p:cNvSpPr/>
            <p:nvPr/>
          </p:nvSpPr>
          <p:spPr>
            <a:xfrm>
              <a:off x="4431300" y="4082875"/>
              <a:ext cx="134425" cy="15250"/>
            </a:xfrm>
            <a:custGeom>
              <a:avLst/>
              <a:gdLst/>
              <a:ahLst/>
              <a:cxnLst/>
              <a:rect l="l" t="t" r="r" b="b"/>
              <a:pathLst>
                <a:path w="5377" h="610" extrusionOk="0">
                  <a:moveTo>
                    <a:pt x="3081" y="0"/>
                  </a:moveTo>
                  <a:cubicBezTo>
                    <a:pt x="2066" y="0"/>
                    <a:pt x="1034" y="244"/>
                    <a:pt x="52" y="520"/>
                  </a:cubicBezTo>
                  <a:cubicBezTo>
                    <a:pt x="0" y="535"/>
                    <a:pt x="19" y="610"/>
                    <a:pt x="67" y="610"/>
                  </a:cubicBezTo>
                  <a:cubicBezTo>
                    <a:pt x="71" y="610"/>
                    <a:pt x="76" y="609"/>
                    <a:pt x="80" y="608"/>
                  </a:cubicBezTo>
                  <a:cubicBezTo>
                    <a:pt x="1088" y="340"/>
                    <a:pt x="2109" y="101"/>
                    <a:pt x="3121" y="101"/>
                  </a:cubicBezTo>
                  <a:cubicBezTo>
                    <a:pt x="3865" y="101"/>
                    <a:pt x="4603" y="229"/>
                    <a:pt x="5328" y="569"/>
                  </a:cubicBezTo>
                  <a:cubicBezTo>
                    <a:pt x="5332" y="572"/>
                    <a:pt x="5336" y="573"/>
                    <a:pt x="5340" y="573"/>
                  </a:cubicBezTo>
                  <a:cubicBezTo>
                    <a:pt x="5363" y="573"/>
                    <a:pt x="5377" y="538"/>
                    <a:pt x="5350" y="524"/>
                  </a:cubicBezTo>
                  <a:cubicBezTo>
                    <a:pt x="4624" y="143"/>
                    <a:pt x="3857" y="0"/>
                    <a:pt x="30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0" name="Google Shape;2050;p37"/>
            <p:cNvSpPr/>
            <p:nvPr/>
          </p:nvSpPr>
          <p:spPr>
            <a:xfrm>
              <a:off x="4601725" y="4146800"/>
              <a:ext cx="40150" cy="13150"/>
            </a:xfrm>
            <a:custGeom>
              <a:avLst/>
              <a:gdLst/>
              <a:ahLst/>
              <a:cxnLst/>
              <a:rect l="l" t="t" r="r" b="b"/>
              <a:pathLst>
                <a:path w="1606" h="526" extrusionOk="0">
                  <a:moveTo>
                    <a:pt x="35" y="1"/>
                  </a:moveTo>
                  <a:cubicBezTo>
                    <a:pt x="6" y="1"/>
                    <a:pt x="1" y="53"/>
                    <a:pt x="31" y="57"/>
                  </a:cubicBezTo>
                  <a:cubicBezTo>
                    <a:pt x="573" y="131"/>
                    <a:pt x="1081" y="278"/>
                    <a:pt x="1570" y="523"/>
                  </a:cubicBezTo>
                  <a:cubicBezTo>
                    <a:pt x="1573" y="525"/>
                    <a:pt x="1576" y="526"/>
                    <a:pt x="1579" y="526"/>
                  </a:cubicBezTo>
                  <a:cubicBezTo>
                    <a:pt x="1596" y="526"/>
                    <a:pt x="1606" y="499"/>
                    <a:pt x="1587" y="490"/>
                  </a:cubicBezTo>
                  <a:cubicBezTo>
                    <a:pt x="1110" y="221"/>
                    <a:pt x="582" y="54"/>
                    <a:pt x="36" y="1"/>
                  </a:cubicBezTo>
                  <a:cubicBezTo>
                    <a:pt x="36" y="1"/>
                    <a:pt x="36" y="1"/>
                    <a:pt x="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1" name="Google Shape;2051;p37"/>
            <p:cNvSpPr/>
            <p:nvPr/>
          </p:nvSpPr>
          <p:spPr>
            <a:xfrm>
              <a:off x="4421600" y="4143025"/>
              <a:ext cx="111975" cy="22175"/>
            </a:xfrm>
            <a:custGeom>
              <a:avLst/>
              <a:gdLst/>
              <a:ahLst/>
              <a:cxnLst/>
              <a:rect l="l" t="t" r="r" b="b"/>
              <a:pathLst>
                <a:path w="4479" h="887" extrusionOk="0">
                  <a:moveTo>
                    <a:pt x="4456" y="1"/>
                  </a:moveTo>
                  <a:cubicBezTo>
                    <a:pt x="2945" y="8"/>
                    <a:pt x="1459" y="290"/>
                    <a:pt x="41" y="810"/>
                  </a:cubicBezTo>
                  <a:cubicBezTo>
                    <a:pt x="1" y="826"/>
                    <a:pt x="14" y="886"/>
                    <a:pt x="51" y="886"/>
                  </a:cubicBezTo>
                  <a:cubicBezTo>
                    <a:pt x="55" y="886"/>
                    <a:pt x="59" y="885"/>
                    <a:pt x="64" y="884"/>
                  </a:cubicBezTo>
                  <a:cubicBezTo>
                    <a:pt x="1494" y="380"/>
                    <a:pt x="2943" y="112"/>
                    <a:pt x="4457" y="37"/>
                  </a:cubicBezTo>
                  <a:cubicBezTo>
                    <a:pt x="4478" y="34"/>
                    <a:pt x="4478" y="2"/>
                    <a:pt x="445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2" name="Google Shape;2052;p37"/>
            <p:cNvSpPr/>
            <p:nvPr/>
          </p:nvSpPr>
          <p:spPr>
            <a:xfrm>
              <a:off x="4423450" y="4191500"/>
              <a:ext cx="216450" cy="39250"/>
            </a:xfrm>
            <a:custGeom>
              <a:avLst/>
              <a:gdLst/>
              <a:ahLst/>
              <a:cxnLst/>
              <a:rect l="l" t="t" r="r" b="b"/>
              <a:pathLst>
                <a:path w="8658" h="1570" extrusionOk="0">
                  <a:moveTo>
                    <a:pt x="7943" y="1"/>
                  </a:moveTo>
                  <a:cubicBezTo>
                    <a:pt x="7557" y="1"/>
                    <a:pt x="7171" y="22"/>
                    <a:pt x="6791" y="89"/>
                  </a:cubicBezTo>
                  <a:cubicBezTo>
                    <a:pt x="6063" y="217"/>
                    <a:pt x="5402" y="544"/>
                    <a:pt x="4718" y="809"/>
                  </a:cubicBezTo>
                  <a:cubicBezTo>
                    <a:pt x="3561" y="1259"/>
                    <a:pt x="2367" y="1462"/>
                    <a:pt x="1149" y="1462"/>
                  </a:cubicBezTo>
                  <a:cubicBezTo>
                    <a:pt x="787" y="1462"/>
                    <a:pt x="422" y="1444"/>
                    <a:pt x="57" y="1409"/>
                  </a:cubicBezTo>
                  <a:cubicBezTo>
                    <a:pt x="56" y="1409"/>
                    <a:pt x="55" y="1409"/>
                    <a:pt x="53" y="1409"/>
                  </a:cubicBezTo>
                  <a:cubicBezTo>
                    <a:pt x="8" y="1409"/>
                    <a:pt x="1" y="1489"/>
                    <a:pt x="49" y="1496"/>
                  </a:cubicBezTo>
                  <a:cubicBezTo>
                    <a:pt x="441" y="1545"/>
                    <a:pt x="834" y="1569"/>
                    <a:pt x="1227" y="1569"/>
                  </a:cubicBezTo>
                  <a:cubicBezTo>
                    <a:pt x="2203" y="1569"/>
                    <a:pt x="3175" y="1419"/>
                    <a:pt x="4110" y="1123"/>
                  </a:cubicBezTo>
                  <a:cubicBezTo>
                    <a:pt x="4778" y="909"/>
                    <a:pt x="5400" y="585"/>
                    <a:pt x="6063" y="358"/>
                  </a:cubicBezTo>
                  <a:cubicBezTo>
                    <a:pt x="6905" y="72"/>
                    <a:pt x="7757" y="69"/>
                    <a:pt x="8632" y="57"/>
                  </a:cubicBezTo>
                  <a:cubicBezTo>
                    <a:pt x="8657" y="57"/>
                    <a:pt x="8656" y="18"/>
                    <a:pt x="8630" y="18"/>
                  </a:cubicBezTo>
                  <a:cubicBezTo>
                    <a:pt x="8403" y="8"/>
                    <a:pt x="8173" y="1"/>
                    <a:pt x="79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3" name="Google Shape;2053;p37"/>
            <p:cNvSpPr/>
            <p:nvPr/>
          </p:nvSpPr>
          <p:spPr>
            <a:xfrm>
              <a:off x="4459100" y="4257750"/>
              <a:ext cx="172150" cy="75550"/>
            </a:xfrm>
            <a:custGeom>
              <a:avLst/>
              <a:gdLst/>
              <a:ahLst/>
              <a:cxnLst/>
              <a:rect l="l" t="t" r="r" b="b"/>
              <a:pathLst>
                <a:path w="6886" h="3022" extrusionOk="0">
                  <a:moveTo>
                    <a:pt x="6867" y="1"/>
                  </a:moveTo>
                  <a:cubicBezTo>
                    <a:pt x="6865" y="1"/>
                    <a:pt x="6864" y="1"/>
                    <a:pt x="6863" y="1"/>
                  </a:cubicBezTo>
                  <a:cubicBezTo>
                    <a:pt x="4354" y="328"/>
                    <a:pt x="2153" y="1653"/>
                    <a:pt x="35" y="2955"/>
                  </a:cubicBezTo>
                  <a:cubicBezTo>
                    <a:pt x="0" y="2975"/>
                    <a:pt x="23" y="3022"/>
                    <a:pt x="55" y="3022"/>
                  </a:cubicBezTo>
                  <a:cubicBezTo>
                    <a:pt x="61" y="3022"/>
                    <a:pt x="67" y="3020"/>
                    <a:pt x="74" y="3016"/>
                  </a:cubicBezTo>
                  <a:cubicBezTo>
                    <a:pt x="2209" y="1713"/>
                    <a:pt x="4362" y="454"/>
                    <a:pt x="6864" y="34"/>
                  </a:cubicBezTo>
                  <a:cubicBezTo>
                    <a:pt x="6884" y="30"/>
                    <a:pt x="6886" y="1"/>
                    <a:pt x="68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4" name="Google Shape;2054;p37"/>
            <p:cNvSpPr/>
            <p:nvPr/>
          </p:nvSpPr>
          <p:spPr>
            <a:xfrm>
              <a:off x="4490900" y="4324350"/>
              <a:ext cx="119850" cy="79400"/>
            </a:xfrm>
            <a:custGeom>
              <a:avLst/>
              <a:gdLst/>
              <a:ahLst/>
              <a:cxnLst/>
              <a:rect l="l" t="t" r="r" b="b"/>
              <a:pathLst>
                <a:path w="4794" h="3176" extrusionOk="0">
                  <a:moveTo>
                    <a:pt x="4768" y="0"/>
                  </a:moveTo>
                  <a:cubicBezTo>
                    <a:pt x="4766" y="0"/>
                    <a:pt x="4764" y="1"/>
                    <a:pt x="4761" y="1"/>
                  </a:cubicBezTo>
                  <a:cubicBezTo>
                    <a:pt x="2946" y="600"/>
                    <a:pt x="1334" y="1727"/>
                    <a:pt x="27" y="3109"/>
                  </a:cubicBezTo>
                  <a:cubicBezTo>
                    <a:pt x="1" y="3137"/>
                    <a:pt x="28" y="3175"/>
                    <a:pt x="59" y="3175"/>
                  </a:cubicBezTo>
                  <a:cubicBezTo>
                    <a:pt x="68" y="3175"/>
                    <a:pt x="78" y="3172"/>
                    <a:pt x="86" y="3163"/>
                  </a:cubicBezTo>
                  <a:cubicBezTo>
                    <a:pt x="1420" y="1751"/>
                    <a:pt x="2986" y="776"/>
                    <a:pt x="4773" y="37"/>
                  </a:cubicBezTo>
                  <a:cubicBezTo>
                    <a:pt x="4794" y="29"/>
                    <a:pt x="4787" y="0"/>
                    <a:pt x="47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5" name="Google Shape;2055;p37"/>
            <p:cNvSpPr/>
            <p:nvPr/>
          </p:nvSpPr>
          <p:spPr>
            <a:xfrm>
              <a:off x="4618800" y="4341100"/>
              <a:ext cx="53850" cy="92325"/>
            </a:xfrm>
            <a:custGeom>
              <a:avLst/>
              <a:gdLst/>
              <a:ahLst/>
              <a:cxnLst/>
              <a:rect l="l" t="t" r="r" b="b"/>
              <a:pathLst>
                <a:path w="2154" h="3693" extrusionOk="0">
                  <a:moveTo>
                    <a:pt x="28" y="0"/>
                  </a:moveTo>
                  <a:cubicBezTo>
                    <a:pt x="10" y="0"/>
                    <a:pt x="1" y="29"/>
                    <a:pt x="19" y="41"/>
                  </a:cubicBezTo>
                  <a:cubicBezTo>
                    <a:pt x="1152" y="817"/>
                    <a:pt x="2059" y="2241"/>
                    <a:pt x="1702" y="3666"/>
                  </a:cubicBezTo>
                  <a:cubicBezTo>
                    <a:pt x="1698" y="3683"/>
                    <a:pt x="1711" y="3693"/>
                    <a:pt x="1724" y="3693"/>
                  </a:cubicBezTo>
                  <a:cubicBezTo>
                    <a:pt x="1734" y="3693"/>
                    <a:pt x="1744" y="3687"/>
                    <a:pt x="1747" y="3675"/>
                  </a:cubicBezTo>
                  <a:cubicBezTo>
                    <a:pt x="2154" y="2277"/>
                    <a:pt x="1206" y="720"/>
                    <a:pt x="39" y="4"/>
                  </a:cubicBezTo>
                  <a:cubicBezTo>
                    <a:pt x="35" y="1"/>
                    <a:pt x="31" y="0"/>
                    <a:pt x="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6" name="Google Shape;2056;p37"/>
            <p:cNvSpPr/>
            <p:nvPr/>
          </p:nvSpPr>
          <p:spPr>
            <a:xfrm>
              <a:off x="4612975" y="4363950"/>
              <a:ext cx="47775" cy="73050"/>
            </a:xfrm>
            <a:custGeom>
              <a:avLst/>
              <a:gdLst/>
              <a:ahLst/>
              <a:cxnLst/>
              <a:rect l="l" t="t" r="r" b="b"/>
              <a:pathLst>
                <a:path w="1911" h="2922" extrusionOk="0">
                  <a:moveTo>
                    <a:pt x="45" y="0"/>
                  </a:moveTo>
                  <a:cubicBezTo>
                    <a:pt x="18" y="0"/>
                    <a:pt x="0" y="41"/>
                    <a:pt x="31" y="55"/>
                  </a:cubicBezTo>
                  <a:cubicBezTo>
                    <a:pt x="1165" y="579"/>
                    <a:pt x="1787" y="1675"/>
                    <a:pt x="1775" y="2908"/>
                  </a:cubicBezTo>
                  <a:cubicBezTo>
                    <a:pt x="1775" y="2917"/>
                    <a:pt x="1781" y="2922"/>
                    <a:pt x="1788" y="2922"/>
                  </a:cubicBezTo>
                  <a:cubicBezTo>
                    <a:pt x="1796" y="2922"/>
                    <a:pt x="1803" y="2917"/>
                    <a:pt x="1804" y="2908"/>
                  </a:cubicBezTo>
                  <a:cubicBezTo>
                    <a:pt x="1911" y="1666"/>
                    <a:pt x="1175" y="516"/>
                    <a:pt x="59" y="3"/>
                  </a:cubicBezTo>
                  <a:cubicBezTo>
                    <a:pt x="54" y="1"/>
                    <a:pt x="50" y="0"/>
                    <a:pt x="4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7" name="Google Shape;2057;p37"/>
            <p:cNvSpPr/>
            <p:nvPr/>
          </p:nvSpPr>
          <p:spPr>
            <a:xfrm>
              <a:off x="4609975" y="4380625"/>
              <a:ext cx="37800" cy="63025"/>
            </a:xfrm>
            <a:custGeom>
              <a:avLst/>
              <a:gdLst/>
              <a:ahLst/>
              <a:cxnLst/>
              <a:rect l="l" t="t" r="r" b="b"/>
              <a:pathLst>
                <a:path w="1512" h="2521" extrusionOk="0">
                  <a:moveTo>
                    <a:pt x="25" y="0"/>
                  </a:moveTo>
                  <a:cubicBezTo>
                    <a:pt x="12" y="0"/>
                    <a:pt x="0" y="20"/>
                    <a:pt x="12" y="34"/>
                  </a:cubicBezTo>
                  <a:cubicBezTo>
                    <a:pt x="661" y="768"/>
                    <a:pt x="1148" y="1564"/>
                    <a:pt x="1448" y="2501"/>
                  </a:cubicBezTo>
                  <a:cubicBezTo>
                    <a:pt x="1453" y="2515"/>
                    <a:pt x="1464" y="2520"/>
                    <a:pt x="1475" y="2520"/>
                  </a:cubicBezTo>
                  <a:cubicBezTo>
                    <a:pt x="1493" y="2520"/>
                    <a:pt x="1511" y="2505"/>
                    <a:pt x="1504" y="2483"/>
                  </a:cubicBezTo>
                  <a:cubicBezTo>
                    <a:pt x="1207" y="1555"/>
                    <a:pt x="724" y="702"/>
                    <a:pt x="37" y="5"/>
                  </a:cubicBezTo>
                  <a:cubicBezTo>
                    <a:pt x="33" y="2"/>
                    <a:pt x="29" y="0"/>
                    <a:pt x="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8" name="Google Shape;2058;p37"/>
            <p:cNvSpPr/>
            <p:nvPr/>
          </p:nvSpPr>
          <p:spPr>
            <a:xfrm>
              <a:off x="4632350" y="4290775"/>
              <a:ext cx="59725" cy="122675"/>
            </a:xfrm>
            <a:custGeom>
              <a:avLst/>
              <a:gdLst/>
              <a:ahLst/>
              <a:cxnLst/>
              <a:rect l="l" t="t" r="r" b="b"/>
              <a:pathLst>
                <a:path w="2389" h="4907" extrusionOk="0">
                  <a:moveTo>
                    <a:pt x="26" y="0"/>
                  </a:moveTo>
                  <a:cubicBezTo>
                    <a:pt x="11" y="0"/>
                    <a:pt x="1" y="23"/>
                    <a:pt x="18" y="31"/>
                  </a:cubicBezTo>
                  <a:cubicBezTo>
                    <a:pt x="1877" y="966"/>
                    <a:pt x="2285" y="2959"/>
                    <a:pt x="2245" y="4877"/>
                  </a:cubicBezTo>
                  <a:cubicBezTo>
                    <a:pt x="2245" y="4897"/>
                    <a:pt x="2260" y="4906"/>
                    <a:pt x="2275" y="4906"/>
                  </a:cubicBezTo>
                  <a:cubicBezTo>
                    <a:pt x="2291" y="4906"/>
                    <a:pt x="2308" y="4895"/>
                    <a:pt x="2309" y="4874"/>
                  </a:cubicBezTo>
                  <a:cubicBezTo>
                    <a:pt x="2388" y="3017"/>
                    <a:pt x="1945" y="798"/>
                    <a:pt x="33" y="1"/>
                  </a:cubicBezTo>
                  <a:cubicBezTo>
                    <a:pt x="31" y="0"/>
                    <a:pt x="28" y="0"/>
                    <a:pt x="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9" name="Google Shape;2059;p37"/>
            <p:cNvSpPr/>
            <p:nvPr/>
          </p:nvSpPr>
          <p:spPr>
            <a:xfrm>
              <a:off x="4636275" y="4270050"/>
              <a:ext cx="98000" cy="112200"/>
            </a:xfrm>
            <a:custGeom>
              <a:avLst/>
              <a:gdLst/>
              <a:ahLst/>
              <a:cxnLst/>
              <a:rect l="l" t="t" r="r" b="b"/>
              <a:pathLst>
                <a:path w="3920" h="4488" extrusionOk="0">
                  <a:moveTo>
                    <a:pt x="40" y="1"/>
                  </a:moveTo>
                  <a:cubicBezTo>
                    <a:pt x="18" y="1"/>
                    <a:pt x="0" y="35"/>
                    <a:pt x="21" y="50"/>
                  </a:cubicBezTo>
                  <a:cubicBezTo>
                    <a:pt x="1671" y="1205"/>
                    <a:pt x="2931" y="2699"/>
                    <a:pt x="3870" y="4477"/>
                  </a:cubicBezTo>
                  <a:cubicBezTo>
                    <a:pt x="3874" y="4484"/>
                    <a:pt x="3881" y="4488"/>
                    <a:pt x="3888" y="4488"/>
                  </a:cubicBezTo>
                  <a:cubicBezTo>
                    <a:pt x="3903" y="4488"/>
                    <a:pt x="3919" y="4469"/>
                    <a:pt x="3910" y="4450"/>
                  </a:cubicBezTo>
                  <a:cubicBezTo>
                    <a:pt x="3045" y="2652"/>
                    <a:pt x="1690" y="1136"/>
                    <a:pt x="53" y="5"/>
                  </a:cubicBezTo>
                  <a:cubicBezTo>
                    <a:pt x="49" y="2"/>
                    <a:pt x="44" y="1"/>
                    <a:pt x="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0" name="Google Shape;2060;p37"/>
            <p:cNvSpPr/>
            <p:nvPr/>
          </p:nvSpPr>
          <p:spPr>
            <a:xfrm>
              <a:off x="4721875" y="4311700"/>
              <a:ext cx="41275" cy="44825"/>
            </a:xfrm>
            <a:custGeom>
              <a:avLst/>
              <a:gdLst/>
              <a:ahLst/>
              <a:cxnLst/>
              <a:rect l="l" t="t" r="r" b="b"/>
              <a:pathLst>
                <a:path w="1651" h="1793" extrusionOk="0">
                  <a:moveTo>
                    <a:pt x="39" y="1"/>
                  </a:moveTo>
                  <a:cubicBezTo>
                    <a:pt x="18" y="1"/>
                    <a:pt x="1" y="30"/>
                    <a:pt x="19" y="50"/>
                  </a:cubicBezTo>
                  <a:cubicBezTo>
                    <a:pt x="277" y="317"/>
                    <a:pt x="539" y="577"/>
                    <a:pt x="799" y="838"/>
                  </a:cubicBezTo>
                  <a:cubicBezTo>
                    <a:pt x="1070" y="1109"/>
                    <a:pt x="1494" y="1405"/>
                    <a:pt x="1602" y="1777"/>
                  </a:cubicBezTo>
                  <a:cubicBezTo>
                    <a:pt x="1606" y="1788"/>
                    <a:pt x="1614" y="1792"/>
                    <a:pt x="1623" y="1792"/>
                  </a:cubicBezTo>
                  <a:cubicBezTo>
                    <a:pt x="1636" y="1792"/>
                    <a:pt x="1650" y="1781"/>
                    <a:pt x="1646" y="1764"/>
                  </a:cubicBezTo>
                  <a:cubicBezTo>
                    <a:pt x="1568" y="1453"/>
                    <a:pt x="1280" y="1240"/>
                    <a:pt x="1062" y="1019"/>
                  </a:cubicBezTo>
                  <a:cubicBezTo>
                    <a:pt x="729" y="681"/>
                    <a:pt x="395" y="342"/>
                    <a:pt x="57" y="9"/>
                  </a:cubicBezTo>
                  <a:cubicBezTo>
                    <a:pt x="51" y="3"/>
                    <a:pt x="45" y="1"/>
                    <a:pt x="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1" name="Google Shape;2061;p37"/>
            <p:cNvSpPr/>
            <p:nvPr/>
          </p:nvSpPr>
          <p:spPr>
            <a:xfrm>
              <a:off x="4643600" y="4250200"/>
              <a:ext cx="34925" cy="21950"/>
            </a:xfrm>
            <a:custGeom>
              <a:avLst/>
              <a:gdLst/>
              <a:ahLst/>
              <a:cxnLst/>
              <a:rect l="l" t="t" r="r" b="b"/>
              <a:pathLst>
                <a:path w="1397" h="878" extrusionOk="0">
                  <a:moveTo>
                    <a:pt x="44" y="0"/>
                  </a:moveTo>
                  <a:cubicBezTo>
                    <a:pt x="21" y="0"/>
                    <a:pt x="1" y="35"/>
                    <a:pt x="23" y="52"/>
                  </a:cubicBezTo>
                  <a:cubicBezTo>
                    <a:pt x="439" y="366"/>
                    <a:pt x="897" y="635"/>
                    <a:pt x="1359" y="875"/>
                  </a:cubicBezTo>
                  <a:cubicBezTo>
                    <a:pt x="1362" y="876"/>
                    <a:pt x="1365" y="877"/>
                    <a:pt x="1368" y="877"/>
                  </a:cubicBezTo>
                  <a:cubicBezTo>
                    <a:pt x="1386" y="877"/>
                    <a:pt x="1396" y="851"/>
                    <a:pt x="1378" y="839"/>
                  </a:cubicBezTo>
                  <a:cubicBezTo>
                    <a:pt x="925" y="579"/>
                    <a:pt x="493" y="292"/>
                    <a:pt x="56" y="4"/>
                  </a:cubicBezTo>
                  <a:cubicBezTo>
                    <a:pt x="52" y="1"/>
                    <a:pt x="48"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2" name="Google Shape;2062;p37"/>
            <p:cNvSpPr/>
            <p:nvPr/>
          </p:nvSpPr>
          <p:spPr>
            <a:xfrm>
              <a:off x="4641800" y="4233225"/>
              <a:ext cx="153325" cy="90550"/>
            </a:xfrm>
            <a:custGeom>
              <a:avLst/>
              <a:gdLst/>
              <a:ahLst/>
              <a:cxnLst/>
              <a:rect l="l" t="t" r="r" b="b"/>
              <a:pathLst>
                <a:path w="6133" h="3622" extrusionOk="0">
                  <a:moveTo>
                    <a:pt x="52" y="0"/>
                  </a:moveTo>
                  <a:cubicBezTo>
                    <a:pt x="12" y="0"/>
                    <a:pt x="0" y="65"/>
                    <a:pt x="46" y="76"/>
                  </a:cubicBezTo>
                  <a:cubicBezTo>
                    <a:pt x="2412" y="623"/>
                    <a:pt x="4439" y="1863"/>
                    <a:pt x="6103" y="3617"/>
                  </a:cubicBezTo>
                  <a:cubicBezTo>
                    <a:pt x="6106" y="3620"/>
                    <a:pt x="6109" y="3622"/>
                    <a:pt x="6112" y="3622"/>
                  </a:cubicBezTo>
                  <a:cubicBezTo>
                    <a:pt x="6123" y="3622"/>
                    <a:pt x="6132" y="3606"/>
                    <a:pt x="6123" y="3594"/>
                  </a:cubicBezTo>
                  <a:cubicBezTo>
                    <a:pt x="4563" y="1765"/>
                    <a:pt x="2396" y="532"/>
                    <a:pt x="62" y="2"/>
                  </a:cubicBezTo>
                  <a:cubicBezTo>
                    <a:pt x="58" y="1"/>
                    <a:pt x="55" y="0"/>
                    <a:pt x="5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3" name="Google Shape;2063;p37"/>
            <p:cNvSpPr/>
            <p:nvPr/>
          </p:nvSpPr>
          <p:spPr>
            <a:xfrm>
              <a:off x="4759600" y="4230025"/>
              <a:ext cx="65350" cy="53450"/>
            </a:xfrm>
            <a:custGeom>
              <a:avLst/>
              <a:gdLst/>
              <a:ahLst/>
              <a:cxnLst/>
              <a:rect l="l" t="t" r="r" b="b"/>
              <a:pathLst>
                <a:path w="2614" h="2138" extrusionOk="0">
                  <a:moveTo>
                    <a:pt x="51" y="1"/>
                  </a:moveTo>
                  <a:cubicBezTo>
                    <a:pt x="20" y="1"/>
                    <a:pt x="0" y="50"/>
                    <a:pt x="35" y="70"/>
                  </a:cubicBezTo>
                  <a:cubicBezTo>
                    <a:pt x="1011" y="604"/>
                    <a:pt x="1784" y="1373"/>
                    <a:pt x="2584" y="2134"/>
                  </a:cubicBezTo>
                  <a:cubicBezTo>
                    <a:pt x="2588" y="2137"/>
                    <a:pt x="2591" y="2138"/>
                    <a:pt x="2594" y="2138"/>
                  </a:cubicBezTo>
                  <a:cubicBezTo>
                    <a:pt x="2605" y="2138"/>
                    <a:pt x="2614" y="2123"/>
                    <a:pt x="2604" y="2113"/>
                  </a:cubicBezTo>
                  <a:cubicBezTo>
                    <a:pt x="1846" y="1311"/>
                    <a:pt x="1041" y="540"/>
                    <a:pt x="68" y="6"/>
                  </a:cubicBezTo>
                  <a:cubicBezTo>
                    <a:pt x="62" y="2"/>
                    <a:pt x="56" y="1"/>
                    <a:pt x="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4" name="Google Shape;2064;p37"/>
            <p:cNvSpPr/>
            <p:nvPr/>
          </p:nvSpPr>
          <p:spPr>
            <a:xfrm>
              <a:off x="4652775" y="4201275"/>
              <a:ext cx="59850" cy="19750"/>
            </a:xfrm>
            <a:custGeom>
              <a:avLst/>
              <a:gdLst/>
              <a:ahLst/>
              <a:cxnLst/>
              <a:rect l="l" t="t" r="r" b="b"/>
              <a:pathLst>
                <a:path w="2394" h="790" extrusionOk="0">
                  <a:moveTo>
                    <a:pt x="44" y="0"/>
                  </a:moveTo>
                  <a:cubicBezTo>
                    <a:pt x="33" y="0"/>
                    <a:pt x="23" y="6"/>
                    <a:pt x="17" y="15"/>
                  </a:cubicBezTo>
                  <a:lnTo>
                    <a:pt x="7" y="39"/>
                  </a:lnTo>
                  <a:cubicBezTo>
                    <a:pt x="0" y="51"/>
                    <a:pt x="3" y="66"/>
                    <a:pt x="13" y="75"/>
                  </a:cubicBezTo>
                  <a:cubicBezTo>
                    <a:pt x="79" y="149"/>
                    <a:pt x="219" y="126"/>
                    <a:pt x="311" y="142"/>
                  </a:cubicBezTo>
                  <a:cubicBezTo>
                    <a:pt x="532" y="181"/>
                    <a:pt x="752" y="229"/>
                    <a:pt x="970" y="285"/>
                  </a:cubicBezTo>
                  <a:cubicBezTo>
                    <a:pt x="1447" y="410"/>
                    <a:pt x="1909" y="584"/>
                    <a:pt x="2358" y="788"/>
                  </a:cubicBezTo>
                  <a:cubicBezTo>
                    <a:pt x="2361" y="789"/>
                    <a:pt x="2363" y="789"/>
                    <a:pt x="2366" y="789"/>
                  </a:cubicBezTo>
                  <a:cubicBezTo>
                    <a:pt x="2383" y="789"/>
                    <a:pt x="2394" y="765"/>
                    <a:pt x="2375" y="756"/>
                  </a:cubicBezTo>
                  <a:cubicBezTo>
                    <a:pt x="2031" y="584"/>
                    <a:pt x="1674" y="438"/>
                    <a:pt x="1307" y="322"/>
                  </a:cubicBezTo>
                  <a:cubicBezTo>
                    <a:pt x="1215" y="293"/>
                    <a:pt x="318" y="105"/>
                    <a:pt x="96" y="71"/>
                  </a:cubicBezTo>
                  <a:cubicBezTo>
                    <a:pt x="99" y="69"/>
                    <a:pt x="100" y="63"/>
                    <a:pt x="99" y="59"/>
                  </a:cubicBezTo>
                  <a:cubicBezTo>
                    <a:pt x="97" y="51"/>
                    <a:pt x="96" y="42"/>
                    <a:pt x="95" y="34"/>
                  </a:cubicBezTo>
                  <a:cubicBezTo>
                    <a:pt x="95" y="22"/>
                    <a:pt x="85" y="11"/>
                    <a:pt x="73" y="9"/>
                  </a:cubicBezTo>
                  <a:lnTo>
                    <a:pt x="49" y="1"/>
                  </a:lnTo>
                  <a:cubicBezTo>
                    <a:pt x="47" y="0"/>
                    <a:pt x="46"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5" name="Google Shape;2065;p37"/>
            <p:cNvSpPr/>
            <p:nvPr/>
          </p:nvSpPr>
          <p:spPr>
            <a:xfrm>
              <a:off x="4774600" y="4227700"/>
              <a:ext cx="54500" cy="47350"/>
            </a:xfrm>
            <a:custGeom>
              <a:avLst/>
              <a:gdLst/>
              <a:ahLst/>
              <a:cxnLst/>
              <a:rect l="l" t="t" r="r" b="b"/>
              <a:pathLst>
                <a:path w="2180" h="1894" extrusionOk="0">
                  <a:moveTo>
                    <a:pt x="42" y="0"/>
                  </a:moveTo>
                  <a:cubicBezTo>
                    <a:pt x="16" y="0"/>
                    <a:pt x="0" y="42"/>
                    <a:pt x="28" y="61"/>
                  </a:cubicBezTo>
                  <a:cubicBezTo>
                    <a:pt x="814" y="585"/>
                    <a:pt x="1503" y="1195"/>
                    <a:pt x="2142" y="1888"/>
                  </a:cubicBezTo>
                  <a:cubicBezTo>
                    <a:pt x="2145" y="1892"/>
                    <a:pt x="2149" y="1894"/>
                    <a:pt x="2153" y="1894"/>
                  </a:cubicBezTo>
                  <a:cubicBezTo>
                    <a:pt x="2166" y="1894"/>
                    <a:pt x="2180" y="1878"/>
                    <a:pt x="2170" y="1866"/>
                  </a:cubicBezTo>
                  <a:cubicBezTo>
                    <a:pt x="1564" y="1142"/>
                    <a:pt x="846" y="521"/>
                    <a:pt x="57" y="5"/>
                  </a:cubicBezTo>
                  <a:cubicBezTo>
                    <a:pt x="52" y="2"/>
                    <a:pt x="47" y="0"/>
                    <a:pt x="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6" name="Google Shape;2066;p37"/>
            <p:cNvSpPr/>
            <p:nvPr/>
          </p:nvSpPr>
          <p:spPr>
            <a:xfrm>
              <a:off x="4652400" y="4196700"/>
              <a:ext cx="51000" cy="12425"/>
            </a:xfrm>
            <a:custGeom>
              <a:avLst/>
              <a:gdLst/>
              <a:ahLst/>
              <a:cxnLst/>
              <a:rect l="l" t="t" r="r" b="b"/>
              <a:pathLst>
                <a:path w="2040" h="497" extrusionOk="0">
                  <a:moveTo>
                    <a:pt x="41" y="1"/>
                  </a:moveTo>
                  <a:cubicBezTo>
                    <a:pt x="10" y="1"/>
                    <a:pt x="0" y="49"/>
                    <a:pt x="32" y="53"/>
                  </a:cubicBezTo>
                  <a:cubicBezTo>
                    <a:pt x="710" y="124"/>
                    <a:pt x="1362" y="278"/>
                    <a:pt x="2008" y="496"/>
                  </a:cubicBezTo>
                  <a:cubicBezTo>
                    <a:pt x="2010" y="497"/>
                    <a:pt x="2012" y="497"/>
                    <a:pt x="2014" y="497"/>
                  </a:cubicBezTo>
                  <a:cubicBezTo>
                    <a:pt x="2034" y="497"/>
                    <a:pt x="2040" y="462"/>
                    <a:pt x="2017" y="453"/>
                  </a:cubicBezTo>
                  <a:cubicBezTo>
                    <a:pt x="1379" y="220"/>
                    <a:pt x="718" y="76"/>
                    <a:pt x="44" y="1"/>
                  </a:cubicBezTo>
                  <a:cubicBezTo>
                    <a:pt x="43" y="1"/>
                    <a:pt x="42" y="1"/>
                    <a:pt x="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7" name="Google Shape;2067;p37"/>
            <p:cNvSpPr/>
            <p:nvPr/>
          </p:nvSpPr>
          <p:spPr>
            <a:xfrm>
              <a:off x="4786125" y="4190075"/>
              <a:ext cx="64100" cy="33400"/>
            </a:xfrm>
            <a:custGeom>
              <a:avLst/>
              <a:gdLst/>
              <a:ahLst/>
              <a:cxnLst/>
              <a:rect l="l" t="t" r="r" b="b"/>
              <a:pathLst>
                <a:path w="2564" h="1336" extrusionOk="0">
                  <a:moveTo>
                    <a:pt x="41" y="0"/>
                  </a:moveTo>
                  <a:cubicBezTo>
                    <a:pt x="9" y="0"/>
                    <a:pt x="0" y="54"/>
                    <a:pt x="37" y="66"/>
                  </a:cubicBezTo>
                  <a:cubicBezTo>
                    <a:pt x="874" y="345"/>
                    <a:pt x="1913" y="663"/>
                    <a:pt x="2528" y="1332"/>
                  </a:cubicBezTo>
                  <a:cubicBezTo>
                    <a:pt x="2531" y="1335"/>
                    <a:pt x="2534" y="1336"/>
                    <a:pt x="2538" y="1336"/>
                  </a:cubicBezTo>
                  <a:cubicBezTo>
                    <a:pt x="2550" y="1336"/>
                    <a:pt x="2564" y="1320"/>
                    <a:pt x="2554" y="1309"/>
                  </a:cubicBezTo>
                  <a:cubicBezTo>
                    <a:pt x="1965" y="599"/>
                    <a:pt x="897" y="286"/>
                    <a:pt x="51" y="2"/>
                  </a:cubicBezTo>
                  <a:cubicBezTo>
                    <a:pt x="47" y="1"/>
                    <a:pt x="44" y="0"/>
                    <a:pt x="4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8" name="Google Shape;2068;p37"/>
            <p:cNvSpPr/>
            <p:nvPr/>
          </p:nvSpPr>
          <p:spPr>
            <a:xfrm>
              <a:off x="4655400" y="4175150"/>
              <a:ext cx="49575" cy="1575"/>
            </a:xfrm>
            <a:custGeom>
              <a:avLst/>
              <a:gdLst/>
              <a:ahLst/>
              <a:cxnLst/>
              <a:rect l="l" t="t" r="r" b="b"/>
              <a:pathLst>
                <a:path w="1983" h="63" extrusionOk="0">
                  <a:moveTo>
                    <a:pt x="41" y="0"/>
                  </a:moveTo>
                  <a:cubicBezTo>
                    <a:pt x="0" y="0"/>
                    <a:pt x="3" y="63"/>
                    <a:pt x="42" y="63"/>
                  </a:cubicBezTo>
                  <a:cubicBezTo>
                    <a:pt x="679" y="62"/>
                    <a:pt x="1318" y="63"/>
                    <a:pt x="1956" y="55"/>
                  </a:cubicBezTo>
                  <a:cubicBezTo>
                    <a:pt x="1982" y="54"/>
                    <a:pt x="1981" y="15"/>
                    <a:pt x="1954" y="15"/>
                  </a:cubicBezTo>
                  <a:cubicBezTo>
                    <a:pt x="1317" y="4"/>
                    <a:pt x="678" y="4"/>
                    <a:pt x="4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9" name="Google Shape;2069;p37"/>
            <p:cNvSpPr/>
            <p:nvPr/>
          </p:nvSpPr>
          <p:spPr>
            <a:xfrm>
              <a:off x="4655425" y="4161350"/>
              <a:ext cx="197750" cy="40425"/>
            </a:xfrm>
            <a:custGeom>
              <a:avLst/>
              <a:gdLst/>
              <a:ahLst/>
              <a:cxnLst/>
              <a:rect l="l" t="t" r="r" b="b"/>
              <a:pathLst>
                <a:path w="7910" h="1617" extrusionOk="0">
                  <a:moveTo>
                    <a:pt x="2604" y="0"/>
                  </a:moveTo>
                  <a:cubicBezTo>
                    <a:pt x="1744" y="0"/>
                    <a:pt x="882" y="112"/>
                    <a:pt x="42" y="338"/>
                  </a:cubicBezTo>
                  <a:cubicBezTo>
                    <a:pt x="0" y="349"/>
                    <a:pt x="15" y="407"/>
                    <a:pt x="53" y="407"/>
                  </a:cubicBezTo>
                  <a:cubicBezTo>
                    <a:pt x="56" y="407"/>
                    <a:pt x="60" y="407"/>
                    <a:pt x="64" y="406"/>
                  </a:cubicBezTo>
                  <a:cubicBezTo>
                    <a:pt x="895" y="183"/>
                    <a:pt x="1736" y="75"/>
                    <a:pt x="2571" y="75"/>
                  </a:cubicBezTo>
                  <a:cubicBezTo>
                    <a:pt x="4428" y="75"/>
                    <a:pt x="6255" y="609"/>
                    <a:pt x="7873" y="1614"/>
                  </a:cubicBezTo>
                  <a:cubicBezTo>
                    <a:pt x="7877" y="1616"/>
                    <a:pt x="7880" y="1617"/>
                    <a:pt x="7883" y="1617"/>
                  </a:cubicBezTo>
                  <a:cubicBezTo>
                    <a:pt x="7900" y="1617"/>
                    <a:pt x="7910" y="1590"/>
                    <a:pt x="7892" y="1578"/>
                  </a:cubicBezTo>
                  <a:cubicBezTo>
                    <a:pt x="6315" y="528"/>
                    <a:pt x="4467" y="0"/>
                    <a:pt x="26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0" name="Google Shape;2070;p37"/>
            <p:cNvSpPr/>
            <p:nvPr/>
          </p:nvSpPr>
          <p:spPr>
            <a:xfrm>
              <a:off x="4660500" y="4128500"/>
              <a:ext cx="193750" cy="31350"/>
            </a:xfrm>
            <a:custGeom>
              <a:avLst/>
              <a:gdLst/>
              <a:ahLst/>
              <a:cxnLst/>
              <a:rect l="l" t="t" r="r" b="b"/>
              <a:pathLst>
                <a:path w="7750" h="1254" extrusionOk="0">
                  <a:moveTo>
                    <a:pt x="2699" y="1"/>
                  </a:moveTo>
                  <a:cubicBezTo>
                    <a:pt x="1812" y="1"/>
                    <a:pt x="921" y="106"/>
                    <a:pt x="47" y="317"/>
                  </a:cubicBezTo>
                  <a:cubicBezTo>
                    <a:pt x="0" y="328"/>
                    <a:pt x="17" y="394"/>
                    <a:pt x="61" y="394"/>
                  </a:cubicBezTo>
                  <a:cubicBezTo>
                    <a:pt x="64" y="394"/>
                    <a:pt x="68" y="393"/>
                    <a:pt x="71" y="393"/>
                  </a:cubicBezTo>
                  <a:cubicBezTo>
                    <a:pt x="944" y="180"/>
                    <a:pt x="1825" y="76"/>
                    <a:pt x="2702" y="76"/>
                  </a:cubicBezTo>
                  <a:cubicBezTo>
                    <a:pt x="4426" y="76"/>
                    <a:pt x="6132" y="479"/>
                    <a:pt x="7717" y="1253"/>
                  </a:cubicBezTo>
                  <a:cubicBezTo>
                    <a:pt x="7719" y="1254"/>
                    <a:pt x="7721" y="1254"/>
                    <a:pt x="7723" y="1254"/>
                  </a:cubicBezTo>
                  <a:cubicBezTo>
                    <a:pt x="7739" y="1254"/>
                    <a:pt x="7749" y="1231"/>
                    <a:pt x="7734" y="1219"/>
                  </a:cubicBezTo>
                  <a:cubicBezTo>
                    <a:pt x="6166" y="406"/>
                    <a:pt x="4438" y="1"/>
                    <a:pt x="26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1" name="Google Shape;2071;p37"/>
            <p:cNvSpPr/>
            <p:nvPr/>
          </p:nvSpPr>
          <p:spPr>
            <a:xfrm>
              <a:off x="4656700" y="4124400"/>
              <a:ext cx="200050" cy="24875"/>
            </a:xfrm>
            <a:custGeom>
              <a:avLst/>
              <a:gdLst/>
              <a:ahLst/>
              <a:cxnLst/>
              <a:rect l="l" t="t" r="r" b="b"/>
              <a:pathLst>
                <a:path w="8002" h="995" extrusionOk="0">
                  <a:moveTo>
                    <a:pt x="2532" y="0"/>
                  </a:moveTo>
                  <a:cubicBezTo>
                    <a:pt x="1701" y="0"/>
                    <a:pt x="869" y="65"/>
                    <a:pt x="45" y="194"/>
                  </a:cubicBezTo>
                  <a:cubicBezTo>
                    <a:pt x="1" y="200"/>
                    <a:pt x="0" y="268"/>
                    <a:pt x="41" y="268"/>
                  </a:cubicBezTo>
                  <a:cubicBezTo>
                    <a:pt x="43" y="268"/>
                    <a:pt x="45" y="268"/>
                    <a:pt x="47" y="267"/>
                  </a:cubicBezTo>
                  <a:cubicBezTo>
                    <a:pt x="871" y="148"/>
                    <a:pt x="1692" y="88"/>
                    <a:pt x="2508" y="88"/>
                  </a:cubicBezTo>
                  <a:cubicBezTo>
                    <a:pt x="4360" y="88"/>
                    <a:pt x="6189" y="393"/>
                    <a:pt x="7977" y="994"/>
                  </a:cubicBezTo>
                  <a:cubicBezTo>
                    <a:pt x="7979" y="995"/>
                    <a:pt x="7980" y="995"/>
                    <a:pt x="7982" y="995"/>
                  </a:cubicBezTo>
                  <a:cubicBezTo>
                    <a:pt x="7998" y="995"/>
                    <a:pt x="8002" y="968"/>
                    <a:pt x="7983" y="962"/>
                  </a:cubicBezTo>
                  <a:cubicBezTo>
                    <a:pt x="6237" y="321"/>
                    <a:pt x="4386" y="0"/>
                    <a:pt x="25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2" name="Google Shape;2072;p37"/>
            <p:cNvSpPr/>
            <p:nvPr/>
          </p:nvSpPr>
          <p:spPr>
            <a:xfrm>
              <a:off x="4663900" y="4074350"/>
              <a:ext cx="188425" cy="23750"/>
            </a:xfrm>
            <a:custGeom>
              <a:avLst/>
              <a:gdLst/>
              <a:ahLst/>
              <a:cxnLst/>
              <a:rect l="l" t="t" r="r" b="b"/>
              <a:pathLst>
                <a:path w="7537" h="950" extrusionOk="0">
                  <a:moveTo>
                    <a:pt x="3445" y="0"/>
                  </a:moveTo>
                  <a:cubicBezTo>
                    <a:pt x="2287" y="0"/>
                    <a:pt x="1128" y="211"/>
                    <a:pt x="41" y="636"/>
                  </a:cubicBezTo>
                  <a:cubicBezTo>
                    <a:pt x="1" y="651"/>
                    <a:pt x="13" y="710"/>
                    <a:pt x="49" y="710"/>
                  </a:cubicBezTo>
                  <a:cubicBezTo>
                    <a:pt x="53" y="710"/>
                    <a:pt x="57" y="709"/>
                    <a:pt x="62" y="708"/>
                  </a:cubicBezTo>
                  <a:cubicBezTo>
                    <a:pt x="1191" y="298"/>
                    <a:pt x="2346" y="93"/>
                    <a:pt x="3498" y="93"/>
                  </a:cubicBezTo>
                  <a:cubicBezTo>
                    <a:pt x="4855" y="93"/>
                    <a:pt x="6207" y="378"/>
                    <a:pt x="7503" y="948"/>
                  </a:cubicBezTo>
                  <a:cubicBezTo>
                    <a:pt x="7506" y="949"/>
                    <a:pt x="7509" y="949"/>
                    <a:pt x="7511" y="949"/>
                  </a:cubicBezTo>
                  <a:cubicBezTo>
                    <a:pt x="7527" y="949"/>
                    <a:pt x="7537" y="926"/>
                    <a:pt x="7519" y="917"/>
                  </a:cubicBezTo>
                  <a:cubicBezTo>
                    <a:pt x="6247" y="308"/>
                    <a:pt x="4847" y="0"/>
                    <a:pt x="344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3" name="Google Shape;2073;p37"/>
            <p:cNvSpPr/>
            <p:nvPr/>
          </p:nvSpPr>
          <p:spPr>
            <a:xfrm>
              <a:off x="4662300" y="4029150"/>
              <a:ext cx="164725" cy="33625"/>
            </a:xfrm>
            <a:custGeom>
              <a:avLst/>
              <a:gdLst/>
              <a:ahLst/>
              <a:cxnLst/>
              <a:rect l="l" t="t" r="r" b="b"/>
              <a:pathLst>
                <a:path w="6589" h="1345" extrusionOk="0">
                  <a:moveTo>
                    <a:pt x="4524" y="1"/>
                  </a:moveTo>
                  <a:cubicBezTo>
                    <a:pt x="4154" y="1"/>
                    <a:pt x="3783" y="33"/>
                    <a:pt x="3415" y="98"/>
                  </a:cubicBezTo>
                  <a:cubicBezTo>
                    <a:pt x="2928" y="183"/>
                    <a:pt x="2452" y="323"/>
                    <a:pt x="1997" y="517"/>
                  </a:cubicBezTo>
                  <a:cubicBezTo>
                    <a:pt x="1346" y="794"/>
                    <a:pt x="785" y="1237"/>
                    <a:pt x="49" y="1270"/>
                  </a:cubicBezTo>
                  <a:cubicBezTo>
                    <a:pt x="1" y="1273"/>
                    <a:pt x="3" y="1345"/>
                    <a:pt x="50" y="1345"/>
                  </a:cubicBezTo>
                  <a:cubicBezTo>
                    <a:pt x="50" y="1345"/>
                    <a:pt x="51" y="1345"/>
                    <a:pt x="51" y="1345"/>
                  </a:cubicBezTo>
                  <a:cubicBezTo>
                    <a:pt x="1090" y="1295"/>
                    <a:pt x="1946" y="525"/>
                    <a:pt x="2946" y="272"/>
                  </a:cubicBezTo>
                  <a:cubicBezTo>
                    <a:pt x="3481" y="138"/>
                    <a:pt x="4018" y="74"/>
                    <a:pt x="4554" y="74"/>
                  </a:cubicBezTo>
                  <a:cubicBezTo>
                    <a:pt x="5227" y="74"/>
                    <a:pt x="5899" y="175"/>
                    <a:pt x="6562" y="363"/>
                  </a:cubicBezTo>
                  <a:cubicBezTo>
                    <a:pt x="6563" y="364"/>
                    <a:pt x="6565" y="364"/>
                    <a:pt x="6566" y="364"/>
                  </a:cubicBezTo>
                  <a:cubicBezTo>
                    <a:pt x="6584" y="364"/>
                    <a:pt x="6588" y="336"/>
                    <a:pt x="6568" y="330"/>
                  </a:cubicBezTo>
                  <a:cubicBezTo>
                    <a:pt x="5905" y="113"/>
                    <a:pt x="5216" y="1"/>
                    <a:pt x="45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4" name="Google Shape;2074;p37"/>
            <p:cNvSpPr/>
            <p:nvPr/>
          </p:nvSpPr>
          <p:spPr>
            <a:xfrm>
              <a:off x="4483925" y="4004825"/>
              <a:ext cx="160700" cy="55225"/>
            </a:xfrm>
            <a:custGeom>
              <a:avLst/>
              <a:gdLst/>
              <a:ahLst/>
              <a:cxnLst/>
              <a:rect l="l" t="t" r="r" b="b"/>
              <a:pathLst>
                <a:path w="6428" h="2209" extrusionOk="0">
                  <a:moveTo>
                    <a:pt x="1508" y="0"/>
                  </a:moveTo>
                  <a:cubicBezTo>
                    <a:pt x="1019" y="0"/>
                    <a:pt x="528" y="47"/>
                    <a:pt x="48" y="123"/>
                  </a:cubicBezTo>
                  <a:cubicBezTo>
                    <a:pt x="1" y="130"/>
                    <a:pt x="1" y="199"/>
                    <a:pt x="42" y="199"/>
                  </a:cubicBezTo>
                  <a:cubicBezTo>
                    <a:pt x="44" y="199"/>
                    <a:pt x="46" y="199"/>
                    <a:pt x="49" y="199"/>
                  </a:cubicBezTo>
                  <a:cubicBezTo>
                    <a:pt x="535" y="127"/>
                    <a:pt x="1029" y="82"/>
                    <a:pt x="1520" y="82"/>
                  </a:cubicBezTo>
                  <a:cubicBezTo>
                    <a:pt x="2180" y="82"/>
                    <a:pt x="2837" y="164"/>
                    <a:pt x="3470" y="377"/>
                  </a:cubicBezTo>
                  <a:cubicBezTo>
                    <a:pt x="4610" y="761"/>
                    <a:pt x="5310" y="1763"/>
                    <a:pt x="6395" y="2207"/>
                  </a:cubicBezTo>
                  <a:cubicBezTo>
                    <a:pt x="6398" y="2208"/>
                    <a:pt x="6400" y="2208"/>
                    <a:pt x="6402" y="2208"/>
                  </a:cubicBezTo>
                  <a:cubicBezTo>
                    <a:pt x="6418" y="2208"/>
                    <a:pt x="6428" y="2185"/>
                    <a:pt x="6411" y="2176"/>
                  </a:cubicBezTo>
                  <a:cubicBezTo>
                    <a:pt x="5339" y="1664"/>
                    <a:pt x="4643" y="695"/>
                    <a:pt x="3487" y="304"/>
                  </a:cubicBezTo>
                  <a:cubicBezTo>
                    <a:pt x="2848" y="87"/>
                    <a:pt x="2179" y="0"/>
                    <a:pt x="15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5" name="Google Shape;2075;p37"/>
            <p:cNvSpPr/>
            <p:nvPr/>
          </p:nvSpPr>
          <p:spPr>
            <a:xfrm>
              <a:off x="4452200" y="4048600"/>
              <a:ext cx="194325" cy="58775"/>
            </a:xfrm>
            <a:custGeom>
              <a:avLst/>
              <a:gdLst/>
              <a:ahLst/>
              <a:cxnLst/>
              <a:rect l="l" t="t" r="r" b="b"/>
              <a:pathLst>
                <a:path w="7773" h="2351" extrusionOk="0">
                  <a:moveTo>
                    <a:pt x="2426" y="0"/>
                  </a:moveTo>
                  <a:cubicBezTo>
                    <a:pt x="1629" y="0"/>
                    <a:pt x="828" y="113"/>
                    <a:pt x="48" y="255"/>
                  </a:cubicBezTo>
                  <a:cubicBezTo>
                    <a:pt x="0" y="264"/>
                    <a:pt x="11" y="346"/>
                    <a:pt x="57" y="346"/>
                  </a:cubicBezTo>
                  <a:cubicBezTo>
                    <a:pt x="59" y="346"/>
                    <a:pt x="62" y="346"/>
                    <a:pt x="64" y="345"/>
                  </a:cubicBezTo>
                  <a:cubicBezTo>
                    <a:pt x="851" y="214"/>
                    <a:pt x="1662" y="99"/>
                    <a:pt x="2465" y="99"/>
                  </a:cubicBezTo>
                  <a:cubicBezTo>
                    <a:pt x="3225" y="99"/>
                    <a:pt x="3979" y="202"/>
                    <a:pt x="4700" y="492"/>
                  </a:cubicBezTo>
                  <a:cubicBezTo>
                    <a:pt x="5820" y="941"/>
                    <a:pt x="6562" y="2026"/>
                    <a:pt x="7734" y="2350"/>
                  </a:cubicBezTo>
                  <a:cubicBezTo>
                    <a:pt x="7736" y="2350"/>
                    <a:pt x="7738" y="2351"/>
                    <a:pt x="7741" y="2351"/>
                  </a:cubicBezTo>
                  <a:cubicBezTo>
                    <a:pt x="7766" y="2351"/>
                    <a:pt x="7773" y="2310"/>
                    <a:pt x="7744" y="2302"/>
                  </a:cubicBezTo>
                  <a:cubicBezTo>
                    <a:pt x="6950" y="2056"/>
                    <a:pt x="6410" y="1468"/>
                    <a:pt x="5760" y="987"/>
                  </a:cubicBezTo>
                  <a:cubicBezTo>
                    <a:pt x="5283" y="635"/>
                    <a:pt x="4744" y="375"/>
                    <a:pt x="4172" y="220"/>
                  </a:cubicBezTo>
                  <a:cubicBezTo>
                    <a:pt x="3600" y="62"/>
                    <a:pt x="3014" y="0"/>
                    <a:pt x="2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6" name="Google Shape;2076;p37"/>
            <p:cNvSpPr/>
            <p:nvPr/>
          </p:nvSpPr>
          <p:spPr>
            <a:xfrm>
              <a:off x="4454675" y="4034200"/>
              <a:ext cx="190475" cy="66125"/>
            </a:xfrm>
            <a:custGeom>
              <a:avLst/>
              <a:gdLst/>
              <a:ahLst/>
              <a:cxnLst/>
              <a:rect l="l" t="t" r="r" b="b"/>
              <a:pathLst>
                <a:path w="7619" h="2645" extrusionOk="0">
                  <a:moveTo>
                    <a:pt x="2723" y="0"/>
                  </a:moveTo>
                  <a:cubicBezTo>
                    <a:pt x="1826" y="0"/>
                    <a:pt x="917" y="203"/>
                    <a:pt x="52" y="400"/>
                  </a:cubicBezTo>
                  <a:cubicBezTo>
                    <a:pt x="1" y="411"/>
                    <a:pt x="22" y="485"/>
                    <a:pt x="68" y="485"/>
                  </a:cubicBezTo>
                  <a:cubicBezTo>
                    <a:pt x="72" y="485"/>
                    <a:pt x="75" y="485"/>
                    <a:pt x="79" y="484"/>
                  </a:cubicBezTo>
                  <a:cubicBezTo>
                    <a:pt x="933" y="289"/>
                    <a:pt x="1842" y="88"/>
                    <a:pt x="2733" y="88"/>
                  </a:cubicBezTo>
                  <a:cubicBezTo>
                    <a:pt x="3422" y="88"/>
                    <a:pt x="4101" y="208"/>
                    <a:pt x="4734" y="547"/>
                  </a:cubicBezTo>
                  <a:cubicBezTo>
                    <a:pt x="5786" y="1108"/>
                    <a:pt x="6472" y="2151"/>
                    <a:pt x="7573" y="2643"/>
                  </a:cubicBezTo>
                  <a:cubicBezTo>
                    <a:pt x="7577" y="2644"/>
                    <a:pt x="7580" y="2645"/>
                    <a:pt x="7583" y="2645"/>
                  </a:cubicBezTo>
                  <a:cubicBezTo>
                    <a:pt x="7604" y="2645"/>
                    <a:pt x="7618" y="2614"/>
                    <a:pt x="7595" y="2603"/>
                  </a:cubicBezTo>
                  <a:cubicBezTo>
                    <a:pt x="6375" y="2006"/>
                    <a:pt x="5614" y="753"/>
                    <a:pt x="4327" y="271"/>
                  </a:cubicBezTo>
                  <a:cubicBezTo>
                    <a:pt x="3806" y="75"/>
                    <a:pt x="3266" y="0"/>
                    <a:pt x="27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7" name="Google Shape;2077;p37"/>
            <p:cNvSpPr/>
            <p:nvPr/>
          </p:nvSpPr>
          <p:spPr>
            <a:xfrm>
              <a:off x="4598000" y="4150800"/>
              <a:ext cx="45375" cy="18550"/>
            </a:xfrm>
            <a:custGeom>
              <a:avLst/>
              <a:gdLst/>
              <a:ahLst/>
              <a:cxnLst/>
              <a:rect l="l" t="t" r="r" b="b"/>
              <a:pathLst>
                <a:path w="1815" h="742" extrusionOk="0">
                  <a:moveTo>
                    <a:pt x="44" y="1"/>
                  </a:moveTo>
                  <a:cubicBezTo>
                    <a:pt x="12" y="1"/>
                    <a:pt x="0" y="50"/>
                    <a:pt x="36" y="57"/>
                  </a:cubicBezTo>
                  <a:cubicBezTo>
                    <a:pt x="676" y="173"/>
                    <a:pt x="1236" y="387"/>
                    <a:pt x="1784" y="740"/>
                  </a:cubicBezTo>
                  <a:cubicBezTo>
                    <a:pt x="1787" y="741"/>
                    <a:pt x="1789" y="742"/>
                    <a:pt x="1791" y="742"/>
                  </a:cubicBezTo>
                  <a:cubicBezTo>
                    <a:pt x="1804" y="742"/>
                    <a:pt x="1814" y="723"/>
                    <a:pt x="1802" y="714"/>
                  </a:cubicBezTo>
                  <a:cubicBezTo>
                    <a:pt x="1304" y="329"/>
                    <a:pt x="675" y="69"/>
                    <a:pt x="48" y="1"/>
                  </a:cubicBezTo>
                  <a:cubicBezTo>
                    <a:pt x="47" y="1"/>
                    <a:pt x="46" y="1"/>
                    <a:pt x="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8" name="Google Shape;2078;p37"/>
            <p:cNvSpPr/>
            <p:nvPr/>
          </p:nvSpPr>
          <p:spPr>
            <a:xfrm>
              <a:off x="4419975" y="4151850"/>
              <a:ext cx="116575" cy="30150"/>
            </a:xfrm>
            <a:custGeom>
              <a:avLst/>
              <a:gdLst/>
              <a:ahLst/>
              <a:cxnLst/>
              <a:rect l="l" t="t" r="r" b="b"/>
              <a:pathLst>
                <a:path w="4663" h="1206" extrusionOk="0">
                  <a:moveTo>
                    <a:pt x="4633" y="0"/>
                  </a:moveTo>
                  <a:cubicBezTo>
                    <a:pt x="4632" y="0"/>
                    <a:pt x="4632" y="0"/>
                    <a:pt x="4631" y="0"/>
                  </a:cubicBezTo>
                  <a:cubicBezTo>
                    <a:pt x="3038" y="56"/>
                    <a:pt x="1493" y="452"/>
                    <a:pt x="45" y="1118"/>
                  </a:cubicBezTo>
                  <a:cubicBezTo>
                    <a:pt x="1" y="1138"/>
                    <a:pt x="15" y="1206"/>
                    <a:pt x="54" y="1206"/>
                  </a:cubicBezTo>
                  <a:cubicBezTo>
                    <a:pt x="59" y="1206"/>
                    <a:pt x="65" y="1205"/>
                    <a:pt x="72" y="1202"/>
                  </a:cubicBezTo>
                  <a:cubicBezTo>
                    <a:pt x="1529" y="536"/>
                    <a:pt x="3039" y="175"/>
                    <a:pt x="4634" y="45"/>
                  </a:cubicBezTo>
                  <a:cubicBezTo>
                    <a:pt x="4663" y="45"/>
                    <a:pt x="4662" y="0"/>
                    <a:pt x="46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9" name="Google Shape;2079;p37"/>
            <p:cNvSpPr/>
            <p:nvPr/>
          </p:nvSpPr>
          <p:spPr>
            <a:xfrm>
              <a:off x="4423350" y="4170575"/>
              <a:ext cx="217500" cy="44825"/>
            </a:xfrm>
            <a:custGeom>
              <a:avLst/>
              <a:gdLst/>
              <a:ahLst/>
              <a:cxnLst/>
              <a:rect l="l" t="t" r="r" b="b"/>
              <a:pathLst>
                <a:path w="8700" h="1793" extrusionOk="0">
                  <a:moveTo>
                    <a:pt x="6730" y="0"/>
                  </a:moveTo>
                  <a:cubicBezTo>
                    <a:pt x="6199" y="0"/>
                    <a:pt x="5663" y="70"/>
                    <a:pt x="5135" y="189"/>
                  </a:cubicBezTo>
                  <a:cubicBezTo>
                    <a:pt x="4336" y="366"/>
                    <a:pt x="3567" y="651"/>
                    <a:pt x="2801" y="938"/>
                  </a:cubicBezTo>
                  <a:cubicBezTo>
                    <a:pt x="1997" y="1240"/>
                    <a:pt x="1087" y="1695"/>
                    <a:pt x="210" y="1695"/>
                  </a:cubicBezTo>
                  <a:cubicBezTo>
                    <a:pt x="160" y="1695"/>
                    <a:pt x="111" y="1693"/>
                    <a:pt x="62" y="1690"/>
                  </a:cubicBezTo>
                  <a:cubicBezTo>
                    <a:pt x="61" y="1690"/>
                    <a:pt x="60" y="1690"/>
                    <a:pt x="60" y="1690"/>
                  </a:cubicBezTo>
                  <a:cubicBezTo>
                    <a:pt x="1" y="1690"/>
                    <a:pt x="6" y="1782"/>
                    <a:pt x="65" y="1786"/>
                  </a:cubicBezTo>
                  <a:cubicBezTo>
                    <a:pt x="122" y="1791"/>
                    <a:pt x="178" y="1793"/>
                    <a:pt x="234" y="1793"/>
                  </a:cubicBezTo>
                  <a:cubicBezTo>
                    <a:pt x="817" y="1793"/>
                    <a:pt x="1362" y="1571"/>
                    <a:pt x="1909" y="1374"/>
                  </a:cubicBezTo>
                  <a:cubicBezTo>
                    <a:pt x="2657" y="1103"/>
                    <a:pt x="3393" y="801"/>
                    <a:pt x="4151" y="554"/>
                  </a:cubicBezTo>
                  <a:cubicBezTo>
                    <a:pt x="5015" y="272"/>
                    <a:pt x="5907" y="76"/>
                    <a:pt x="6797" y="76"/>
                  </a:cubicBezTo>
                  <a:cubicBezTo>
                    <a:pt x="7422" y="76"/>
                    <a:pt x="8045" y="172"/>
                    <a:pt x="8657" y="405"/>
                  </a:cubicBezTo>
                  <a:cubicBezTo>
                    <a:pt x="8660" y="406"/>
                    <a:pt x="8663" y="406"/>
                    <a:pt x="8665" y="406"/>
                  </a:cubicBezTo>
                  <a:cubicBezTo>
                    <a:pt x="8686" y="406"/>
                    <a:pt x="8700" y="377"/>
                    <a:pt x="8677" y="367"/>
                  </a:cubicBezTo>
                  <a:cubicBezTo>
                    <a:pt x="8047" y="109"/>
                    <a:pt x="7391" y="0"/>
                    <a:pt x="67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0" name="Google Shape;2080;p37"/>
            <p:cNvSpPr/>
            <p:nvPr/>
          </p:nvSpPr>
          <p:spPr>
            <a:xfrm>
              <a:off x="4579475" y="4215225"/>
              <a:ext cx="57575" cy="16475"/>
            </a:xfrm>
            <a:custGeom>
              <a:avLst/>
              <a:gdLst/>
              <a:ahLst/>
              <a:cxnLst/>
              <a:rect l="l" t="t" r="r" b="b"/>
              <a:pathLst>
                <a:path w="2303" h="659" extrusionOk="0">
                  <a:moveTo>
                    <a:pt x="2281" y="0"/>
                  </a:moveTo>
                  <a:cubicBezTo>
                    <a:pt x="1520" y="70"/>
                    <a:pt x="746" y="312"/>
                    <a:pt x="37" y="591"/>
                  </a:cubicBezTo>
                  <a:cubicBezTo>
                    <a:pt x="1" y="605"/>
                    <a:pt x="13" y="659"/>
                    <a:pt x="46" y="659"/>
                  </a:cubicBezTo>
                  <a:cubicBezTo>
                    <a:pt x="50" y="659"/>
                    <a:pt x="54" y="658"/>
                    <a:pt x="58" y="656"/>
                  </a:cubicBezTo>
                  <a:cubicBezTo>
                    <a:pt x="793" y="394"/>
                    <a:pt x="1535" y="226"/>
                    <a:pt x="2287" y="30"/>
                  </a:cubicBezTo>
                  <a:cubicBezTo>
                    <a:pt x="2303" y="24"/>
                    <a:pt x="2299" y="0"/>
                    <a:pt x="22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1" name="Google Shape;2081;p37"/>
            <p:cNvSpPr/>
            <p:nvPr/>
          </p:nvSpPr>
          <p:spPr>
            <a:xfrm>
              <a:off x="4444525" y="4254050"/>
              <a:ext cx="84775" cy="44050"/>
            </a:xfrm>
            <a:custGeom>
              <a:avLst/>
              <a:gdLst/>
              <a:ahLst/>
              <a:cxnLst/>
              <a:rect l="l" t="t" r="r" b="b"/>
              <a:pathLst>
                <a:path w="3391" h="1762" extrusionOk="0">
                  <a:moveTo>
                    <a:pt x="3359" y="1"/>
                  </a:moveTo>
                  <a:cubicBezTo>
                    <a:pt x="3356" y="1"/>
                    <a:pt x="3354" y="1"/>
                    <a:pt x="3351" y="2"/>
                  </a:cubicBezTo>
                  <a:cubicBezTo>
                    <a:pt x="2170" y="409"/>
                    <a:pt x="1054" y="978"/>
                    <a:pt x="31" y="1693"/>
                  </a:cubicBezTo>
                  <a:cubicBezTo>
                    <a:pt x="0" y="1715"/>
                    <a:pt x="21" y="1761"/>
                    <a:pt x="52" y="1761"/>
                  </a:cubicBezTo>
                  <a:cubicBezTo>
                    <a:pt x="58" y="1761"/>
                    <a:pt x="65" y="1759"/>
                    <a:pt x="71" y="1755"/>
                  </a:cubicBezTo>
                  <a:cubicBezTo>
                    <a:pt x="1095" y="1054"/>
                    <a:pt x="2202" y="481"/>
                    <a:pt x="3365" y="48"/>
                  </a:cubicBezTo>
                  <a:cubicBezTo>
                    <a:pt x="3390" y="38"/>
                    <a:pt x="3382" y="1"/>
                    <a:pt x="33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2" name="Google Shape;2082;p37"/>
            <p:cNvSpPr/>
            <p:nvPr/>
          </p:nvSpPr>
          <p:spPr>
            <a:xfrm>
              <a:off x="4582225" y="4225550"/>
              <a:ext cx="52650" cy="14800"/>
            </a:xfrm>
            <a:custGeom>
              <a:avLst/>
              <a:gdLst/>
              <a:ahLst/>
              <a:cxnLst/>
              <a:rect l="l" t="t" r="r" b="b"/>
              <a:pathLst>
                <a:path w="2106" h="592" extrusionOk="0">
                  <a:moveTo>
                    <a:pt x="2078" y="1"/>
                  </a:moveTo>
                  <a:cubicBezTo>
                    <a:pt x="2077" y="1"/>
                    <a:pt x="2076" y="1"/>
                    <a:pt x="2075" y="1"/>
                  </a:cubicBezTo>
                  <a:cubicBezTo>
                    <a:pt x="1370" y="61"/>
                    <a:pt x="680" y="231"/>
                    <a:pt x="35" y="525"/>
                  </a:cubicBezTo>
                  <a:cubicBezTo>
                    <a:pt x="1" y="540"/>
                    <a:pt x="10" y="591"/>
                    <a:pt x="42" y="591"/>
                  </a:cubicBezTo>
                  <a:cubicBezTo>
                    <a:pt x="46" y="591"/>
                    <a:pt x="50" y="591"/>
                    <a:pt x="55" y="589"/>
                  </a:cubicBezTo>
                  <a:cubicBezTo>
                    <a:pt x="712" y="319"/>
                    <a:pt x="1370" y="137"/>
                    <a:pt x="2077" y="47"/>
                  </a:cubicBezTo>
                  <a:cubicBezTo>
                    <a:pt x="2105" y="43"/>
                    <a:pt x="2106" y="1"/>
                    <a:pt x="20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3" name="Google Shape;2083;p37"/>
            <p:cNvSpPr/>
            <p:nvPr/>
          </p:nvSpPr>
          <p:spPr>
            <a:xfrm>
              <a:off x="4448575" y="4261650"/>
              <a:ext cx="82900" cy="50100"/>
            </a:xfrm>
            <a:custGeom>
              <a:avLst/>
              <a:gdLst/>
              <a:ahLst/>
              <a:cxnLst/>
              <a:rect l="l" t="t" r="r" b="b"/>
              <a:pathLst>
                <a:path w="3316" h="2004" extrusionOk="0">
                  <a:moveTo>
                    <a:pt x="3280" y="0"/>
                  </a:moveTo>
                  <a:cubicBezTo>
                    <a:pt x="3276" y="0"/>
                    <a:pt x="3272" y="1"/>
                    <a:pt x="3269" y="4"/>
                  </a:cubicBezTo>
                  <a:cubicBezTo>
                    <a:pt x="2187" y="637"/>
                    <a:pt x="1113" y="1282"/>
                    <a:pt x="39" y="1927"/>
                  </a:cubicBezTo>
                  <a:cubicBezTo>
                    <a:pt x="0" y="1950"/>
                    <a:pt x="27" y="2003"/>
                    <a:pt x="63" y="2003"/>
                  </a:cubicBezTo>
                  <a:cubicBezTo>
                    <a:pt x="70" y="2003"/>
                    <a:pt x="77" y="2001"/>
                    <a:pt x="84" y="1997"/>
                  </a:cubicBezTo>
                  <a:cubicBezTo>
                    <a:pt x="1157" y="1352"/>
                    <a:pt x="2231" y="705"/>
                    <a:pt x="3294" y="42"/>
                  </a:cubicBezTo>
                  <a:cubicBezTo>
                    <a:pt x="3315" y="30"/>
                    <a:pt x="3301" y="0"/>
                    <a:pt x="32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4" name="Google Shape;2084;p37"/>
            <p:cNvSpPr/>
            <p:nvPr/>
          </p:nvSpPr>
          <p:spPr>
            <a:xfrm>
              <a:off x="4470450" y="4286250"/>
              <a:ext cx="151200" cy="73725"/>
            </a:xfrm>
            <a:custGeom>
              <a:avLst/>
              <a:gdLst/>
              <a:ahLst/>
              <a:cxnLst/>
              <a:rect l="l" t="t" r="r" b="b"/>
              <a:pathLst>
                <a:path w="6048" h="2949" extrusionOk="0">
                  <a:moveTo>
                    <a:pt x="6012" y="1"/>
                  </a:moveTo>
                  <a:cubicBezTo>
                    <a:pt x="6011" y="1"/>
                    <a:pt x="6009" y="1"/>
                    <a:pt x="6008" y="1"/>
                  </a:cubicBezTo>
                  <a:cubicBezTo>
                    <a:pt x="3768" y="277"/>
                    <a:pt x="1621" y="1284"/>
                    <a:pt x="25" y="2890"/>
                  </a:cubicBezTo>
                  <a:cubicBezTo>
                    <a:pt x="0" y="2915"/>
                    <a:pt x="26" y="2949"/>
                    <a:pt x="54" y="2949"/>
                  </a:cubicBezTo>
                  <a:cubicBezTo>
                    <a:pt x="63" y="2949"/>
                    <a:pt x="72" y="2946"/>
                    <a:pt x="80" y="2939"/>
                  </a:cubicBezTo>
                  <a:cubicBezTo>
                    <a:pt x="1764" y="1384"/>
                    <a:pt x="3735" y="397"/>
                    <a:pt x="6010" y="62"/>
                  </a:cubicBezTo>
                  <a:cubicBezTo>
                    <a:pt x="6047" y="57"/>
                    <a:pt x="6048" y="1"/>
                    <a:pt x="60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5" name="Google Shape;2085;p37"/>
            <p:cNvSpPr/>
            <p:nvPr/>
          </p:nvSpPr>
          <p:spPr>
            <a:xfrm>
              <a:off x="4480325" y="4295925"/>
              <a:ext cx="138425" cy="77675"/>
            </a:xfrm>
            <a:custGeom>
              <a:avLst/>
              <a:gdLst/>
              <a:ahLst/>
              <a:cxnLst/>
              <a:rect l="l" t="t" r="r" b="b"/>
              <a:pathLst>
                <a:path w="5537" h="3107" extrusionOk="0">
                  <a:moveTo>
                    <a:pt x="5497" y="0"/>
                  </a:moveTo>
                  <a:cubicBezTo>
                    <a:pt x="5496" y="0"/>
                    <a:pt x="5494" y="1"/>
                    <a:pt x="5493" y="1"/>
                  </a:cubicBezTo>
                  <a:cubicBezTo>
                    <a:pt x="3372" y="382"/>
                    <a:pt x="1480" y="1453"/>
                    <a:pt x="27" y="3039"/>
                  </a:cubicBezTo>
                  <a:cubicBezTo>
                    <a:pt x="0" y="3067"/>
                    <a:pt x="28" y="3106"/>
                    <a:pt x="59" y="3106"/>
                  </a:cubicBezTo>
                  <a:cubicBezTo>
                    <a:pt x="69" y="3106"/>
                    <a:pt x="79" y="3103"/>
                    <a:pt x="88" y="3093"/>
                  </a:cubicBezTo>
                  <a:cubicBezTo>
                    <a:pt x="1540" y="1509"/>
                    <a:pt x="3405" y="480"/>
                    <a:pt x="5507" y="48"/>
                  </a:cubicBezTo>
                  <a:cubicBezTo>
                    <a:pt x="5536" y="41"/>
                    <a:pt x="5525" y="0"/>
                    <a:pt x="54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6" name="Google Shape;2086;p37"/>
            <p:cNvSpPr/>
            <p:nvPr/>
          </p:nvSpPr>
          <p:spPr>
            <a:xfrm>
              <a:off x="4525050" y="4355500"/>
              <a:ext cx="80050" cy="75525"/>
            </a:xfrm>
            <a:custGeom>
              <a:avLst/>
              <a:gdLst/>
              <a:ahLst/>
              <a:cxnLst/>
              <a:rect l="l" t="t" r="r" b="b"/>
              <a:pathLst>
                <a:path w="3202" h="3021" extrusionOk="0">
                  <a:moveTo>
                    <a:pt x="3165" y="0"/>
                  </a:moveTo>
                  <a:cubicBezTo>
                    <a:pt x="3162" y="0"/>
                    <a:pt x="3159" y="1"/>
                    <a:pt x="3155" y="2"/>
                  </a:cubicBezTo>
                  <a:cubicBezTo>
                    <a:pt x="1907" y="546"/>
                    <a:pt x="310" y="1543"/>
                    <a:pt x="7" y="2975"/>
                  </a:cubicBezTo>
                  <a:cubicBezTo>
                    <a:pt x="1" y="3003"/>
                    <a:pt x="22" y="3020"/>
                    <a:pt x="44" y="3020"/>
                  </a:cubicBezTo>
                  <a:cubicBezTo>
                    <a:pt x="59" y="3020"/>
                    <a:pt x="74" y="3012"/>
                    <a:pt x="79" y="2992"/>
                  </a:cubicBezTo>
                  <a:cubicBezTo>
                    <a:pt x="426" y="1585"/>
                    <a:pt x="1946" y="645"/>
                    <a:pt x="3178" y="49"/>
                  </a:cubicBezTo>
                  <a:cubicBezTo>
                    <a:pt x="3202" y="38"/>
                    <a:pt x="3188" y="0"/>
                    <a:pt x="316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7" name="Google Shape;2087;p37"/>
            <p:cNvSpPr/>
            <p:nvPr/>
          </p:nvSpPr>
          <p:spPr>
            <a:xfrm>
              <a:off x="4414375" y="3879225"/>
              <a:ext cx="444050" cy="639150"/>
            </a:xfrm>
            <a:custGeom>
              <a:avLst/>
              <a:gdLst/>
              <a:ahLst/>
              <a:cxnLst/>
              <a:rect l="l" t="t" r="r" b="b"/>
              <a:pathLst>
                <a:path w="17762" h="25566" extrusionOk="0">
                  <a:moveTo>
                    <a:pt x="7180" y="158"/>
                  </a:moveTo>
                  <a:cubicBezTo>
                    <a:pt x="7182" y="163"/>
                    <a:pt x="7185" y="168"/>
                    <a:pt x="7189" y="174"/>
                  </a:cubicBezTo>
                  <a:cubicBezTo>
                    <a:pt x="8833" y="1757"/>
                    <a:pt x="9548" y="3870"/>
                    <a:pt x="9779" y="6099"/>
                  </a:cubicBezTo>
                  <a:cubicBezTo>
                    <a:pt x="9736" y="6123"/>
                    <a:pt x="9735" y="6200"/>
                    <a:pt x="9791" y="6225"/>
                  </a:cubicBezTo>
                  <a:cubicBezTo>
                    <a:pt x="9990" y="8317"/>
                    <a:pt x="9771" y="10502"/>
                    <a:pt x="9497" y="12447"/>
                  </a:cubicBezTo>
                  <a:cubicBezTo>
                    <a:pt x="9068" y="15487"/>
                    <a:pt x="7788" y="18471"/>
                    <a:pt x="7525" y="21542"/>
                  </a:cubicBezTo>
                  <a:cubicBezTo>
                    <a:pt x="7546" y="20082"/>
                    <a:pt x="7697" y="18652"/>
                    <a:pt x="8124" y="17202"/>
                  </a:cubicBezTo>
                  <a:cubicBezTo>
                    <a:pt x="8699" y="15250"/>
                    <a:pt x="9165" y="13392"/>
                    <a:pt x="9259" y="11348"/>
                  </a:cubicBezTo>
                  <a:cubicBezTo>
                    <a:pt x="9424" y="7746"/>
                    <a:pt x="9544" y="3024"/>
                    <a:pt x="6422" y="543"/>
                  </a:cubicBezTo>
                  <a:cubicBezTo>
                    <a:pt x="6517" y="376"/>
                    <a:pt x="6657" y="252"/>
                    <a:pt x="6844" y="191"/>
                  </a:cubicBezTo>
                  <a:cubicBezTo>
                    <a:pt x="6936" y="162"/>
                    <a:pt x="7076" y="180"/>
                    <a:pt x="7180" y="158"/>
                  </a:cubicBezTo>
                  <a:close/>
                  <a:moveTo>
                    <a:pt x="5260" y="4193"/>
                  </a:moveTo>
                  <a:cubicBezTo>
                    <a:pt x="5512" y="4193"/>
                    <a:pt x="5770" y="4224"/>
                    <a:pt x="6033" y="4292"/>
                  </a:cubicBezTo>
                  <a:cubicBezTo>
                    <a:pt x="7161" y="4582"/>
                    <a:pt x="7916" y="5556"/>
                    <a:pt x="8880" y="6145"/>
                  </a:cubicBezTo>
                  <a:cubicBezTo>
                    <a:pt x="8894" y="6155"/>
                    <a:pt x="8910" y="6160"/>
                    <a:pt x="8926" y="6160"/>
                  </a:cubicBezTo>
                  <a:cubicBezTo>
                    <a:pt x="8944" y="6160"/>
                    <a:pt x="8962" y="6154"/>
                    <a:pt x="8976" y="6141"/>
                  </a:cubicBezTo>
                  <a:cubicBezTo>
                    <a:pt x="8984" y="6200"/>
                    <a:pt x="8992" y="6259"/>
                    <a:pt x="8999" y="6317"/>
                  </a:cubicBezTo>
                  <a:cubicBezTo>
                    <a:pt x="9213" y="8273"/>
                    <a:pt x="9207" y="10309"/>
                    <a:pt x="9049" y="12268"/>
                  </a:cubicBezTo>
                  <a:cubicBezTo>
                    <a:pt x="8967" y="13302"/>
                    <a:pt x="8811" y="14328"/>
                    <a:pt x="8544" y="15331"/>
                  </a:cubicBezTo>
                  <a:cubicBezTo>
                    <a:pt x="8287" y="16294"/>
                    <a:pt x="7936" y="17228"/>
                    <a:pt x="7718" y="18201"/>
                  </a:cubicBezTo>
                  <a:cubicBezTo>
                    <a:pt x="7344" y="19889"/>
                    <a:pt x="7184" y="21746"/>
                    <a:pt x="7504" y="23454"/>
                  </a:cubicBezTo>
                  <a:cubicBezTo>
                    <a:pt x="7507" y="23467"/>
                    <a:pt x="7517" y="23473"/>
                    <a:pt x="7528" y="23473"/>
                  </a:cubicBezTo>
                  <a:cubicBezTo>
                    <a:pt x="7543" y="23473"/>
                    <a:pt x="7558" y="23463"/>
                    <a:pt x="7557" y="23446"/>
                  </a:cubicBezTo>
                  <a:lnTo>
                    <a:pt x="7557" y="23438"/>
                  </a:lnTo>
                  <a:cubicBezTo>
                    <a:pt x="7559" y="23438"/>
                    <a:pt x="7562" y="23439"/>
                    <a:pt x="7564" y="23439"/>
                  </a:cubicBezTo>
                  <a:cubicBezTo>
                    <a:pt x="7594" y="23439"/>
                    <a:pt x="7618" y="23413"/>
                    <a:pt x="7617" y="23382"/>
                  </a:cubicBezTo>
                  <a:cubicBezTo>
                    <a:pt x="7560" y="21272"/>
                    <a:pt x="8033" y="19281"/>
                    <a:pt x="8581" y="17260"/>
                  </a:cubicBezTo>
                  <a:cubicBezTo>
                    <a:pt x="9128" y="15241"/>
                    <a:pt x="9607" y="13239"/>
                    <a:pt x="9815" y="11153"/>
                  </a:cubicBezTo>
                  <a:cubicBezTo>
                    <a:pt x="9970" y="9591"/>
                    <a:pt x="10078" y="7908"/>
                    <a:pt x="9940" y="6272"/>
                  </a:cubicBezTo>
                  <a:lnTo>
                    <a:pt x="9940" y="6272"/>
                  </a:lnTo>
                  <a:cubicBezTo>
                    <a:pt x="10060" y="6302"/>
                    <a:pt x="10177" y="6315"/>
                    <a:pt x="10294" y="6315"/>
                  </a:cubicBezTo>
                  <a:cubicBezTo>
                    <a:pt x="11044" y="6315"/>
                    <a:pt x="11747" y="5771"/>
                    <a:pt x="12454" y="5549"/>
                  </a:cubicBezTo>
                  <a:cubicBezTo>
                    <a:pt x="12904" y="5409"/>
                    <a:pt x="13375" y="5330"/>
                    <a:pt x="13841" y="5330"/>
                  </a:cubicBezTo>
                  <a:cubicBezTo>
                    <a:pt x="14684" y="5330"/>
                    <a:pt x="15507" y="5588"/>
                    <a:pt x="16145" y="6205"/>
                  </a:cubicBezTo>
                  <a:cubicBezTo>
                    <a:pt x="17244" y="7268"/>
                    <a:pt x="17472" y="8867"/>
                    <a:pt x="17510" y="10322"/>
                  </a:cubicBezTo>
                  <a:cubicBezTo>
                    <a:pt x="17546" y="11735"/>
                    <a:pt x="17538" y="13179"/>
                    <a:pt x="17080" y="14530"/>
                  </a:cubicBezTo>
                  <a:cubicBezTo>
                    <a:pt x="16203" y="17128"/>
                    <a:pt x="14132" y="19065"/>
                    <a:pt x="11971" y="20638"/>
                  </a:cubicBezTo>
                  <a:cubicBezTo>
                    <a:pt x="10400" y="21779"/>
                    <a:pt x="8007" y="22983"/>
                    <a:pt x="8088" y="25223"/>
                  </a:cubicBezTo>
                  <a:cubicBezTo>
                    <a:pt x="7165" y="24436"/>
                    <a:pt x="6242" y="23650"/>
                    <a:pt x="5318" y="22866"/>
                  </a:cubicBezTo>
                  <a:cubicBezTo>
                    <a:pt x="4339" y="22033"/>
                    <a:pt x="3364" y="21182"/>
                    <a:pt x="2710" y="20057"/>
                  </a:cubicBezTo>
                  <a:cubicBezTo>
                    <a:pt x="2011" y="18857"/>
                    <a:pt x="1519" y="17469"/>
                    <a:pt x="1069" y="16157"/>
                  </a:cubicBezTo>
                  <a:cubicBezTo>
                    <a:pt x="660" y="14959"/>
                    <a:pt x="397" y="13726"/>
                    <a:pt x="370" y="12457"/>
                  </a:cubicBezTo>
                  <a:lnTo>
                    <a:pt x="372" y="12457"/>
                  </a:lnTo>
                  <a:cubicBezTo>
                    <a:pt x="322" y="10116"/>
                    <a:pt x="980" y="7484"/>
                    <a:pt x="2493" y="5647"/>
                  </a:cubicBezTo>
                  <a:cubicBezTo>
                    <a:pt x="3206" y="4782"/>
                    <a:pt x="4175" y="4193"/>
                    <a:pt x="5260" y="4193"/>
                  </a:cubicBezTo>
                  <a:close/>
                  <a:moveTo>
                    <a:pt x="7047" y="0"/>
                  </a:moveTo>
                  <a:cubicBezTo>
                    <a:pt x="6944" y="0"/>
                    <a:pt x="6832" y="26"/>
                    <a:pt x="6769" y="47"/>
                  </a:cubicBezTo>
                  <a:cubicBezTo>
                    <a:pt x="6542" y="122"/>
                    <a:pt x="6356" y="286"/>
                    <a:pt x="6252" y="502"/>
                  </a:cubicBezTo>
                  <a:cubicBezTo>
                    <a:pt x="6224" y="563"/>
                    <a:pt x="6272" y="616"/>
                    <a:pt x="6322" y="623"/>
                  </a:cubicBezTo>
                  <a:cubicBezTo>
                    <a:pt x="6324" y="623"/>
                    <a:pt x="6325" y="624"/>
                    <a:pt x="6326" y="626"/>
                  </a:cubicBezTo>
                  <a:cubicBezTo>
                    <a:pt x="7933" y="1985"/>
                    <a:pt x="8676" y="3929"/>
                    <a:pt x="8955" y="5961"/>
                  </a:cubicBezTo>
                  <a:cubicBezTo>
                    <a:pt x="8113" y="5440"/>
                    <a:pt x="7452" y="4635"/>
                    <a:pt x="6529" y="4246"/>
                  </a:cubicBezTo>
                  <a:cubicBezTo>
                    <a:pt x="6112" y="4073"/>
                    <a:pt x="5669" y="3986"/>
                    <a:pt x="5225" y="3986"/>
                  </a:cubicBezTo>
                  <a:cubicBezTo>
                    <a:pt x="4897" y="3986"/>
                    <a:pt x="4569" y="4033"/>
                    <a:pt x="4250" y="4129"/>
                  </a:cubicBezTo>
                  <a:cubicBezTo>
                    <a:pt x="2463" y="4676"/>
                    <a:pt x="1447" y="6592"/>
                    <a:pt x="853" y="8226"/>
                  </a:cubicBezTo>
                  <a:cubicBezTo>
                    <a:pt x="200" y="10036"/>
                    <a:pt x="1" y="11977"/>
                    <a:pt x="276" y="13880"/>
                  </a:cubicBezTo>
                  <a:cubicBezTo>
                    <a:pt x="441" y="15015"/>
                    <a:pt x="800" y="16103"/>
                    <a:pt x="1213" y="17170"/>
                  </a:cubicBezTo>
                  <a:cubicBezTo>
                    <a:pt x="1621" y="18224"/>
                    <a:pt x="2023" y="19315"/>
                    <a:pt x="2611" y="20287"/>
                  </a:cubicBezTo>
                  <a:cubicBezTo>
                    <a:pt x="3222" y="21298"/>
                    <a:pt x="4094" y="22093"/>
                    <a:pt x="4982" y="22855"/>
                  </a:cubicBezTo>
                  <a:cubicBezTo>
                    <a:pt x="6031" y="23754"/>
                    <a:pt x="7084" y="24650"/>
                    <a:pt x="8140" y="25541"/>
                  </a:cubicBezTo>
                  <a:cubicBezTo>
                    <a:pt x="8159" y="25557"/>
                    <a:pt x="8184" y="25565"/>
                    <a:pt x="8208" y="25565"/>
                  </a:cubicBezTo>
                  <a:cubicBezTo>
                    <a:pt x="8265" y="25565"/>
                    <a:pt x="8322" y="25526"/>
                    <a:pt x="8315" y="25460"/>
                  </a:cubicBezTo>
                  <a:cubicBezTo>
                    <a:pt x="8019" y="22922"/>
                    <a:pt x="11048" y="21620"/>
                    <a:pt x="12722" y="20331"/>
                  </a:cubicBezTo>
                  <a:cubicBezTo>
                    <a:pt x="14281" y="19128"/>
                    <a:pt x="15727" y="17722"/>
                    <a:pt x="16667" y="15971"/>
                  </a:cubicBezTo>
                  <a:cubicBezTo>
                    <a:pt x="17644" y="14154"/>
                    <a:pt x="17762" y="12205"/>
                    <a:pt x="17703" y="10178"/>
                  </a:cubicBezTo>
                  <a:cubicBezTo>
                    <a:pt x="17654" y="8434"/>
                    <a:pt x="17228" y="6391"/>
                    <a:pt x="15541" y="5499"/>
                  </a:cubicBezTo>
                  <a:cubicBezTo>
                    <a:pt x="15024" y="5224"/>
                    <a:pt x="14443" y="5107"/>
                    <a:pt x="13860" y="5107"/>
                  </a:cubicBezTo>
                  <a:cubicBezTo>
                    <a:pt x="13585" y="5107"/>
                    <a:pt x="13310" y="5133"/>
                    <a:pt x="13041" y="5181"/>
                  </a:cubicBezTo>
                  <a:cubicBezTo>
                    <a:pt x="12606" y="5261"/>
                    <a:pt x="12182" y="5395"/>
                    <a:pt x="11779" y="5577"/>
                  </a:cubicBezTo>
                  <a:cubicBezTo>
                    <a:pt x="11267" y="5807"/>
                    <a:pt x="10772" y="6154"/>
                    <a:pt x="10216" y="6154"/>
                  </a:cubicBezTo>
                  <a:cubicBezTo>
                    <a:pt x="10121" y="6154"/>
                    <a:pt x="10025" y="6144"/>
                    <a:pt x="9927" y="6121"/>
                  </a:cubicBezTo>
                  <a:cubicBezTo>
                    <a:pt x="9716" y="3848"/>
                    <a:pt x="9020" y="1673"/>
                    <a:pt x="7304" y="48"/>
                  </a:cubicBezTo>
                  <a:cubicBezTo>
                    <a:pt x="7289" y="34"/>
                    <a:pt x="7269" y="26"/>
                    <a:pt x="7249" y="26"/>
                  </a:cubicBezTo>
                  <a:cubicBezTo>
                    <a:pt x="7236" y="26"/>
                    <a:pt x="7223" y="29"/>
                    <a:pt x="7212" y="35"/>
                  </a:cubicBezTo>
                  <a:cubicBezTo>
                    <a:pt x="7168" y="9"/>
                    <a:pt x="7109" y="0"/>
                    <a:pt x="70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8" name="Google Shape;2088;p37"/>
            <p:cNvSpPr/>
            <p:nvPr/>
          </p:nvSpPr>
          <p:spPr>
            <a:xfrm>
              <a:off x="4686000" y="4164150"/>
              <a:ext cx="115375" cy="69925"/>
            </a:xfrm>
            <a:custGeom>
              <a:avLst/>
              <a:gdLst/>
              <a:ahLst/>
              <a:cxnLst/>
              <a:rect l="l" t="t" r="r" b="b"/>
              <a:pathLst>
                <a:path w="4615" h="2797" extrusionOk="0">
                  <a:moveTo>
                    <a:pt x="1930" y="176"/>
                  </a:moveTo>
                  <a:cubicBezTo>
                    <a:pt x="2374" y="176"/>
                    <a:pt x="2841" y="306"/>
                    <a:pt x="3187" y="492"/>
                  </a:cubicBezTo>
                  <a:cubicBezTo>
                    <a:pt x="3788" y="816"/>
                    <a:pt x="4615" y="1806"/>
                    <a:pt x="3875" y="2423"/>
                  </a:cubicBezTo>
                  <a:cubicBezTo>
                    <a:pt x="3872" y="2426"/>
                    <a:pt x="3871" y="2429"/>
                    <a:pt x="3869" y="2430"/>
                  </a:cubicBezTo>
                  <a:cubicBezTo>
                    <a:pt x="3589" y="2550"/>
                    <a:pt x="3272" y="2600"/>
                    <a:pt x="2949" y="2600"/>
                  </a:cubicBezTo>
                  <a:cubicBezTo>
                    <a:pt x="2533" y="2600"/>
                    <a:pt x="2108" y="2517"/>
                    <a:pt x="1741" y="2398"/>
                  </a:cubicBezTo>
                  <a:cubicBezTo>
                    <a:pt x="886" y="2119"/>
                    <a:pt x="1" y="972"/>
                    <a:pt x="1149" y="351"/>
                  </a:cubicBezTo>
                  <a:cubicBezTo>
                    <a:pt x="1376" y="228"/>
                    <a:pt x="1648" y="176"/>
                    <a:pt x="1930" y="176"/>
                  </a:cubicBezTo>
                  <a:close/>
                  <a:moveTo>
                    <a:pt x="1909" y="1"/>
                  </a:moveTo>
                  <a:cubicBezTo>
                    <a:pt x="1535" y="1"/>
                    <a:pt x="1173" y="87"/>
                    <a:pt x="880" y="286"/>
                  </a:cubicBezTo>
                  <a:cubicBezTo>
                    <a:pt x="210" y="742"/>
                    <a:pt x="374" y="1672"/>
                    <a:pt x="921" y="2151"/>
                  </a:cubicBezTo>
                  <a:cubicBezTo>
                    <a:pt x="1369" y="2542"/>
                    <a:pt x="2146" y="2797"/>
                    <a:pt x="2864" y="2797"/>
                  </a:cubicBezTo>
                  <a:cubicBezTo>
                    <a:pt x="3296" y="2797"/>
                    <a:pt x="3707" y="2705"/>
                    <a:pt x="4011" y="2494"/>
                  </a:cubicBezTo>
                  <a:cubicBezTo>
                    <a:pt x="4034" y="2481"/>
                    <a:pt x="4043" y="2454"/>
                    <a:pt x="4035" y="2430"/>
                  </a:cubicBezTo>
                  <a:cubicBezTo>
                    <a:pt x="4588" y="1950"/>
                    <a:pt x="4184" y="1079"/>
                    <a:pt x="3711" y="658"/>
                  </a:cubicBezTo>
                  <a:cubicBezTo>
                    <a:pt x="3274" y="269"/>
                    <a:pt x="2571" y="1"/>
                    <a:pt x="19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9" name="Google Shape;2089;p37"/>
            <p:cNvSpPr/>
            <p:nvPr/>
          </p:nvSpPr>
          <p:spPr>
            <a:xfrm>
              <a:off x="4661750" y="4262125"/>
              <a:ext cx="71150" cy="55900"/>
            </a:xfrm>
            <a:custGeom>
              <a:avLst/>
              <a:gdLst/>
              <a:ahLst/>
              <a:cxnLst/>
              <a:rect l="l" t="t" r="r" b="b"/>
              <a:pathLst>
                <a:path w="2846" h="2236" extrusionOk="0">
                  <a:moveTo>
                    <a:pt x="1317" y="180"/>
                  </a:moveTo>
                  <a:cubicBezTo>
                    <a:pt x="1584" y="180"/>
                    <a:pt x="1871" y="302"/>
                    <a:pt x="2074" y="482"/>
                  </a:cubicBezTo>
                  <a:cubicBezTo>
                    <a:pt x="2342" y="722"/>
                    <a:pt x="2726" y="1376"/>
                    <a:pt x="2494" y="1760"/>
                  </a:cubicBezTo>
                  <a:cubicBezTo>
                    <a:pt x="2321" y="1962"/>
                    <a:pt x="2095" y="2048"/>
                    <a:pt x="1860" y="2048"/>
                  </a:cubicBezTo>
                  <a:cubicBezTo>
                    <a:pt x="1155" y="2048"/>
                    <a:pt x="367" y="1279"/>
                    <a:pt x="689" y="577"/>
                  </a:cubicBezTo>
                  <a:cubicBezTo>
                    <a:pt x="818" y="294"/>
                    <a:pt x="1059" y="180"/>
                    <a:pt x="1317" y="180"/>
                  </a:cubicBezTo>
                  <a:close/>
                  <a:moveTo>
                    <a:pt x="1294" y="1"/>
                  </a:moveTo>
                  <a:cubicBezTo>
                    <a:pt x="1046" y="1"/>
                    <a:pt x="809" y="89"/>
                    <a:pt x="637" y="306"/>
                  </a:cubicBezTo>
                  <a:cubicBezTo>
                    <a:pt x="1" y="1113"/>
                    <a:pt x="997" y="2236"/>
                    <a:pt x="1872" y="2236"/>
                  </a:cubicBezTo>
                  <a:cubicBezTo>
                    <a:pt x="2172" y="2236"/>
                    <a:pt x="2457" y="2104"/>
                    <a:pt x="2658" y="1782"/>
                  </a:cubicBezTo>
                  <a:cubicBezTo>
                    <a:pt x="2670" y="1761"/>
                    <a:pt x="2670" y="1736"/>
                    <a:pt x="2656" y="1717"/>
                  </a:cubicBezTo>
                  <a:cubicBezTo>
                    <a:pt x="2846" y="1318"/>
                    <a:pt x="2492" y="651"/>
                    <a:pt x="2232" y="398"/>
                  </a:cubicBezTo>
                  <a:cubicBezTo>
                    <a:pt x="1997" y="168"/>
                    <a:pt x="1635" y="1"/>
                    <a:pt x="129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0" name="Google Shape;2090;p37"/>
            <p:cNvSpPr/>
            <p:nvPr/>
          </p:nvSpPr>
          <p:spPr>
            <a:xfrm>
              <a:off x="4526075" y="4086725"/>
              <a:ext cx="98250" cy="78950"/>
            </a:xfrm>
            <a:custGeom>
              <a:avLst/>
              <a:gdLst/>
              <a:ahLst/>
              <a:cxnLst/>
              <a:rect l="l" t="t" r="r" b="b"/>
              <a:pathLst>
                <a:path w="3930" h="3158" extrusionOk="0">
                  <a:moveTo>
                    <a:pt x="2477" y="214"/>
                  </a:moveTo>
                  <a:cubicBezTo>
                    <a:pt x="3557" y="214"/>
                    <a:pt x="3881" y="1378"/>
                    <a:pt x="3184" y="2164"/>
                  </a:cubicBezTo>
                  <a:cubicBezTo>
                    <a:pt x="2798" y="2598"/>
                    <a:pt x="2261" y="2797"/>
                    <a:pt x="1718" y="2956"/>
                  </a:cubicBezTo>
                  <a:cubicBezTo>
                    <a:pt x="1537" y="2945"/>
                    <a:pt x="1357" y="2925"/>
                    <a:pt x="1177" y="2905"/>
                  </a:cubicBezTo>
                  <a:cubicBezTo>
                    <a:pt x="497" y="2658"/>
                    <a:pt x="1" y="2008"/>
                    <a:pt x="433" y="1261"/>
                  </a:cubicBezTo>
                  <a:cubicBezTo>
                    <a:pt x="765" y="686"/>
                    <a:pt x="1689" y="283"/>
                    <a:pt x="2322" y="222"/>
                  </a:cubicBezTo>
                  <a:cubicBezTo>
                    <a:pt x="2375" y="217"/>
                    <a:pt x="2427" y="214"/>
                    <a:pt x="2477" y="214"/>
                  </a:cubicBezTo>
                  <a:close/>
                  <a:moveTo>
                    <a:pt x="2505" y="1"/>
                  </a:moveTo>
                  <a:cubicBezTo>
                    <a:pt x="2478" y="1"/>
                    <a:pt x="2450" y="2"/>
                    <a:pt x="2422" y="3"/>
                  </a:cubicBezTo>
                  <a:cubicBezTo>
                    <a:pt x="1590" y="49"/>
                    <a:pt x="323" y="631"/>
                    <a:pt x="126" y="1532"/>
                  </a:cubicBezTo>
                  <a:cubicBezTo>
                    <a:pt x="13" y="2048"/>
                    <a:pt x="242" y="2566"/>
                    <a:pt x="642" y="2850"/>
                  </a:cubicBezTo>
                  <a:cubicBezTo>
                    <a:pt x="850" y="3047"/>
                    <a:pt x="1126" y="3157"/>
                    <a:pt x="1413" y="3157"/>
                  </a:cubicBezTo>
                  <a:cubicBezTo>
                    <a:pt x="1419" y="3157"/>
                    <a:pt x="1426" y="3157"/>
                    <a:pt x="1433" y="3157"/>
                  </a:cubicBezTo>
                  <a:cubicBezTo>
                    <a:pt x="1447" y="3156"/>
                    <a:pt x="1459" y="3145"/>
                    <a:pt x="1463" y="3130"/>
                  </a:cubicBezTo>
                  <a:cubicBezTo>
                    <a:pt x="2378" y="3029"/>
                    <a:pt x="3497" y="2562"/>
                    <a:pt x="3729" y="1573"/>
                  </a:cubicBezTo>
                  <a:cubicBezTo>
                    <a:pt x="3930" y="720"/>
                    <a:pt x="3358" y="1"/>
                    <a:pt x="25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1" name="Google Shape;2091;p37"/>
            <p:cNvSpPr/>
            <p:nvPr/>
          </p:nvSpPr>
          <p:spPr>
            <a:xfrm>
              <a:off x="4525350" y="4222825"/>
              <a:ext cx="60100" cy="44550"/>
            </a:xfrm>
            <a:custGeom>
              <a:avLst/>
              <a:gdLst/>
              <a:ahLst/>
              <a:cxnLst/>
              <a:rect l="l" t="t" r="r" b="b"/>
              <a:pathLst>
                <a:path w="2404" h="1782" extrusionOk="0">
                  <a:moveTo>
                    <a:pt x="1677" y="194"/>
                  </a:moveTo>
                  <a:cubicBezTo>
                    <a:pt x="2191" y="194"/>
                    <a:pt x="2174" y="857"/>
                    <a:pt x="1830" y="1195"/>
                  </a:cubicBezTo>
                  <a:cubicBezTo>
                    <a:pt x="1578" y="1445"/>
                    <a:pt x="1226" y="1537"/>
                    <a:pt x="896" y="1646"/>
                  </a:cubicBezTo>
                  <a:cubicBezTo>
                    <a:pt x="726" y="1646"/>
                    <a:pt x="506" y="1623"/>
                    <a:pt x="398" y="1498"/>
                  </a:cubicBezTo>
                  <a:cubicBezTo>
                    <a:pt x="163" y="1221"/>
                    <a:pt x="399" y="936"/>
                    <a:pt x="568" y="754"/>
                  </a:cubicBezTo>
                  <a:cubicBezTo>
                    <a:pt x="810" y="498"/>
                    <a:pt x="1138" y="310"/>
                    <a:pt x="1478" y="222"/>
                  </a:cubicBezTo>
                  <a:cubicBezTo>
                    <a:pt x="1551" y="202"/>
                    <a:pt x="1618" y="194"/>
                    <a:pt x="1677" y="194"/>
                  </a:cubicBezTo>
                  <a:close/>
                  <a:moveTo>
                    <a:pt x="1702" y="0"/>
                  </a:moveTo>
                  <a:cubicBezTo>
                    <a:pt x="1660" y="0"/>
                    <a:pt x="1616" y="4"/>
                    <a:pt x="1570" y="11"/>
                  </a:cubicBezTo>
                  <a:cubicBezTo>
                    <a:pt x="1032" y="99"/>
                    <a:pt x="339" y="502"/>
                    <a:pt x="158" y="1048"/>
                  </a:cubicBezTo>
                  <a:cubicBezTo>
                    <a:pt x="0" y="1523"/>
                    <a:pt x="378" y="1745"/>
                    <a:pt x="774" y="1762"/>
                  </a:cubicBezTo>
                  <a:cubicBezTo>
                    <a:pt x="781" y="1774"/>
                    <a:pt x="795" y="1782"/>
                    <a:pt x="808" y="1782"/>
                  </a:cubicBezTo>
                  <a:cubicBezTo>
                    <a:pt x="811" y="1782"/>
                    <a:pt x="814" y="1781"/>
                    <a:pt x="816" y="1781"/>
                  </a:cubicBezTo>
                  <a:cubicBezTo>
                    <a:pt x="867" y="1774"/>
                    <a:pt x="918" y="1765"/>
                    <a:pt x="968" y="1755"/>
                  </a:cubicBezTo>
                  <a:cubicBezTo>
                    <a:pt x="979" y="1754"/>
                    <a:pt x="988" y="1753"/>
                    <a:pt x="998" y="1751"/>
                  </a:cubicBezTo>
                  <a:cubicBezTo>
                    <a:pt x="1003" y="1750"/>
                    <a:pt x="1008" y="1749"/>
                    <a:pt x="1014" y="1746"/>
                  </a:cubicBezTo>
                  <a:cubicBezTo>
                    <a:pt x="1527" y="1641"/>
                    <a:pt x="2069" y="1406"/>
                    <a:pt x="2247" y="876"/>
                  </a:cubicBezTo>
                  <a:cubicBezTo>
                    <a:pt x="2403" y="409"/>
                    <a:pt x="2158" y="0"/>
                    <a:pt x="1702"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6" name="Google Shape;2110;p39"/>
          <p:cNvSpPr txBox="1">
            <a:spLocks noGrp="1"/>
          </p:cNvSpPr>
          <p:nvPr>
            <p:ph type="title"/>
          </p:nvPr>
        </p:nvSpPr>
        <p:spPr>
          <a:xfrm>
            <a:off x="697475" y="432275"/>
            <a:ext cx="83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4800" dirty="0" smtClean="0"/>
              <a:t>Bài 4</a:t>
            </a:r>
            <a:endParaRPr sz="4800" dirty="0"/>
          </a:p>
        </p:txBody>
      </p:sp>
      <p:cxnSp>
        <p:nvCxnSpPr>
          <p:cNvPr id="77" name="Google Shape;2124;p39"/>
          <p:cNvCxnSpPr/>
          <p:nvPr/>
        </p:nvCxnSpPr>
        <p:spPr>
          <a:xfrm rot="10800000">
            <a:off x="1199100" y="1456700"/>
            <a:ext cx="6745800" cy="0"/>
          </a:xfrm>
          <a:prstGeom prst="straightConnector1">
            <a:avLst/>
          </a:prstGeom>
          <a:noFill/>
          <a:ln w="19050" cap="flat" cmpd="sng">
            <a:solidFill>
              <a:schemeClr val="lt1"/>
            </a:solidFill>
            <a:prstDash val="solid"/>
            <a:round/>
            <a:headEnd type="none" w="med" len="med"/>
            <a:tailEnd type="none" w="med" len="med"/>
          </a:ln>
        </p:spPr>
      </p:cxnSp>
      <p:sp>
        <p:nvSpPr>
          <p:cNvPr id="5" name="Rectangle 4"/>
          <p:cNvSpPr/>
          <p:nvPr/>
        </p:nvSpPr>
        <p:spPr>
          <a:xfrm>
            <a:off x="3091010" y="1591836"/>
            <a:ext cx="3111749" cy="461665"/>
          </a:xfrm>
          <a:prstGeom prst="rect">
            <a:avLst/>
          </a:prstGeom>
        </p:spPr>
        <p:txBody>
          <a:bodyPr wrap="none">
            <a:spAutoFit/>
          </a:bodyPr>
          <a:lstStyle/>
          <a:p>
            <a:pPr>
              <a:buClrTx/>
              <a:buFontTx/>
              <a:buNone/>
            </a:pPr>
            <a:r>
              <a:rPr lang="vi-VN" sz="2400" kern="1200" dirty="0" smtClean="0">
                <a:solidFill>
                  <a:srgbClr val="FF0000"/>
                </a:solidFill>
                <a:latin typeface="Times New Roman" panose="02020603050405020304" pitchFamily="18" charset="0"/>
              </a:rPr>
              <a:t>Những </a:t>
            </a:r>
            <a:r>
              <a:rPr lang="vi-VN" sz="2400" kern="1200" dirty="0">
                <a:solidFill>
                  <a:srgbClr val="FF0000"/>
                </a:solidFill>
                <a:latin typeface="Times New Roman" panose="02020603050405020304" pitchFamily="18" charset="0"/>
              </a:rPr>
              <a:t>làn gió thơ ngây</a:t>
            </a:r>
          </a:p>
        </p:txBody>
      </p:sp>
      <p:sp>
        <p:nvSpPr>
          <p:cNvPr id="80" name="Rectangle 79"/>
          <p:cNvSpPr/>
          <p:nvPr/>
        </p:nvSpPr>
        <p:spPr>
          <a:xfrm>
            <a:off x="1366750" y="2290946"/>
            <a:ext cx="6754207" cy="1938992"/>
          </a:xfrm>
          <a:prstGeom prst="rect">
            <a:avLst/>
          </a:prstGeom>
        </p:spPr>
        <p:txBody>
          <a:bodyPr wrap="square">
            <a:spAutoFit/>
          </a:bodyPr>
          <a:lstStyle/>
          <a:p>
            <a:pPr algn="just">
              <a:buClrTx/>
            </a:pPr>
            <a:r>
              <a:rPr lang="vi-VN" sz="2400" b="1" kern="1200" dirty="0" smtClean="0">
                <a:solidFill>
                  <a:srgbClr val="002060"/>
                </a:solidFill>
                <a:latin typeface="Times New Roman" panose="02020603050405020304" pitchFamily="18" charset="0"/>
                <a:ea typeface="Calibri" panose="020F0502020204030204" pitchFamily="34" charset="0"/>
              </a:rPr>
              <a:t>- BPTT nhân hóa</a:t>
            </a:r>
            <a:r>
              <a:rPr lang="vi-VN" sz="2400" kern="1200" dirty="0" smtClean="0">
                <a:solidFill>
                  <a:srgbClr val="002060"/>
                </a:solidFill>
                <a:latin typeface="Times New Roman" panose="02020603050405020304" pitchFamily="18" charset="0"/>
                <a:ea typeface="Calibri" panose="020F0502020204030204" pitchFamily="34" charset="0"/>
              </a:rPr>
              <a:t>: </a:t>
            </a:r>
            <a:r>
              <a:rPr lang="en-US" sz="2400" kern="1200" dirty="0" err="1" smtClean="0">
                <a:solidFill>
                  <a:srgbClr val="002060"/>
                </a:solidFill>
                <a:latin typeface="Times New Roman" panose="02020603050405020304" pitchFamily="18" charset="0"/>
                <a:ea typeface="Calibri" panose="020F0502020204030204" pitchFamily="34" charset="0"/>
              </a:rPr>
              <a:t>Nhà</a:t>
            </a:r>
            <a:r>
              <a:rPr lang="en-US" sz="2400" kern="1200" dirty="0" smtClean="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thơ</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smtClean="0">
                <a:solidFill>
                  <a:srgbClr val="002060"/>
                </a:solidFill>
                <a:latin typeface="Times New Roman" panose="02020603050405020304" pitchFamily="18" charset="0"/>
                <a:ea typeface="Calibri" panose="020F0502020204030204" pitchFamily="34" charset="0"/>
              </a:rPr>
              <a:t>d</a:t>
            </a:r>
            <a:r>
              <a:rPr lang="vi-VN" sz="2400" kern="1200" dirty="0">
                <a:solidFill>
                  <a:srgbClr val="002060"/>
                </a:solidFill>
                <a:latin typeface="Times New Roman" panose="02020603050405020304" pitchFamily="18" charset="0"/>
                <a:ea typeface="Calibri" panose="020F0502020204030204" pitchFamily="34" charset="0"/>
              </a:rPr>
              <a:t>ù</a:t>
            </a:r>
            <a:r>
              <a:rPr lang="en-US" sz="2400" kern="1200" dirty="0" err="1" smtClean="0">
                <a:solidFill>
                  <a:srgbClr val="002060"/>
                </a:solidFill>
                <a:latin typeface="Times New Roman" panose="02020603050405020304" pitchFamily="18" charset="0"/>
                <a:ea typeface="Calibri" panose="020F0502020204030204" pitchFamily="34" charset="0"/>
              </a:rPr>
              <a:t>ng</a:t>
            </a:r>
            <a:r>
              <a:rPr lang="en-US" sz="2400" kern="1200" dirty="0" smtClean="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từ</a:t>
            </a:r>
            <a:r>
              <a:rPr lang="en-US" sz="2400" kern="1200" dirty="0">
                <a:solidFill>
                  <a:srgbClr val="002060"/>
                </a:solidFill>
                <a:latin typeface="Times New Roman" panose="02020603050405020304" pitchFamily="18" charset="0"/>
                <a:ea typeface="Calibri" panose="020F0502020204030204" pitchFamily="34" charset="0"/>
              </a:rPr>
              <a:t> </a:t>
            </a:r>
            <a:r>
              <a:rPr lang="en-US" sz="2400" b="1" i="1" kern="1200" dirty="0" err="1">
                <a:solidFill>
                  <a:srgbClr val="002060"/>
                </a:solidFill>
                <a:latin typeface="Times New Roman" panose="02020603050405020304" pitchFamily="18" charset="0"/>
                <a:ea typeface="Calibri" panose="020F0502020204030204" pitchFamily="34" charset="0"/>
              </a:rPr>
              <a:t>thơ</a:t>
            </a:r>
            <a:r>
              <a:rPr lang="en-US" sz="2400" b="1" i="1" kern="1200" dirty="0">
                <a:solidFill>
                  <a:srgbClr val="002060"/>
                </a:solidFill>
                <a:latin typeface="Times New Roman" panose="02020603050405020304" pitchFamily="18" charset="0"/>
                <a:ea typeface="Calibri" panose="020F0502020204030204" pitchFamily="34" charset="0"/>
              </a:rPr>
              <a:t> </a:t>
            </a:r>
            <a:r>
              <a:rPr lang="en-US" sz="2400" b="1" i="1" kern="1200" dirty="0" err="1" smtClean="0">
                <a:solidFill>
                  <a:srgbClr val="002060"/>
                </a:solidFill>
                <a:latin typeface="Times New Roman" panose="02020603050405020304" pitchFamily="18" charset="0"/>
                <a:ea typeface="Calibri" panose="020F0502020204030204" pitchFamily="34" charset="0"/>
              </a:rPr>
              <a:t>ngây</a:t>
            </a:r>
            <a:r>
              <a:rPr lang="vi-VN" sz="2400" b="1" i="1" kern="1200" dirty="0" smtClean="0">
                <a:solidFill>
                  <a:srgbClr val="002060"/>
                </a:solidFill>
                <a:latin typeface="Times New Roman" panose="02020603050405020304" pitchFamily="18" charset="0"/>
                <a:ea typeface="Calibri" panose="020F0502020204030204" pitchFamily="34" charset="0"/>
              </a:rPr>
              <a:t> </a:t>
            </a:r>
            <a:r>
              <a:rPr lang="en-US" sz="2400" kern="1200" dirty="0" smtClean="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thường</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dùng</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để</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nói</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về</a:t>
            </a:r>
            <a:r>
              <a:rPr lang="en-US" sz="2400" kern="1200" dirty="0">
                <a:solidFill>
                  <a:srgbClr val="002060"/>
                </a:solidFill>
                <a:latin typeface="Times New Roman" panose="02020603050405020304" pitchFamily="18" charset="0"/>
                <a:ea typeface="Calibri" panose="020F0502020204030204" pitchFamily="34" charset="0"/>
              </a:rPr>
              <a:t> </a:t>
            </a:r>
            <a:r>
              <a:rPr lang="en-US" sz="2400" b="1" i="1" kern="1200" dirty="0" err="1">
                <a:solidFill>
                  <a:srgbClr val="002060"/>
                </a:solidFill>
                <a:latin typeface="Times New Roman" panose="02020603050405020304" pitchFamily="18" charset="0"/>
                <a:ea typeface="Calibri" panose="020F0502020204030204" pitchFamily="34" charset="0"/>
              </a:rPr>
              <a:t>đặc</a:t>
            </a:r>
            <a:r>
              <a:rPr lang="en-US" sz="2400" b="1" i="1" kern="1200" dirty="0">
                <a:solidFill>
                  <a:srgbClr val="002060"/>
                </a:solidFill>
                <a:latin typeface="Times New Roman" panose="02020603050405020304" pitchFamily="18" charset="0"/>
                <a:ea typeface="Calibri" panose="020F0502020204030204" pitchFamily="34" charset="0"/>
              </a:rPr>
              <a:t> </a:t>
            </a:r>
            <a:r>
              <a:rPr lang="en-US" sz="2400" b="1" i="1" kern="1200" dirty="0" err="1">
                <a:solidFill>
                  <a:srgbClr val="002060"/>
                </a:solidFill>
                <a:latin typeface="Times New Roman" panose="02020603050405020304" pitchFamily="18" charset="0"/>
                <a:ea typeface="Calibri" panose="020F0502020204030204" pitchFamily="34" charset="0"/>
              </a:rPr>
              <a:t>điểm</a:t>
            </a:r>
            <a:r>
              <a:rPr lang="en-US" sz="2400" b="1" i="1" kern="1200" dirty="0">
                <a:solidFill>
                  <a:srgbClr val="002060"/>
                </a:solidFill>
                <a:latin typeface="Times New Roman" panose="02020603050405020304" pitchFamily="18" charset="0"/>
                <a:ea typeface="Calibri" panose="020F0502020204030204" pitchFamily="34" charset="0"/>
              </a:rPr>
              <a:t> </a:t>
            </a:r>
            <a:r>
              <a:rPr lang="en-US" sz="2400" b="1" i="1" kern="1200" dirty="0" err="1">
                <a:solidFill>
                  <a:srgbClr val="002060"/>
                </a:solidFill>
                <a:latin typeface="Times New Roman" panose="02020603050405020304" pitchFamily="18" charset="0"/>
                <a:ea typeface="Calibri" panose="020F0502020204030204" pitchFamily="34" charset="0"/>
              </a:rPr>
              <a:t>của</a:t>
            </a:r>
            <a:r>
              <a:rPr lang="en-US" sz="2400" b="1" i="1" kern="1200" dirty="0">
                <a:solidFill>
                  <a:srgbClr val="002060"/>
                </a:solidFill>
                <a:latin typeface="Times New Roman" panose="02020603050405020304" pitchFamily="18" charset="0"/>
                <a:ea typeface="Calibri" panose="020F0502020204030204" pitchFamily="34" charset="0"/>
              </a:rPr>
              <a:t> con </a:t>
            </a:r>
            <a:r>
              <a:rPr lang="en-US" sz="2400" b="1" i="1" kern="1200" dirty="0" err="1">
                <a:solidFill>
                  <a:srgbClr val="002060"/>
                </a:solidFill>
                <a:latin typeface="Times New Roman" panose="02020603050405020304" pitchFamily="18" charset="0"/>
                <a:ea typeface="Calibri" panose="020F0502020204030204" pitchFamily="34" charset="0"/>
              </a:rPr>
              <a:t>người</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đặc</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biệt</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là</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trẻ</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em</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smtClean="0">
                <a:solidFill>
                  <a:srgbClr val="002060"/>
                </a:solidFill>
                <a:latin typeface="Times New Roman" panose="02020603050405020304" pitchFamily="18" charset="0"/>
                <a:ea typeface="Calibri" panose="020F0502020204030204" pitchFamily="34" charset="0"/>
              </a:rPr>
              <a:t>để</a:t>
            </a:r>
            <a:r>
              <a:rPr lang="en-US" sz="2400" kern="1200" dirty="0" smtClean="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nói</a:t>
            </a:r>
            <a:r>
              <a:rPr lang="en-US" sz="2400" kern="1200" dirty="0">
                <a:solidFill>
                  <a:srgbClr val="002060"/>
                </a:solidFill>
                <a:latin typeface="Times New Roman" panose="02020603050405020304" pitchFamily="18" charset="0"/>
                <a:ea typeface="Calibri" panose="020F0502020204030204" pitchFamily="34" charset="0"/>
              </a:rPr>
              <a:t> </a:t>
            </a:r>
            <a:r>
              <a:rPr lang="en-US" sz="2400" b="1" i="1" kern="1200" dirty="0" err="1">
                <a:solidFill>
                  <a:srgbClr val="002060"/>
                </a:solidFill>
                <a:latin typeface="Times New Roman" panose="02020603050405020304" pitchFamily="18" charset="0"/>
                <a:ea typeface="Calibri" panose="020F0502020204030204" pitchFamily="34" charset="0"/>
              </a:rPr>
              <a:t>gió</a:t>
            </a:r>
            <a:r>
              <a:rPr lang="en-US" sz="2400" kern="1200" dirty="0">
                <a:solidFill>
                  <a:srgbClr val="002060"/>
                </a:solidFill>
                <a:latin typeface="Times New Roman" panose="02020603050405020304" pitchFamily="18" charset="0"/>
                <a:ea typeface="Calibri" panose="020F0502020204030204" pitchFamily="34" charset="0"/>
              </a:rPr>
              <a:t>. </a:t>
            </a:r>
            <a:endParaRPr lang="vi-VN" sz="2400" kern="1200" dirty="0" smtClean="0">
              <a:solidFill>
                <a:srgbClr val="002060"/>
              </a:solidFill>
              <a:latin typeface="Times New Roman" panose="02020603050405020304" pitchFamily="18" charset="0"/>
              <a:ea typeface="Calibri" panose="020F0502020204030204" pitchFamily="34" charset="0"/>
            </a:endParaRPr>
          </a:p>
          <a:p>
            <a:pPr algn="just">
              <a:buClrTx/>
            </a:pPr>
            <a:r>
              <a:rPr lang="vi-VN" sz="2400" kern="1200" dirty="0" smtClean="0">
                <a:solidFill>
                  <a:srgbClr val="002060"/>
                </a:solidFill>
                <a:latin typeface="Times New Roman" panose="02020603050405020304" pitchFamily="18" charset="0"/>
                <a:ea typeface="Calibri" panose="020F0502020204030204" pitchFamily="34" charset="0"/>
                <a:sym typeface="Wingdings" panose="05000000000000000000" pitchFamily="2" charset="2"/>
              </a:rPr>
              <a:t> </a:t>
            </a:r>
            <a:r>
              <a:rPr lang="en-US" sz="2400" kern="1200" dirty="0" err="1" smtClean="0">
                <a:solidFill>
                  <a:srgbClr val="002060"/>
                </a:solidFill>
                <a:latin typeface="Times New Roman" panose="02020603050405020304" pitchFamily="18" charset="0"/>
                <a:ea typeface="Calibri" panose="020F0502020204030204" pitchFamily="34" charset="0"/>
              </a:rPr>
              <a:t>Biện</a:t>
            </a:r>
            <a:r>
              <a:rPr lang="en-US" sz="2400" kern="1200" dirty="0" smtClean="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pháp</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tu</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từ</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nhân</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hóa</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khiến</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làn</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gió</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mang</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vẻ</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đáng</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yêu</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hồn</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nhiên</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của</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trẻ</a:t>
            </a:r>
            <a:r>
              <a:rPr lang="en-US" sz="2400" kern="1200" dirty="0">
                <a:solidFill>
                  <a:srgbClr val="002060"/>
                </a:solidFill>
                <a:latin typeface="Times New Roman" panose="02020603050405020304" pitchFamily="18" charset="0"/>
                <a:ea typeface="Calibri" panose="020F0502020204030204" pitchFamily="34" charset="0"/>
              </a:rPr>
              <a:t> </a:t>
            </a:r>
            <a:r>
              <a:rPr lang="en-US" sz="2400" kern="1200" dirty="0" err="1">
                <a:solidFill>
                  <a:srgbClr val="002060"/>
                </a:solidFill>
                <a:latin typeface="Times New Roman" panose="02020603050405020304" pitchFamily="18" charset="0"/>
                <a:ea typeface="Calibri" panose="020F0502020204030204" pitchFamily="34" charset="0"/>
              </a:rPr>
              <a:t>nhỏ</a:t>
            </a:r>
            <a:r>
              <a:rPr lang="en-US" sz="2400" kern="1200" dirty="0">
                <a:solidFill>
                  <a:srgbClr val="00206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0592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arn(inVertical)">
                                      <p:cBhvr>
                                        <p:cTn id="12" dur="500"/>
                                        <p:tgtEl>
                                          <p:spTgt spid="7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wipe(down)">
                                      <p:cBhvr>
                                        <p:cTn id="2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6" grpId="0"/>
      <p:bldP spid="5" grpId="0"/>
      <p:bldP spid="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51" name="Google Shape;2110;p39"/>
          <p:cNvSpPr txBox="1">
            <a:spLocks noGrp="1"/>
          </p:cNvSpPr>
          <p:nvPr>
            <p:ph type="title"/>
          </p:nvPr>
        </p:nvSpPr>
        <p:spPr>
          <a:xfrm>
            <a:off x="3480816" y="156319"/>
            <a:ext cx="83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4800" dirty="0" smtClean="0"/>
              <a:t>Bài 5</a:t>
            </a:r>
            <a:endParaRPr sz="4800" dirty="0"/>
          </a:p>
        </p:txBody>
      </p:sp>
      <p:sp>
        <p:nvSpPr>
          <p:cNvPr id="53" name="Rectangle 52"/>
          <p:cNvSpPr/>
          <p:nvPr/>
        </p:nvSpPr>
        <p:spPr>
          <a:xfrm>
            <a:off x="3970" y="0"/>
            <a:ext cx="3136605" cy="526297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buClrTx/>
              <a:buFontTx/>
              <a:buNone/>
            </a:pPr>
            <a:endParaRPr lang="vi-VN" sz="2400" kern="1200" dirty="0" smtClean="0">
              <a:solidFill>
                <a:srgbClr val="001A33"/>
              </a:solidFill>
              <a:latin typeface="Times New Roman" panose="02020603050405020304" pitchFamily="18" charset="0"/>
            </a:endParaRPr>
          </a:p>
          <a:p>
            <a:pPr>
              <a:buClrTx/>
              <a:buFontTx/>
              <a:buNone/>
            </a:pPr>
            <a:r>
              <a:rPr lang="vi-VN" sz="2400" kern="1200" dirty="0" smtClean="0">
                <a:solidFill>
                  <a:srgbClr val="001A33"/>
                </a:solidFill>
                <a:latin typeface="Times New Roman" panose="02020603050405020304" pitchFamily="18" charset="0"/>
              </a:rPr>
              <a:t>Nhưng  còn cần  </a:t>
            </a:r>
            <a:r>
              <a:rPr lang="vi-VN" sz="2400" kern="1200" dirty="0">
                <a:solidFill>
                  <a:srgbClr val="001A33"/>
                </a:solidFill>
                <a:latin typeface="Times New Roman" panose="02020603050405020304" pitchFamily="18" charset="0"/>
              </a:rPr>
              <a:t>cho trẻ</a:t>
            </a:r>
          </a:p>
          <a:p>
            <a:pPr>
              <a:buClrTx/>
              <a:buFontTx/>
              <a:buNone/>
            </a:pPr>
            <a:r>
              <a:rPr lang="vi-VN" sz="2400" kern="1200" dirty="0">
                <a:solidFill>
                  <a:srgbClr val="001A33"/>
                </a:solidFill>
                <a:latin typeface="Times New Roman" panose="02020603050405020304" pitchFamily="18" charset="0"/>
              </a:rPr>
              <a:t>Tình yêu </a:t>
            </a:r>
            <a:r>
              <a:rPr lang="vi-VN" sz="2400" kern="1200" dirty="0" smtClean="0">
                <a:solidFill>
                  <a:srgbClr val="001A33"/>
                </a:solidFill>
                <a:latin typeface="Times New Roman" panose="02020603050405020304" pitchFamily="18" charset="0"/>
              </a:rPr>
              <a:t> và  lời </a:t>
            </a:r>
            <a:r>
              <a:rPr lang="vi-VN" sz="2400" kern="1200" dirty="0">
                <a:solidFill>
                  <a:srgbClr val="001A33"/>
                </a:solidFill>
                <a:latin typeface="Times New Roman" panose="02020603050405020304" pitchFamily="18" charset="0"/>
              </a:rPr>
              <a:t>ru</a:t>
            </a:r>
          </a:p>
          <a:p>
            <a:pPr>
              <a:buClrTx/>
              <a:buFontTx/>
              <a:buNone/>
            </a:pPr>
            <a:r>
              <a:rPr lang="vi-VN" sz="2400" kern="1200" dirty="0">
                <a:solidFill>
                  <a:srgbClr val="001A33"/>
                </a:solidFill>
                <a:latin typeface="Times New Roman" panose="02020603050405020304" pitchFamily="18" charset="0"/>
              </a:rPr>
              <a:t>Cho nên </a:t>
            </a:r>
            <a:r>
              <a:rPr lang="vi-VN" sz="2400" kern="1200" dirty="0" smtClean="0">
                <a:solidFill>
                  <a:srgbClr val="001A33"/>
                </a:solidFill>
                <a:latin typeface="Times New Roman" panose="02020603050405020304" pitchFamily="18" charset="0"/>
              </a:rPr>
              <a:t> mẹ </a:t>
            </a:r>
            <a:r>
              <a:rPr lang="vi-VN" sz="2400" kern="1200" dirty="0">
                <a:solidFill>
                  <a:srgbClr val="001A33"/>
                </a:solidFill>
                <a:latin typeface="Times New Roman" panose="02020603050405020304" pitchFamily="18" charset="0"/>
              </a:rPr>
              <a:t>sinh ra</a:t>
            </a:r>
          </a:p>
          <a:p>
            <a:pPr>
              <a:buClrTx/>
              <a:buFontTx/>
              <a:buNone/>
            </a:pPr>
            <a:r>
              <a:rPr lang="vi-VN" sz="2400" kern="1200" dirty="0">
                <a:solidFill>
                  <a:srgbClr val="001A33"/>
                </a:solidFill>
                <a:latin typeface="Times New Roman" panose="02020603050405020304" pitchFamily="18" charset="0"/>
              </a:rPr>
              <a:t>Để </a:t>
            </a:r>
            <a:r>
              <a:rPr lang="vi-VN" sz="2400" kern="1200" dirty="0" smtClean="0">
                <a:solidFill>
                  <a:srgbClr val="001A33"/>
                </a:solidFill>
                <a:latin typeface="Times New Roman" panose="02020603050405020304" pitchFamily="18" charset="0"/>
              </a:rPr>
              <a:t> bế </a:t>
            </a:r>
            <a:r>
              <a:rPr lang="vi-VN" sz="2400" kern="1200" dirty="0">
                <a:solidFill>
                  <a:srgbClr val="001A33"/>
                </a:solidFill>
                <a:latin typeface="Times New Roman" panose="02020603050405020304" pitchFamily="18" charset="0"/>
              </a:rPr>
              <a:t>bồng </a:t>
            </a:r>
            <a:r>
              <a:rPr lang="vi-VN" sz="2400" kern="1200" dirty="0" smtClean="0">
                <a:solidFill>
                  <a:srgbClr val="001A33"/>
                </a:solidFill>
                <a:latin typeface="Times New Roman" panose="02020603050405020304" pitchFamily="18" charset="0"/>
              </a:rPr>
              <a:t> chăm </a:t>
            </a:r>
            <a:r>
              <a:rPr lang="vi-VN" sz="2400" kern="1200" dirty="0">
                <a:solidFill>
                  <a:srgbClr val="001A33"/>
                </a:solidFill>
                <a:latin typeface="Times New Roman" panose="02020603050405020304" pitchFamily="18" charset="0"/>
              </a:rPr>
              <a:t>sóc</a:t>
            </a:r>
          </a:p>
          <a:p>
            <a:pPr>
              <a:buClrTx/>
              <a:buFontTx/>
              <a:buNone/>
            </a:pPr>
            <a:r>
              <a:rPr lang="vi-VN" sz="2400" kern="1200" dirty="0" smtClean="0">
                <a:solidFill>
                  <a:srgbClr val="001A33"/>
                </a:solidFill>
                <a:latin typeface="Times New Roman" panose="02020603050405020304" pitchFamily="18" charset="0"/>
              </a:rPr>
              <a:t>Mẹ  </a:t>
            </a:r>
            <a:r>
              <a:rPr lang="vi-VN" sz="2400" kern="1200" dirty="0">
                <a:solidFill>
                  <a:srgbClr val="001A33"/>
                </a:solidFill>
                <a:latin typeface="Times New Roman" panose="02020603050405020304" pitchFamily="18" charset="0"/>
              </a:rPr>
              <a:t>mang </a:t>
            </a:r>
            <a:r>
              <a:rPr lang="vi-VN" sz="2400" kern="1200" dirty="0" smtClean="0">
                <a:solidFill>
                  <a:srgbClr val="001A33"/>
                </a:solidFill>
                <a:latin typeface="Times New Roman" panose="02020603050405020304" pitchFamily="18" charset="0"/>
              </a:rPr>
              <a:t>về  </a:t>
            </a:r>
            <a:r>
              <a:rPr lang="vi-VN" sz="2400" kern="1200" dirty="0">
                <a:solidFill>
                  <a:srgbClr val="001A33"/>
                </a:solidFill>
                <a:latin typeface="Times New Roman" panose="02020603050405020304" pitchFamily="18" charset="0"/>
              </a:rPr>
              <a:t>tiếng hát</a:t>
            </a:r>
          </a:p>
          <a:p>
            <a:pPr>
              <a:buClrTx/>
              <a:buFontTx/>
              <a:buNone/>
            </a:pPr>
            <a:r>
              <a:rPr lang="vi-VN" sz="2400" kern="1200" dirty="0">
                <a:solidFill>
                  <a:srgbClr val="001A33"/>
                </a:solidFill>
                <a:latin typeface="Times New Roman" panose="02020603050405020304" pitchFamily="18" charset="0"/>
              </a:rPr>
              <a:t>Từ </a:t>
            </a:r>
            <a:r>
              <a:rPr lang="vi-VN" sz="2400" kern="1200" dirty="0" smtClean="0">
                <a:solidFill>
                  <a:srgbClr val="001A33"/>
                </a:solidFill>
                <a:latin typeface="Times New Roman" panose="02020603050405020304" pitchFamily="18" charset="0"/>
              </a:rPr>
              <a:t>cái  </a:t>
            </a:r>
            <a:r>
              <a:rPr lang="vi-VN" sz="2400" kern="1200" dirty="0">
                <a:solidFill>
                  <a:srgbClr val="001A33"/>
                </a:solidFill>
                <a:latin typeface="Times New Roman" panose="02020603050405020304" pitchFamily="18" charset="0"/>
              </a:rPr>
              <a:t>bống </a:t>
            </a:r>
            <a:r>
              <a:rPr lang="vi-VN" sz="2400" kern="1200" dirty="0" smtClean="0">
                <a:solidFill>
                  <a:srgbClr val="001A33"/>
                </a:solidFill>
                <a:latin typeface="Times New Roman" panose="02020603050405020304" pitchFamily="18" charset="0"/>
              </a:rPr>
              <a:t> cái  </a:t>
            </a:r>
            <a:r>
              <a:rPr lang="vi-VN" sz="2400" kern="1200" dirty="0">
                <a:solidFill>
                  <a:srgbClr val="001A33"/>
                </a:solidFill>
                <a:latin typeface="Times New Roman" panose="02020603050405020304" pitchFamily="18" charset="0"/>
              </a:rPr>
              <a:t>bang</a:t>
            </a:r>
          </a:p>
          <a:p>
            <a:pPr>
              <a:buClrTx/>
              <a:buFontTx/>
              <a:buNone/>
            </a:pPr>
            <a:r>
              <a:rPr lang="vi-VN" sz="2400" kern="1200" dirty="0">
                <a:solidFill>
                  <a:srgbClr val="001A33"/>
                </a:solidFill>
                <a:latin typeface="Times New Roman" panose="02020603050405020304" pitchFamily="18" charset="0"/>
              </a:rPr>
              <a:t>Từ cái </a:t>
            </a:r>
            <a:r>
              <a:rPr lang="vi-VN" sz="2400" kern="1200" dirty="0" smtClean="0">
                <a:solidFill>
                  <a:srgbClr val="001A33"/>
                </a:solidFill>
                <a:latin typeface="Times New Roman" panose="02020603050405020304" pitchFamily="18" charset="0"/>
              </a:rPr>
              <a:t> hoa  rất  thơm</a:t>
            </a:r>
            <a:endParaRPr lang="vi-VN" sz="2400" kern="1200" dirty="0">
              <a:solidFill>
                <a:srgbClr val="001A33"/>
              </a:solidFill>
              <a:latin typeface="Times New Roman" panose="02020603050405020304" pitchFamily="18" charset="0"/>
            </a:endParaRPr>
          </a:p>
          <a:p>
            <a:pPr>
              <a:buClrTx/>
              <a:buFontTx/>
              <a:buNone/>
            </a:pPr>
            <a:r>
              <a:rPr lang="vi-VN" sz="2400" kern="1200" dirty="0">
                <a:solidFill>
                  <a:srgbClr val="001A33"/>
                </a:solidFill>
                <a:latin typeface="Times New Roman" panose="02020603050405020304" pitchFamily="18" charset="0"/>
              </a:rPr>
              <a:t>Từ </a:t>
            </a:r>
            <a:r>
              <a:rPr lang="vi-VN" sz="2400" kern="1200" dirty="0" smtClean="0">
                <a:solidFill>
                  <a:srgbClr val="001A33"/>
                </a:solidFill>
                <a:latin typeface="Times New Roman" panose="02020603050405020304" pitchFamily="18" charset="0"/>
              </a:rPr>
              <a:t> cánh </a:t>
            </a:r>
            <a:r>
              <a:rPr lang="vi-VN" sz="2400" kern="1200" dirty="0">
                <a:solidFill>
                  <a:srgbClr val="001A33"/>
                </a:solidFill>
                <a:latin typeface="Times New Roman" panose="02020603050405020304" pitchFamily="18" charset="0"/>
              </a:rPr>
              <a:t>cò </a:t>
            </a:r>
            <a:r>
              <a:rPr lang="vi-VN" sz="2400" kern="1200" dirty="0" smtClean="0">
                <a:solidFill>
                  <a:srgbClr val="001A33"/>
                </a:solidFill>
                <a:latin typeface="Times New Roman" panose="02020603050405020304" pitchFamily="18" charset="0"/>
              </a:rPr>
              <a:t> rất  </a:t>
            </a:r>
            <a:r>
              <a:rPr lang="vi-VN" sz="2400" kern="1200" dirty="0">
                <a:solidFill>
                  <a:srgbClr val="001A33"/>
                </a:solidFill>
                <a:latin typeface="Times New Roman" panose="02020603050405020304" pitchFamily="18" charset="0"/>
              </a:rPr>
              <a:t>trắng</a:t>
            </a:r>
          </a:p>
          <a:p>
            <a:pPr>
              <a:buClrTx/>
              <a:buFontTx/>
              <a:buNone/>
            </a:pPr>
            <a:r>
              <a:rPr lang="vi-VN" sz="2400" kern="1200" dirty="0">
                <a:solidFill>
                  <a:srgbClr val="001A33"/>
                </a:solidFill>
                <a:latin typeface="Times New Roman" panose="02020603050405020304" pitchFamily="18" charset="0"/>
              </a:rPr>
              <a:t>Từ </a:t>
            </a:r>
            <a:r>
              <a:rPr lang="vi-VN" sz="2400" kern="1200" dirty="0" smtClean="0">
                <a:solidFill>
                  <a:srgbClr val="001A33"/>
                </a:solidFill>
                <a:latin typeface="Times New Roman" panose="02020603050405020304" pitchFamily="18" charset="0"/>
              </a:rPr>
              <a:t> vị gừng  rất  </a:t>
            </a:r>
            <a:r>
              <a:rPr lang="vi-VN" sz="2400" kern="1200" dirty="0">
                <a:solidFill>
                  <a:srgbClr val="001A33"/>
                </a:solidFill>
                <a:latin typeface="Times New Roman" panose="02020603050405020304" pitchFamily="18" charset="0"/>
              </a:rPr>
              <a:t>đắng</a:t>
            </a:r>
          </a:p>
          <a:p>
            <a:pPr>
              <a:buClrTx/>
              <a:buFontTx/>
              <a:buNone/>
            </a:pPr>
            <a:r>
              <a:rPr lang="vi-VN" sz="2400" kern="1200" dirty="0">
                <a:solidFill>
                  <a:srgbClr val="001A33"/>
                </a:solidFill>
                <a:latin typeface="Times New Roman" panose="02020603050405020304" pitchFamily="18" charset="0"/>
              </a:rPr>
              <a:t>Từ </a:t>
            </a:r>
            <a:r>
              <a:rPr lang="vi-VN" sz="2400" kern="1200" dirty="0" smtClean="0">
                <a:solidFill>
                  <a:srgbClr val="001A33"/>
                </a:solidFill>
                <a:latin typeface="Times New Roman" panose="02020603050405020304" pitchFamily="18" charset="0"/>
              </a:rPr>
              <a:t> vết lấm  </a:t>
            </a:r>
            <a:r>
              <a:rPr lang="vi-VN" sz="2400" kern="1200" dirty="0">
                <a:solidFill>
                  <a:srgbClr val="001A33"/>
                </a:solidFill>
                <a:latin typeface="Times New Roman" panose="02020603050405020304" pitchFamily="18" charset="0"/>
              </a:rPr>
              <a:t>chưa khô</a:t>
            </a:r>
          </a:p>
          <a:p>
            <a:pPr>
              <a:buClrTx/>
              <a:buFontTx/>
              <a:buNone/>
            </a:pPr>
            <a:r>
              <a:rPr lang="vi-VN" sz="2400" kern="1200" dirty="0">
                <a:solidFill>
                  <a:srgbClr val="001A33"/>
                </a:solidFill>
                <a:latin typeface="Times New Roman" panose="02020603050405020304" pitchFamily="18" charset="0"/>
              </a:rPr>
              <a:t>Từ </a:t>
            </a:r>
            <a:r>
              <a:rPr lang="vi-VN" sz="2400" kern="1200" dirty="0" smtClean="0">
                <a:solidFill>
                  <a:srgbClr val="001A33"/>
                </a:solidFill>
                <a:latin typeface="Times New Roman" panose="02020603050405020304" pitchFamily="18" charset="0"/>
              </a:rPr>
              <a:t> đầu </a:t>
            </a:r>
            <a:r>
              <a:rPr lang="vi-VN" sz="2400" kern="1200" dirty="0">
                <a:solidFill>
                  <a:srgbClr val="001A33"/>
                </a:solidFill>
                <a:latin typeface="Times New Roman" panose="02020603050405020304" pitchFamily="18" charset="0"/>
              </a:rPr>
              <a:t>nguồn cơn mưa</a:t>
            </a:r>
          </a:p>
          <a:p>
            <a:pPr>
              <a:buClrTx/>
              <a:buFontTx/>
              <a:buNone/>
            </a:pPr>
            <a:r>
              <a:rPr lang="vi-VN" sz="2400" kern="1200" dirty="0">
                <a:solidFill>
                  <a:srgbClr val="001A33"/>
                </a:solidFill>
                <a:latin typeface="Times New Roman" panose="02020603050405020304" pitchFamily="18" charset="0"/>
              </a:rPr>
              <a:t>Từ </a:t>
            </a:r>
            <a:r>
              <a:rPr lang="vi-VN" sz="2400" kern="1200" dirty="0" smtClean="0">
                <a:solidFill>
                  <a:srgbClr val="001A33"/>
                </a:solidFill>
                <a:latin typeface="Times New Roman" panose="02020603050405020304" pitchFamily="18" charset="0"/>
              </a:rPr>
              <a:t> bãi </a:t>
            </a:r>
            <a:r>
              <a:rPr lang="vi-VN" sz="2400" kern="1200" dirty="0">
                <a:solidFill>
                  <a:srgbClr val="001A33"/>
                </a:solidFill>
                <a:latin typeface="Times New Roman" panose="02020603050405020304" pitchFamily="18" charset="0"/>
              </a:rPr>
              <a:t>sông cát vắng...</a:t>
            </a:r>
          </a:p>
          <a:p>
            <a:pPr>
              <a:buClrTx/>
              <a:buFontTx/>
              <a:buNone/>
            </a:pPr>
            <a:endParaRPr lang="vi-VN" sz="2400" kern="1200" dirty="0">
              <a:solidFill>
                <a:srgbClr val="001A33"/>
              </a:solidFill>
              <a:latin typeface="Times New Roman" panose="02020603050405020304" pitchFamily="18" charset="0"/>
            </a:endParaRPr>
          </a:p>
        </p:txBody>
      </p:sp>
      <p:sp>
        <p:nvSpPr>
          <p:cNvPr id="56" name="Google Shape;2334;p47"/>
          <p:cNvSpPr/>
          <p:nvPr/>
        </p:nvSpPr>
        <p:spPr>
          <a:xfrm>
            <a:off x="0" y="2264735"/>
            <a:ext cx="984858"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smtClean="0">
                <a:solidFill>
                  <a:schemeClr val="bg1"/>
                </a:solidFill>
                <a:latin typeface="Times New Roman" panose="02020603050405020304" pitchFamily="18" charset="0"/>
                <a:cs typeface="Times New Roman" panose="02020603050405020304" pitchFamily="18" charset="0"/>
              </a:rPr>
              <a:t>Từ cái</a:t>
            </a:r>
            <a:endParaRPr sz="2400" dirty="0">
              <a:solidFill>
                <a:schemeClr val="bg1"/>
              </a:solidFill>
              <a:latin typeface="Times New Roman" panose="02020603050405020304" pitchFamily="18" charset="0"/>
              <a:cs typeface="Times New Roman" panose="02020603050405020304" pitchFamily="18" charset="0"/>
            </a:endParaRPr>
          </a:p>
        </p:txBody>
      </p:sp>
      <p:sp>
        <p:nvSpPr>
          <p:cNvPr id="57" name="Google Shape;2334;p47"/>
          <p:cNvSpPr/>
          <p:nvPr/>
        </p:nvSpPr>
        <p:spPr>
          <a:xfrm>
            <a:off x="0" y="2631489"/>
            <a:ext cx="984858"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smtClean="0">
                <a:solidFill>
                  <a:schemeClr val="bg1"/>
                </a:solidFill>
                <a:latin typeface="Times New Roman" panose="02020603050405020304" pitchFamily="18" charset="0"/>
                <a:cs typeface="Times New Roman" panose="02020603050405020304" pitchFamily="18" charset="0"/>
              </a:rPr>
              <a:t>Từ cái</a:t>
            </a:r>
            <a:endParaRPr sz="2400" dirty="0">
              <a:solidFill>
                <a:schemeClr val="bg1"/>
              </a:solidFill>
              <a:latin typeface="Times New Roman" panose="02020603050405020304" pitchFamily="18" charset="0"/>
              <a:cs typeface="Times New Roman" panose="02020603050405020304" pitchFamily="18" charset="0"/>
            </a:endParaRPr>
          </a:p>
        </p:txBody>
      </p:sp>
      <p:sp>
        <p:nvSpPr>
          <p:cNvPr id="58" name="Google Shape;2334;p47"/>
          <p:cNvSpPr/>
          <p:nvPr/>
        </p:nvSpPr>
        <p:spPr>
          <a:xfrm>
            <a:off x="0" y="3008876"/>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smtClean="0">
                <a:solidFill>
                  <a:schemeClr val="bg1"/>
                </a:solidFill>
                <a:latin typeface="Times New Roman" panose="02020603050405020304" pitchFamily="18" charset="0"/>
                <a:cs typeface="Times New Roman" panose="02020603050405020304" pitchFamily="18" charset="0"/>
              </a:rPr>
              <a:t>Từ</a:t>
            </a:r>
            <a:endParaRPr sz="2400" dirty="0">
              <a:solidFill>
                <a:schemeClr val="bg1"/>
              </a:solidFill>
              <a:latin typeface="Times New Roman" panose="02020603050405020304" pitchFamily="18" charset="0"/>
              <a:cs typeface="Times New Roman" panose="02020603050405020304" pitchFamily="18" charset="0"/>
            </a:endParaRPr>
          </a:p>
        </p:txBody>
      </p:sp>
      <p:sp>
        <p:nvSpPr>
          <p:cNvPr id="59" name="Google Shape;2334;p47"/>
          <p:cNvSpPr/>
          <p:nvPr/>
        </p:nvSpPr>
        <p:spPr>
          <a:xfrm>
            <a:off x="-17934" y="3386263"/>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smtClean="0">
                <a:solidFill>
                  <a:schemeClr val="bg1"/>
                </a:solidFill>
                <a:latin typeface="Times New Roman" panose="02020603050405020304" pitchFamily="18" charset="0"/>
                <a:cs typeface="Times New Roman" panose="02020603050405020304" pitchFamily="18" charset="0"/>
              </a:rPr>
              <a:t>Từ</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0" name="Google Shape;2334;p47"/>
          <p:cNvSpPr/>
          <p:nvPr/>
        </p:nvSpPr>
        <p:spPr>
          <a:xfrm>
            <a:off x="-17934" y="3758540"/>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smtClean="0">
                <a:solidFill>
                  <a:schemeClr val="bg1"/>
                </a:solidFill>
                <a:latin typeface="Times New Roman" panose="02020603050405020304" pitchFamily="18" charset="0"/>
                <a:cs typeface="Times New Roman" panose="02020603050405020304" pitchFamily="18" charset="0"/>
              </a:rPr>
              <a:t>Từ</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1" name="Google Shape;2334;p47"/>
          <p:cNvSpPr/>
          <p:nvPr/>
        </p:nvSpPr>
        <p:spPr>
          <a:xfrm>
            <a:off x="-25235" y="4104028"/>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smtClean="0">
                <a:solidFill>
                  <a:schemeClr val="bg1"/>
                </a:solidFill>
                <a:latin typeface="Times New Roman" panose="02020603050405020304" pitchFamily="18" charset="0"/>
                <a:cs typeface="Times New Roman" panose="02020603050405020304" pitchFamily="18" charset="0"/>
              </a:rPr>
              <a:t>Từ</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2" name="Google Shape;2334;p47"/>
          <p:cNvSpPr/>
          <p:nvPr/>
        </p:nvSpPr>
        <p:spPr>
          <a:xfrm>
            <a:off x="-25235" y="4476305"/>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smtClean="0">
                <a:solidFill>
                  <a:schemeClr val="bg1"/>
                </a:solidFill>
                <a:latin typeface="Times New Roman" panose="02020603050405020304" pitchFamily="18" charset="0"/>
                <a:cs typeface="Times New Roman" panose="02020603050405020304" pitchFamily="18" charset="0"/>
              </a:rPr>
              <a:t>Từ</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3" name="Google Shape;2334;p47"/>
          <p:cNvSpPr/>
          <p:nvPr/>
        </p:nvSpPr>
        <p:spPr>
          <a:xfrm>
            <a:off x="1499190" y="2631489"/>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r</a:t>
            </a:r>
            <a:r>
              <a:rPr lang="vi-VN" sz="2400" dirty="0" smtClean="0">
                <a:solidFill>
                  <a:schemeClr val="bg1"/>
                </a:solidFill>
                <a:latin typeface="Times New Roman" panose="02020603050405020304" pitchFamily="18" charset="0"/>
                <a:cs typeface="Times New Roman" panose="02020603050405020304" pitchFamily="18" charset="0"/>
              </a:rPr>
              <a:t>ất</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4" name="Google Shape;2334;p47"/>
          <p:cNvSpPr/>
          <p:nvPr/>
        </p:nvSpPr>
        <p:spPr>
          <a:xfrm>
            <a:off x="1570287" y="3008875"/>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r</a:t>
            </a:r>
            <a:r>
              <a:rPr lang="vi-VN" sz="2400" dirty="0" smtClean="0">
                <a:solidFill>
                  <a:schemeClr val="bg1"/>
                </a:solidFill>
                <a:latin typeface="Times New Roman" panose="02020603050405020304" pitchFamily="18" charset="0"/>
                <a:cs typeface="Times New Roman" panose="02020603050405020304" pitchFamily="18" charset="0"/>
              </a:rPr>
              <a:t>ất</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5" name="Google Shape;2334;p47"/>
          <p:cNvSpPr/>
          <p:nvPr/>
        </p:nvSpPr>
        <p:spPr>
          <a:xfrm>
            <a:off x="1570287" y="3386263"/>
            <a:ext cx="563526" cy="295871"/>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a:solidFill>
                  <a:schemeClr val="bg1"/>
                </a:solidFill>
                <a:latin typeface="Times New Roman" panose="02020603050405020304" pitchFamily="18" charset="0"/>
                <a:cs typeface="Times New Roman" panose="02020603050405020304" pitchFamily="18" charset="0"/>
              </a:rPr>
              <a:t>r</a:t>
            </a:r>
            <a:r>
              <a:rPr lang="vi-VN" sz="2400" dirty="0" smtClean="0">
                <a:solidFill>
                  <a:schemeClr val="bg1"/>
                </a:solidFill>
                <a:latin typeface="Times New Roman" panose="02020603050405020304" pitchFamily="18" charset="0"/>
                <a:cs typeface="Times New Roman" panose="02020603050405020304" pitchFamily="18" charset="0"/>
              </a:rPr>
              <a:t>ất</a:t>
            </a:r>
            <a:endParaRPr sz="2400" dirty="0">
              <a:solidFill>
                <a:schemeClr val="bg1"/>
              </a:solidFill>
              <a:latin typeface="Times New Roman" panose="02020603050405020304" pitchFamily="18" charset="0"/>
              <a:cs typeface="Times New Roman" panose="02020603050405020304" pitchFamily="18" charset="0"/>
            </a:endParaRPr>
          </a:p>
        </p:txBody>
      </p:sp>
      <p:sp>
        <p:nvSpPr>
          <p:cNvPr id="66" name="Rectangle 65"/>
          <p:cNvSpPr/>
          <p:nvPr/>
        </p:nvSpPr>
        <p:spPr>
          <a:xfrm>
            <a:off x="3480816" y="1435715"/>
            <a:ext cx="5068400" cy="3323987"/>
          </a:xfrm>
          <a:prstGeom prst="rect">
            <a:avLst/>
          </a:prstGeom>
        </p:spPr>
        <p:txBody>
          <a:bodyPr wrap="square">
            <a:spAutoFit/>
          </a:bodyPr>
          <a:lstStyle/>
          <a:p>
            <a:pPr algn="just">
              <a:buClrTx/>
              <a:buFontTx/>
              <a:buNone/>
            </a:pPr>
            <a:r>
              <a:rPr lang="en-US" sz="2100" kern="1200" dirty="0" err="1">
                <a:solidFill>
                  <a:srgbClr val="002060"/>
                </a:solidFill>
                <a:latin typeface="Times New Roman" panose="02020603050405020304" pitchFamily="18" charset="0"/>
                <a:ea typeface="Times New Roman" panose="02020603050405020304" pitchFamily="18" charset="0"/>
              </a:rPr>
              <a:t>Điệp</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ngữ</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trong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đoạn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thơ</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là</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các</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từ</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ngữ</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như</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b="1" i="1" kern="1200" dirty="0">
                <a:solidFill>
                  <a:srgbClr val="002060"/>
                </a:solidFill>
                <a:latin typeface="Times New Roman" panose="02020603050405020304" pitchFamily="18" charset="0"/>
                <a:ea typeface="Times New Roman" panose="02020603050405020304" pitchFamily="18" charset="0"/>
              </a:rPr>
              <a:t>“</a:t>
            </a:r>
            <a:r>
              <a:rPr lang="en-US" sz="2100" b="1" i="1" kern="1200" dirty="0" err="1">
                <a:solidFill>
                  <a:srgbClr val="002060"/>
                </a:solidFill>
                <a:latin typeface="Times New Roman" panose="02020603050405020304" pitchFamily="18" charset="0"/>
                <a:ea typeface="Times New Roman" panose="02020603050405020304" pitchFamily="18" charset="0"/>
              </a:rPr>
              <a:t>rất</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Từ</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cái</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Từ</a:t>
            </a:r>
            <a:r>
              <a:rPr lang="en-US" sz="2100" b="1" i="1" kern="1200" dirty="0">
                <a:solidFill>
                  <a:srgbClr val="002060"/>
                </a:solidFill>
                <a:latin typeface="Times New Roman" panose="02020603050405020304" pitchFamily="18" charset="0"/>
                <a:ea typeface="Times New Roman" panose="02020603050405020304" pitchFamily="18" charset="0"/>
              </a:rPr>
              <a:t>...”</a:t>
            </a:r>
            <a:r>
              <a:rPr lang="en-US" sz="2100" kern="1200" dirty="0" err="1">
                <a:solidFill>
                  <a:srgbClr val="002060"/>
                </a:solidFill>
                <a:latin typeface="Times New Roman" panose="02020603050405020304" pitchFamily="18" charset="0"/>
                <a:ea typeface="Times New Roman" panose="02020603050405020304" pitchFamily="18" charset="0"/>
              </a:rPr>
              <a:t>được</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lặp</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đi</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lặp</a:t>
            </a:r>
            <a:r>
              <a:rPr lang="en-US" sz="2100" b="1" i="1" kern="1200" dirty="0">
                <a:solidFill>
                  <a:srgbClr val="002060"/>
                </a:solidFill>
                <a:latin typeface="Times New Roman" panose="02020603050405020304" pitchFamily="18" charset="0"/>
                <a:ea typeface="Times New Roman" panose="02020603050405020304" pitchFamily="18" charset="0"/>
              </a:rPr>
              <a:t> </a:t>
            </a:r>
            <a:r>
              <a:rPr lang="en-US" sz="2100" b="1" i="1" kern="1200" dirty="0" err="1">
                <a:solidFill>
                  <a:srgbClr val="002060"/>
                </a:solidFill>
                <a:latin typeface="Times New Roman" panose="02020603050405020304" pitchFamily="18" charset="0"/>
                <a:ea typeface="Times New Roman" panose="02020603050405020304" pitchFamily="18" charset="0"/>
              </a:rPr>
              <a:t>lại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nhằm</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mục</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đích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liệt</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kê</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những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hình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smtClean="0">
                <a:solidFill>
                  <a:srgbClr val="002060"/>
                </a:solidFill>
                <a:latin typeface="Times New Roman" panose="02020603050405020304" pitchFamily="18" charset="0"/>
                <a:ea typeface="Times New Roman" panose="02020603050405020304" pitchFamily="18" charset="0"/>
              </a:rPr>
              <a:t>ản</a:t>
            </a:r>
            <a:r>
              <a:rPr lang="vi-VN" sz="2100" kern="1200" dirty="0" err="1">
                <a:solidFill>
                  <a:srgbClr val="002060"/>
                </a:solidFill>
                <a:latin typeface="Times New Roman" panose="02020603050405020304" pitchFamily="18" charset="0"/>
                <a:ea typeface="Times New Roman" panose="02020603050405020304" pitchFamily="18" charset="0"/>
              </a:rPr>
              <a:t>h</a:t>
            </a:r>
            <a:r>
              <a:rPr lang="en-US" sz="2100" b="1" i="1" kern="1200" dirty="0" smtClean="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phong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phú</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trong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lời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ru</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của</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mẹ</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nhấn</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mạnh</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vẻ</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đẹp</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của</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những</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hình</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b="1" kern="1200" dirty="0" err="1">
                <a:solidFill>
                  <a:srgbClr val="002060"/>
                </a:solidFill>
                <a:latin typeface="Times New Roman" panose="02020603050405020304" pitchFamily="18" charset="0"/>
                <a:ea typeface="Times New Roman" panose="02020603050405020304" pitchFamily="18" charset="0"/>
              </a:rPr>
              <a:t>ảnh</a:t>
            </a:r>
            <a:r>
              <a:rPr lang="en-US" sz="2100" b="1"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ấy</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Lời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ru</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kết</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thành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những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giá</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trị</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cao</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quý</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nhất</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trong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kho</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tàng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văn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hóa</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dân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tộc</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smtClean="0">
                <a:solidFill>
                  <a:srgbClr val="002060"/>
                </a:solidFill>
                <a:latin typeface="Times New Roman" panose="02020603050405020304" pitchFamily="18" charset="0"/>
                <a:ea typeface="Times New Roman" panose="02020603050405020304" pitchFamily="18" charset="0"/>
              </a:rPr>
              <a:t>Th</a:t>
            </a:r>
            <a:r>
              <a:rPr lang="vi-VN" sz="2100" kern="1200" dirty="0">
                <a:solidFill>
                  <a:srgbClr val="002060"/>
                </a:solidFill>
                <a:latin typeface="Times New Roman" panose="02020603050405020304" pitchFamily="18" charset="0"/>
                <a:ea typeface="Times New Roman" panose="02020603050405020304" pitchFamily="18" charset="0"/>
              </a:rPr>
              <a:t>ấ</a:t>
            </a:r>
            <a:r>
              <a:rPr lang="en-US" sz="2100" kern="1200" dirty="0" smtClean="0">
                <a:solidFill>
                  <a:srgbClr val="002060"/>
                </a:solidFill>
                <a:latin typeface="Times New Roman" panose="02020603050405020304" pitchFamily="18" charset="0"/>
                <a:ea typeface="Times New Roman" panose="02020603050405020304" pitchFamily="18" charset="0"/>
              </a:rPr>
              <a:t>m </a:t>
            </a:r>
            <a:r>
              <a:rPr lang="en-US" sz="2100" kern="1200" dirty="0" err="1">
                <a:solidFill>
                  <a:srgbClr val="002060"/>
                </a:solidFill>
                <a:latin typeface="Times New Roman" panose="02020603050405020304" pitchFamily="18" charset="0"/>
                <a:ea typeface="Times New Roman" panose="02020603050405020304" pitchFamily="18" charset="0"/>
              </a:rPr>
              <a:t>đượm</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trong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lời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ru</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của</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mẹ</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là</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tình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cảm</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thiết</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tha</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là</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trí</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tuệ</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tâm</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hồn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người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Việt</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Vì</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vậy</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nó</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trở</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thành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nguồn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dinh</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dưỡng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quý</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giá</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nuôi</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dưỡng</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tâm</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hồn</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trẻ</a:t>
            </a:r>
            <a:r>
              <a:rPr lang="en-US" sz="2100" kern="1200" dirty="0">
                <a:solidFill>
                  <a:srgbClr val="002060"/>
                </a:solidFill>
                <a:latin typeface="Times New Roman" panose="02020603050405020304" pitchFamily="18" charset="0"/>
                <a:ea typeface="Times New Roman" panose="02020603050405020304" pitchFamily="18" charset="0"/>
              </a:rPr>
              <a:t> </a:t>
            </a:r>
            <a:r>
              <a:rPr lang="en-US" sz="2100" kern="1200" dirty="0" err="1">
                <a:solidFill>
                  <a:srgbClr val="002060"/>
                </a:solidFill>
                <a:latin typeface="Times New Roman" panose="02020603050405020304" pitchFamily="18" charset="0"/>
                <a:ea typeface="Times New Roman" panose="02020603050405020304" pitchFamily="18" charset="0"/>
              </a:rPr>
              <a:t>thơ</a:t>
            </a:r>
            <a:r>
              <a:rPr lang="en-US" sz="2100" kern="1200" dirty="0">
                <a:solidFill>
                  <a:srgbClr val="002060"/>
                </a:solidFill>
                <a:latin typeface="Times New Roman" panose="02020603050405020304" pitchFamily="18" charset="0"/>
                <a:ea typeface="Times New Roman" panose="02020603050405020304" pitchFamily="18" charset="0"/>
              </a:rPr>
              <a:t>.</a:t>
            </a:r>
            <a:endParaRPr lang="en-US" sz="2100" kern="1200" dirty="0">
              <a:solidFill>
                <a:srgbClr val="002060"/>
              </a:solidFill>
              <a:latin typeface="Calibri"/>
            </a:endParaRPr>
          </a:p>
        </p:txBody>
      </p:sp>
    </p:spTree>
    <p:extLst>
      <p:ext uri="{BB962C8B-B14F-4D97-AF65-F5344CB8AC3E}">
        <p14:creationId xmlns:p14="http://schemas.microsoft.com/office/powerpoint/2010/main" val="15968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arn(inVertical)">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barn(inVertical)">
                                      <p:cBhvr>
                                        <p:cTn id="18" dur="500"/>
                                        <p:tgtEl>
                                          <p:spTgt spid="5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barn(inVertical)">
                                      <p:cBhvr>
                                        <p:cTn id="21" dur="500"/>
                                        <p:tgtEl>
                                          <p:spTgt spid="5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barn(inVertical)">
                                      <p:cBhvr>
                                        <p:cTn id="24" dur="500"/>
                                        <p:tgtEl>
                                          <p:spTgt spid="5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arn(inVertical)">
                                      <p:cBhvr>
                                        <p:cTn id="27" dur="500"/>
                                        <p:tgtEl>
                                          <p:spTgt spid="5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barn(inVertical)">
                                      <p:cBhvr>
                                        <p:cTn id="30" dur="500"/>
                                        <p:tgtEl>
                                          <p:spTgt spid="6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arn(inVertical)">
                                      <p:cBhvr>
                                        <p:cTn id="33" dur="500"/>
                                        <p:tgtEl>
                                          <p:spTgt spid="6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barn(inVertical)">
                                      <p:cBhvr>
                                        <p:cTn id="36" dur="500"/>
                                        <p:tgtEl>
                                          <p:spTgt spid="6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barn(inVertical)">
                                      <p:cBhvr>
                                        <p:cTn id="39" dur="500"/>
                                        <p:tgtEl>
                                          <p:spTgt spid="6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barn(inVertical)">
                                      <p:cBhvr>
                                        <p:cTn id="42" dur="500"/>
                                        <p:tgtEl>
                                          <p:spTgt spid="6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barn(inVertical)">
                                      <p:cBhvr>
                                        <p:cTn id="45" dur="500"/>
                                        <p:tgtEl>
                                          <p:spTgt spid="6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barn(inVertical)">
                                      <p:cBhvr>
                                        <p:cTn id="5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12" name="Rectangle 11"/>
          <p:cNvSpPr/>
          <p:nvPr/>
        </p:nvSpPr>
        <p:spPr>
          <a:xfrm>
            <a:off x="1663245" y="1031883"/>
            <a:ext cx="186079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pPr>
            <a:endParaRPr lang="en-US" sz="2400" kern="1200" dirty="0">
              <a:solidFill>
                <a:srgbClr val="294761">
                  <a:lumMod val="50000"/>
                </a:srgbClr>
              </a:solidFill>
              <a:latin typeface="Times New Roman" panose="02020603050405020304" pitchFamily="18" charset="0"/>
              <a:ea typeface="Times New Roman" panose="02020603050405020304" pitchFamily="18" charset="0"/>
            </a:endParaRPr>
          </a:p>
        </p:txBody>
      </p:sp>
      <p:sp>
        <p:nvSpPr>
          <p:cNvPr id="13" name="Title 3"/>
          <p:cNvSpPr>
            <a:spLocks noGrp="1"/>
          </p:cNvSpPr>
          <p:nvPr>
            <p:ph type="title"/>
          </p:nvPr>
        </p:nvSpPr>
        <p:spPr>
          <a:xfrm>
            <a:off x="533088" y="185696"/>
            <a:ext cx="8337300" cy="572700"/>
          </a:xfrm>
        </p:spPr>
        <p:txBody>
          <a:bodyPr/>
          <a:lstStyle/>
          <a:p>
            <a:r>
              <a:rPr lang="en-US" sz="4000" dirty="0" err="1" smtClean="0"/>
              <a:t>Bài</a:t>
            </a:r>
            <a:r>
              <a:rPr lang="en-US" sz="4000" dirty="0" smtClean="0"/>
              <a:t> </a:t>
            </a:r>
            <a:r>
              <a:rPr lang="en-US" sz="4000" dirty="0" err="1" smtClean="0"/>
              <a:t>tập</a:t>
            </a:r>
            <a:r>
              <a:rPr lang="en-US" sz="4000" dirty="0" smtClean="0"/>
              <a:t> 2</a:t>
            </a:r>
            <a:endParaRPr lang="en-US" sz="4000" dirty="0"/>
          </a:p>
        </p:txBody>
      </p:sp>
      <p:sp>
        <p:nvSpPr>
          <p:cNvPr id="14" name="Google Shape;1996;p36"/>
          <p:cNvSpPr txBox="1">
            <a:spLocks/>
          </p:cNvSpPr>
          <p:nvPr/>
        </p:nvSpPr>
        <p:spPr>
          <a:xfrm>
            <a:off x="1741577" y="758396"/>
            <a:ext cx="2808000" cy="75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Concert One"/>
              <a:buNone/>
              <a:defRPr sz="2800" b="1" i="0" u="none" strike="noStrike" cap="none">
                <a:solidFill>
                  <a:schemeClr val="lt1"/>
                </a:solidFill>
                <a:latin typeface="Concert One"/>
                <a:ea typeface="Concert One"/>
                <a:cs typeface="Concert One"/>
                <a:sym typeface="Concert One"/>
              </a:defRPr>
            </a:lvl1pPr>
            <a:lvl2pPr marR="0" lvl="1"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pPr>
              <a:buClr>
                <a:srgbClr val="FFFFFF"/>
              </a:buClr>
            </a:pPr>
            <a:r>
              <a:rPr lang="en-US" dirty="0" err="1" smtClean="0">
                <a:solidFill>
                  <a:srgbClr val="FF0000"/>
                </a:solidFill>
              </a:rPr>
              <a:t>trần</a:t>
            </a:r>
            <a:r>
              <a:rPr lang="en-US" dirty="0" smtClean="0">
                <a:solidFill>
                  <a:srgbClr val="FF0000"/>
                </a:solidFill>
              </a:rPr>
              <a:t> </a:t>
            </a:r>
            <a:r>
              <a:rPr lang="en-US" dirty="0" err="1" smtClean="0">
                <a:solidFill>
                  <a:srgbClr val="FF0000"/>
                </a:solidFill>
              </a:rPr>
              <a:t>trụi</a:t>
            </a:r>
            <a:endParaRPr lang="en-US" dirty="0">
              <a:solidFill>
                <a:srgbClr val="FF0000"/>
              </a:solidFill>
            </a:endParaRPr>
          </a:p>
        </p:txBody>
      </p:sp>
      <p:sp>
        <p:nvSpPr>
          <p:cNvPr id="15" name="Google Shape;1997;p36"/>
          <p:cNvSpPr txBox="1">
            <a:spLocks/>
          </p:cNvSpPr>
          <p:nvPr/>
        </p:nvSpPr>
        <p:spPr>
          <a:xfrm>
            <a:off x="1130157" y="1787583"/>
            <a:ext cx="3287731" cy="218127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600"/>
              </a:spcAft>
            </a:pPr>
            <a:r>
              <a:rPr lang="en-US" sz="2100" b="1" dirty="0" err="1">
                <a:latin typeface="Times New Roman" panose="02020603050405020304" pitchFamily="18" charset="0"/>
                <a:cs typeface="Times New Roman" panose="02020603050405020304" pitchFamily="18" charset="0"/>
              </a:rPr>
              <a:t>t</a:t>
            </a:r>
            <a:r>
              <a:rPr lang="en-US" sz="2100" b="1" dirty="0" err="1" smtClean="0">
                <a:latin typeface="Times New Roman" panose="02020603050405020304" pitchFamily="18" charset="0"/>
                <a:cs typeface="Times New Roman" panose="02020603050405020304" pitchFamily="18" charset="0"/>
              </a:rPr>
              <a:t>rần</a:t>
            </a:r>
            <a:r>
              <a:rPr lang="en-US" sz="2100" dirty="0" smtClean="0">
                <a:latin typeface="Times New Roman" panose="02020603050405020304" pitchFamily="18" charset="0"/>
                <a:cs typeface="Times New Roman" panose="02020603050405020304" pitchFamily="18" charset="0"/>
              </a:rPr>
              <a:t>: ở </a:t>
            </a:r>
            <a:r>
              <a:rPr lang="en-US" sz="2100" dirty="0" err="1" smtClean="0">
                <a:latin typeface="Times New Roman" panose="02020603050405020304" pitchFamily="18" charset="0"/>
                <a:cs typeface="Times New Roman" panose="02020603050405020304" pitchFamily="18" charset="0"/>
              </a:rPr>
              <a:t>trạng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thái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không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được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che</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bọc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để</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lộ</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ra</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bên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ngoài</a:t>
            </a:r>
            <a:endParaRPr lang="en-US" sz="2100" dirty="0" smtClean="0">
              <a:latin typeface="Times New Roman" panose="02020603050405020304" pitchFamily="18" charset="0"/>
              <a:cs typeface="Times New Roman" panose="02020603050405020304" pitchFamily="18" charset="0"/>
            </a:endParaRPr>
          </a:p>
          <a:p>
            <a:pPr algn="just">
              <a:spcAft>
                <a:spcPts val="1600"/>
              </a:spcAft>
            </a:pPr>
            <a:r>
              <a:rPr lang="en-US" sz="2100" b="1" dirty="0" err="1">
                <a:latin typeface="Times New Roman" panose="02020603050405020304" pitchFamily="18" charset="0"/>
                <a:cs typeface="Times New Roman" panose="02020603050405020304" pitchFamily="18" charset="0"/>
              </a:rPr>
              <a:t>t</a:t>
            </a:r>
            <a:r>
              <a:rPr lang="en-US" sz="2100" b="1" dirty="0" err="1" smtClean="0">
                <a:latin typeface="Times New Roman" panose="02020603050405020304" pitchFamily="18" charset="0"/>
                <a:cs typeface="Times New Roman" panose="02020603050405020304" pitchFamily="18" charset="0"/>
              </a:rPr>
              <a:t>rụi</a:t>
            </a:r>
            <a:r>
              <a:rPr lang="en-US" sz="2100" dirty="0" smtClean="0">
                <a:latin typeface="Times New Roman" panose="02020603050405020304" pitchFamily="18" charset="0"/>
                <a:cs typeface="Times New Roman" panose="02020603050405020304" pitchFamily="18" charset="0"/>
              </a:rPr>
              <a:t>: ở </a:t>
            </a:r>
            <a:r>
              <a:rPr lang="en-US" sz="2100" dirty="0" err="1" smtClean="0">
                <a:latin typeface="Times New Roman" panose="02020603050405020304" pitchFamily="18" charset="0"/>
                <a:cs typeface="Times New Roman" panose="02020603050405020304" pitchFamily="18" charset="0"/>
              </a:rPr>
              <a:t>trạng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thái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mất</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hết</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lớp</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che</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phủ</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bên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ngoài</a:t>
            </a: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a:t>
            </a:r>
            <a:r>
              <a:rPr lang="en-US" sz="2100" dirty="0" err="1" smtClean="0">
                <a:latin typeface="Times New Roman" panose="02020603050405020304" pitchFamily="18" charset="0"/>
                <a:cs typeface="Times New Roman" panose="02020603050405020304" pitchFamily="18" charset="0"/>
              </a:rPr>
              <a:t>lá</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hoặc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lông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bao</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phủ</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để</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trơ</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ra</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thân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hoặc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bộ</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phận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của</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thân</a:t>
            </a:r>
            <a:endParaRPr lang="en-US" sz="2100" dirty="0">
              <a:latin typeface="Times New Roman" panose="02020603050405020304" pitchFamily="18" charset="0"/>
              <a:cs typeface="Times New Roman" panose="02020603050405020304" pitchFamily="18" charset="0"/>
            </a:endParaRPr>
          </a:p>
        </p:txBody>
      </p:sp>
      <p:sp>
        <p:nvSpPr>
          <p:cNvPr id="16" name="Rectangle 15"/>
          <p:cNvSpPr/>
          <p:nvPr/>
        </p:nvSpPr>
        <p:spPr>
          <a:xfrm>
            <a:off x="5401671" y="1031883"/>
            <a:ext cx="186079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pPr>
            <a:endParaRPr lang="en-US" sz="2400" kern="1200" dirty="0">
              <a:solidFill>
                <a:srgbClr val="294761">
                  <a:lumMod val="50000"/>
                </a:srgbClr>
              </a:solidFill>
              <a:latin typeface="Times New Roman" panose="02020603050405020304" pitchFamily="18" charset="0"/>
              <a:ea typeface="Times New Roman" panose="02020603050405020304" pitchFamily="18" charset="0"/>
            </a:endParaRPr>
          </a:p>
        </p:txBody>
      </p:sp>
      <p:sp>
        <p:nvSpPr>
          <p:cNvPr id="17" name="Google Shape;1996;p36"/>
          <p:cNvSpPr txBox="1">
            <a:spLocks/>
          </p:cNvSpPr>
          <p:nvPr/>
        </p:nvSpPr>
        <p:spPr>
          <a:xfrm>
            <a:off x="5480003" y="758396"/>
            <a:ext cx="2808000" cy="755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Concert One"/>
              <a:buNone/>
              <a:defRPr sz="2800" b="1" i="0" u="none" strike="noStrike" cap="none">
                <a:solidFill>
                  <a:schemeClr val="lt1"/>
                </a:solidFill>
                <a:latin typeface="Concert One"/>
                <a:ea typeface="Concert One"/>
                <a:cs typeface="Concert One"/>
                <a:sym typeface="Concert One"/>
              </a:defRPr>
            </a:lvl1pPr>
            <a:lvl2pPr marR="0" lvl="1"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pPr>
              <a:buClr>
                <a:srgbClr val="FFFFFF"/>
              </a:buClr>
            </a:pPr>
            <a:r>
              <a:rPr lang="en-US" dirty="0" err="1">
                <a:solidFill>
                  <a:srgbClr val="FF0000"/>
                </a:solidFill>
              </a:rPr>
              <a:t>b</a:t>
            </a:r>
            <a:r>
              <a:rPr lang="en-US" dirty="0" err="1" smtClean="0">
                <a:solidFill>
                  <a:srgbClr val="FF0000"/>
                </a:solidFill>
              </a:rPr>
              <a:t>ồng</a:t>
            </a:r>
            <a:r>
              <a:rPr lang="en-US" dirty="0" smtClean="0">
                <a:solidFill>
                  <a:srgbClr val="FF0000"/>
                </a:solidFill>
              </a:rPr>
              <a:t> </a:t>
            </a:r>
            <a:r>
              <a:rPr lang="en-US" dirty="0" err="1" smtClean="0">
                <a:solidFill>
                  <a:srgbClr val="FF0000"/>
                </a:solidFill>
              </a:rPr>
              <a:t>bế</a:t>
            </a:r>
            <a:endParaRPr lang="en-US" dirty="0">
              <a:solidFill>
                <a:srgbClr val="FF0000"/>
              </a:solidFill>
            </a:endParaRPr>
          </a:p>
        </p:txBody>
      </p:sp>
      <p:sp>
        <p:nvSpPr>
          <p:cNvPr id="18" name="Google Shape;1997;p36"/>
          <p:cNvSpPr txBox="1">
            <a:spLocks/>
          </p:cNvSpPr>
          <p:nvPr/>
        </p:nvSpPr>
        <p:spPr>
          <a:xfrm>
            <a:off x="4837761" y="1767035"/>
            <a:ext cx="3287731" cy="218127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600"/>
              </a:spcAft>
            </a:pPr>
            <a:r>
              <a:rPr lang="en-US" sz="2100" b="1" dirty="0" err="1">
                <a:latin typeface="Times New Roman" panose="02020603050405020304" pitchFamily="18" charset="0"/>
                <a:cs typeface="Times New Roman" panose="02020603050405020304" pitchFamily="18" charset="0"/>
              </a:rPr>
              <a:t>b</a:t>
            </a:r>
            <a:r>
              <a:rPr lang="en-US" sz="2100" b="1" dirty="0" err="1" smtClean="0">
                <a:latin typeface="Times New Roman" panose="02020603050405020304" pitchFamily="18" charset="0"/>
                <a:cs typeface="Times New Roman" panose="02020603050405020304" pitchFamily="18" charset="0"/>
              </a:rPr>
              <a:t>ồng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bế</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ẵm</a:t>
            </a:r>
            <a:endParaRPr lang="en-US" sz="2100" dirty="0" smtClean="0">
              <a:latin typeface="Times New Roman" panose="02020603050405020304" pitchFamily="18" charset="0"/>
              <a:cs typeface="Times New Roman" panose="02020603050405020304" pitchFamily="18" charset="0"/>
            </a:endParaRPr>
          </a:p>
          <a:p>
            <a:pPr algn="just">
              <a:spcAft>
                <a:spcPts val="1600"/>
              </a:spcAft>
            </a:pPr>
            <a:r>
              <a:rPr lang="en-US" sz="2100" b="1" dirty="0" err="1">
                <a:latin typeface="Times New Roman" panose="02020603050405020304" pitchFamily="18" charset="0"/>
                <a:cs typeface="Times New Roman" panose="02020603050405020304" pitchFamily="18" charset="0"/>
              </a:rPr>
              <a:t>b</a:t>
            </a:r>
            <a:r>
              <a:rPr lang="en-US" sz="2100" b="1" dirty="0" err="1" smtClean="0">
                <a:latin typeface="Times New Roman" panose="02020603050405020304" pitchFamily="18" charset="0"/>
                <a:cs typeface="Times New Roman" panose="02020603050405020304" pitchFamily="18" charset="0"/>
              </a:rPr>
              <a:t>ế</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mang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người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động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vật</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bằng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cách</a:t>
            </a:r>
            <a:r>
              <a:rPr lang="en-US" sz="2100" dirty="0" smtClean="0">
                <a:latin typeface="Times New Roman" panose="02020603050405020304" pitchFamily="18" charset="0"/>
                <a:cs typeface="Times New Roman" panose="02020603050405020304" pitchFamily="18" charset="0"/>
              </a:rPr>
              <a:t> dung </a:t>
            </a:r>
            <a:r>
              <a:rPr lang="en-US" sz="2100" dirty="0" err="1" smtClean="0">
                <a:latin typeface="Times New Roman" panose="02020603050405020304" pitchFamily="18" charset="0"/>
                <a:cs typeface="Times New Roman" panose="02020603050405020304" pitchFamily="18" charset="0"/>
              </a:rPr>
              <a:t>tay</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đỡ</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và</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giữ</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cho</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sát</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vào</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người</a:t>
            </a:r>
            <a:endParaRPr lang="en-US" sz="2100" dirty="0">
              <a:latin typeface="Times New Roman" panose="02020603050405020304" pitchFamily="18" charset="0"/>
              <a:cs typeface="Times New Roman" panose="02020603050405020304" pitchFamily="18" charset="0"/>
            </a:endParaRPr>
          </a:p>
        </p:txBody>
      </p:sp>
      <p:sp>
        <p:nvSpPr>
          <p:cNvPr id="20" name="Freeform 5"/>
          <p:cNvSpPr>
            <a:spLocks/>
          </p:cNvSpPr>
          <p:nvPr/>
        </p:nvSpPr>
        <p:spPr bwMode="auto">
          <a:xfrm rot="5400000">
            <a:off x="4453166" y="3087978"/>
            <a:ext cx="296074" cy="2911253"/>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solidFill>
              <a:schemeClr val="accent1">
                <a:lumMod val="75000"/>
              </a:schemeClr>
            </a:solidFill>
          </a:ln>
        </p:spPr>
        <p:txBody>
          <a:bodyPr vert="horz" wrap="square" lIns="91384" tIns="45692" rIns="91384" bIns="45692"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2847810" y="4483136"/>
            <a:ext cx="3642397" cy="843104"/>
          </a:xfrm>
          <a:prstGeom prst="rect">
            <a:avLst/>
          </a:prstGeom>
        </p:spPr>
      </p:pic>
    </p:spTree>
    <p:extLst>
      <p:ext uri="{BB962C8B-B14F-4D97-AF65-F5344CB8AC3E}">
        <p14:creationId xmlns:p14="http://schemas.microsoft.com/office/powerpoint/2010/main" val="32504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2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animBg="1"/>
      <p:bldP spid="17" grpId="0"/>
      <p:bldP spid="18"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40733" y="-523112"/>
            <a:ext cx="8364437" cy="4865030"/>
          </a:xfrm>
          <a:prstGeom prst="rect">
            <a:avLst/>
          </a:prstGeom>
        </p:spPr>
      </p:pic>
      <p:sp>
        <p:nvSpPr>
          <p:cNvPr id="64" name="Rectangle 63"/>
          <p:cNvSpPr/>
          <p:nvPr/>
        </p:nvSpPr>
        <p:spPr>
          <a:xfrm>
            <a:off x="585407" y="3618464"/>
            <a:ext cx="821976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buFontTx/>
              <a:buNone/>
            </a:pPr>
            <a:r>
              <a:rPr lang="en-US" sz="2400" kern="1200" dirty="0" smtClean="0">
                <a:solidFill>
                  <a:srgbClr val="FF0000"/>
                </a:solidFill>
                <a:latin typeface="Times New Roman" panose="02020603050405020304" pitchFamily="18" charset="0"/>
                <a:ea typeface="Times New Roman" panose="02020603050405020304" pitchFamily="18" charset="0"/>
              </a:rPr>
              <a:t>YÊU CẦU: chia </a:t>
            </a:r>
            <a:r>
              <a:rPr lang="en-US" sz="2400" kern="1200" dirty="0" err="1" smtClean="0">
                <a:solidFill>
                  <a:srgbClr val="FF0000"/>
                </a:solidFill>
                <a:latin typeface="Times New Roman" panose="02020603050405020304" pitchFamily="18" charset="0"/>
                <a:ea typeface="Times New Roman" panose="02020603050405020304" pitchFamily="18" charset="0"/>
              </a:rPr>
              <a:t>lớp</a:t>
            </a:r>
            <a:r>
              <a:rPr lang="en-US" sz="2400" kern="1200" dirty="0" smtClean="0">
                <a:solidFill>
                  <a:srgbClr val="FF0000"/>
                </a:solidFill>
                <a:latin typeface="Times New Roman" panose="02020603050405020304" pitchFamily="18" charset="0"/>
                <a:ea typeface="Times New Roman" panose="02020603050405020304" pitchFamily="18" charset="0"/>
              </a:rPr>
              <a:t> </a:t>
            </a:r>
            <a:r>
              <a:rPr lang="en-US" sz="2400" kern="1200" dirty="0" err="1" smtClean="0">
                <a:solidFill>
                  <a:srgbClr val="FF0000"/>
                </a:solidFill>
                <a:latin typeface="Times New Roman" panose="02020603050405020304" pitchFamily="18" charset="0"/>
                <a:ea typeface="Times New Roman" panose="02020603050405020304" pitchFamily="18" charset="0"/>
              </a:rPr>
              <a:t>thành</a:t>
            </a:r>
            <a:r>
              <a:rPr lang="en-US" sz="2400" kern="1200" dirty="0" smtClean="0">
                <a:solidFill>
                  <a:srgbClr val="FF0000"/>
                </a:solidFill>
                <a:latin typeface="Times New Roman" panose="02020603050405020304" pitchFamily="18" charset="0"/>
                <a:ea typeface="Times New Roman" panose="02020603050405020304" pitchFamily="18" charset="0"/>
              </a:rPr>
              <a:t> 2 </a:t>
            </a:r>
            <a:r>
              <a:rPr lang="en-US" sz="2400" kern="1200" dirty="0" err="1" smtClean="0">
                <a:solidFill>
                  <a:srgbClr val="FF0000"/>
                </a:solidFill>
                <a:latin typeface="Times New Roman" panose="02020603050405020304" pitchFamily="18" charset="0"/>
                <a:ea typeface="Times New Roman" panose="02020603050405020304" pitchFamily="18" charset="0"/>
              </a:rPr>
              <a:t>đội</a:t>
            </a:r>
            <a:r>
              <a:rPr lang="en-US" sz="2400" kern="1200" dirty="0" smtClean="0">
                <a:solidFill>
                  <a:srgbClr val="FF0000"/>
                </a:solidFill>
                <a:latin typeface="Times New Roman" panose="02020603050405020304" pitchFamily="18" charset="0"/>
                <a:ea typeface="Times New Roman" panose="02020603050405020304" pitchFamily="18" charset="0"/>
              </a:rPr>
              <a:t>, </a:t>
            </a:r>
            <a:r>
              <a:rPr lang="en-US" sz="2400" kern="1200" dirty="0" err="1" smtClean="0">
                <a:solidFill>
                  <a:srgbClr val="FF0000"/>
                </a:solidFill>
                <a:latin typeface="Times New Roman" panose="02020603050405020304" pitchFamily="18" charset="0"/>
                <a:ea typeface="Times New Roman" panose="02020603050405020304" pitchFamily="18" charset="0"/>
              </a:rPr>
              <a:t>tìm</a:t>
            </a:r>
            <a:r>
              <a:rPr lang="en-US" sz="2400" kern="1200" dirty="0" smtClean="0">
                <a:solidFill>
                  <a:srgbClr val="FF0000"/>
                </a:solidFill>
                <a:latin typeface="Times New Roman" panose="02020603050405020304" pitchFamily="18" charset="0"/>
                <a:ea typeface="Times New Roman" panose="02020603050405020304" pitchFamily="18" charset="0"/>
              </a:rPr>
              <a:t> n</a:t>
            </a:r>
            <a:r>
              <a:rPr lang="vi-VN" sz="2400" kern="1200" dirty="0" smtClean="0">
                <a:solidFill>
                  <a:srgbClr val="FF0000"/>
                </a:solidFill>
                <a:latin typeface="Times New Roman" panose="02020603050405020304" pitchFamily="18" charset="0"/>
                <a:ea typeface="Times New Roman" panose="02020603050405020304" pitchFamily="18" charset="0"/>
              </a:rPr>
              <a:t>hững từ trong và ngoài văn bản có cấu tạo giống từ «trần trụi, bế bồng» (hai từ đồng nghĩa, có các tiếng giống nhau, nhưng trật tự từ khác nhau)</a:t>
            </a:r>
            <a:endParaRPr lang="en-US" sz="2400" kern="12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687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1000"/>
                                        <p:tgtEl>
                                          <p:spTgt spid="64"/>
                                        </p:tgtEl>
                                      </p:cBhvr>
                                    </p:animEffect>
                                    <p:anim calcmode="lin" valueType="num">
                                      <p:cBhvr>
                                        <p:cTn id="15" dur="1000" fill="hold"/>
                                        <p:tgtEl>
                                          <p:spTgt spid="64"/>
                                        </p:tgtEl>
                                        <p:attrNameLst>
                                          <p:attrName>ppt_x</p:attrName>
                                        </p:attrNameLst>
                                      </p:cBhvr>
                                      <p:tavLst>
                                        <p:tav tm="0">
                                          <p:val>
                                            <p:strVal val="#ppt_x"/>
                                          </p:val>
                                        </p:tav>
                                        <p:tav tm="100000">
                                          <p:val>
                                            <p:strVal val="#ppt_x"/>
                                          </p:val>
                                        </p:tav>
                                      </p:tavLst>
                                    </p:anim>
                                    <p:anim calcmode="lin" valueType="num">
                                      <p:cBhvr>
                                        <p:cTn id="16"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pic>
        <p:nvPicPr>
          <p:cNvPr id="47" name="Picture 46" descr="22858PICdbgea5Gz679dY_PIC2018.png"/>
          <p:cNvPicPr>
            <a:picLocks noChangeAspect="1"/>
          </p:cNvPicPr>
          <p:nvPr/>
        </p:nvPicPr>
        <p:blipFill>
          <a:blip r:embed="rId3" cstate="print"/>
          <a:stretch>
            <a:fillRect/>
          </a:stretch>
        </p:blipFill>
        <p:spPr>
          <a:xfrm flipH="1">
            <a:off x="0" y="1194738"/>
            <a:ext cx="3731107" cy="3948762"/>
          </a:xfrm>
          <a:prstGeom prst="rect">
            <a:avLst/>
          </a:prstGeom>
        </p:spPr>
      </p:pic>
      <p:sp>
        <p:nvSpPr>
          <p:cNvPr id="48" name="Cloud Callout 47"/>
          <p:cNvSpPr/>
          <p:nvPr/>
        </p:nvSpPr>
        <p:spPr>
          <a:xfrm>
            <a:off x="2934798" y="94769"/>
            <a:ext cx="5024710" cy="3429267"/>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31107" y="686017"/>
            <a:ext cx="3563545" cy="2246769"/>
          </a:xfrm>
          <a:prstGeom prst="rect">
            <a:avLst/>
          </a:prstGeom>
        </p:spPr>
        <p:txBody>
          <a:bodyPr wrap="square">
            <a:spAutoFit/>
          </a:bodyPr>
          <a:lstStyle/>
          <a:p>
            <a:pPr algn="ctr">
              <a:buClrTx/>
              <a:buFontTx/>
              <a:buNone/>
            </a:pPr>
            <a:r>
              <a:rPr lang="en-US" sz="2800" i="1" kern="1200" dirty="0" smtClean="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thơ</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ngây</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smtClean="0">
                <a:solidFill>
                  <a:srgbClr val="FF0000"/>
                </a:solidFill>
                <a:latin typeface="Times New Roman" panose="02020603050405020304" pitchFamily="18" charset="0"/>
                <a:ea typeface="Times New Roman" panose="02020603050405020304" pitchFamily="18" charset="0"/>
              </a:rPr>
              <a:t>đau</a:t>
            </a:r>
            <a:r>
              <a:rPr lang="en-US" sz="2800" i="1" kern="1200" dirty="0" smtClean="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khổ</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ngại</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ngần</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yêu</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thương</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thương</a:t>
            </a:r>
            <a:r>
              <a:rPr lang="en-US" sz="2800" i="1" kern="1200" dirty="0">
                <a:solidFill>
                  <a:srgbClr val="FF0000"/>
                </a:solidFill>
                <a:latin typeface="Times New Roman" panose="02020603050405020304" pitchFamily="18" charset="0"/>
                <a:ea typeface="Times New Roman" panose="02020603050405020304" pitchFamily="18" charset="0"/>
              </a:rPr>
              <a:t> </a:t>
            </a:r>
            <a:r>
              <a:rPr lang="en-US" sz="2800" i="1" kern="1200" dirty="0" err="1">
                <a:solidFill>
                  <a:srgbClr val="FF0000"/>
                </a:solidFill>
                <a:latin typeface="Times New Roman" panose="02020603050405020304" pitchFamily="18" charset="0"/>
                <a:ea typeface="Times New Roman" panose="02020603050405020304" pitchFamily="18" charset="0"/>
              </a:rPr>
              <a:t>cảm</a:t>
            </a:r>
            <a:r>
              <a:rPr lang="en-US" sz="2800" i="1" kern="1200" dirty="0">
                <a:solidFill>
                  <a:srgbClr val="FF0000"/>
                </a:solidFill>
                <a:latin typeface="Times New Roman" panose="02020603050405020304" pitchFamily="18" charset="0"/>
                <a:ea typeface="Times New Roman" panose="02020603050405020304" pitchFamily="18" charset="0"/>
              </a:rPr>
              <a:t>, </a:t>
            </a:r>
            <a:r>
              <a:rPr lang="vi-VN" sz="2800" i="1" kern="1200" dirty="0" smtClean="0">
                <a:solidFill>
                  <a:srgbClr val="FF0000"/>
                </a:solidFill>
                <a:latin typeface="Times New Roman" panose="02020603050405020304" pitchFamily="18" charset="0"/>
                <a:ea typeface="Times New Roman" panose="02020603050405020304" pitchFamily="18" charset="0"/>
              </a:rPr>
              <a:t>quần áo, cười nói, x</a:t>
            </a:r>
            <a:r>
              <a:rPr lang="en-US" sz="2800" i="1" kern="1200" dirty="0">
                <a:solidFill>
                  <a:srgbClr val="FF0000"/>
                </a:solidFill>
                <a:latin typeface="Times New Roman" panose="02020603050405020304" pitchFamily="18" charset="0"/>
                <a:ea typeface="Times New Roman" panose="02020603050405020304" pitchFamily="18" charset="0"/>
              </a:rPr>
              <a:t>ó</a:t>
            </a:r>
            <a:r>
              <a:rPr lang="vi-VN" sz="2800" i="1" kern="1200" dirty="0" smtClean="0">
                <a:solidFill>
                  <a:srgbClr val="FF0000"/>
                </a:solidFill>
                <a:latin typeface="Times New Roman" panose="02020603050405020304" pitchFamily="18" charset="0"/>
                <a:ea typeface="Times New Roman" panose="02020603050405020304" pitchFamily="18" charset="0"/>
              </a:rPr>
              <a:t>m làng, đau đớn</a:t>
            </a:r>
            <a:r>
              <a:rPr lang="en-US" sz="2800" i="1" kern="1200" dirty="0" smtClean="0">
                <a:solidFill>
                  <a:srgbClr val="FF0000"/>
                </a:solidFill>
                <a:latin typeface="Times New Roman" panose="02020603050405020304" pitchFamily="18" charset="0"/>
                <a:ea typeface="Times New Roman" panose="02020603050405020304" pitchFamily="18" charset="0"/>
              </a:rPr>
              <a:t> </a:t>
            </a:r>
            <a:r>
              <a:rPr lang="en-US" sz="2800" i="1" kern="1200" dirty="0">
                <a:solidFill>
                  <a:srgbClr val="FF0000"/>
                </a:solidFill>
                <a:latin typeface="Times New Roman" panose="02020603050405020304" pitchFamily="18" charset="0"/>
                <a:ea typeface="Times New Roman" panose="02020603050405020304" pitchFamily="18" charset="0"/>
              </a:rPr>
              <a:t>...</a:t>
            </a:r>
            <a:endParaRPr lang="en-US" sz="2800" kern="1200" dirty="0">
              <a:solidFill>
                <a:srgbClr val="FF0000"/>
              </a:solidFill>
              <a:latin typeface="Calibri" panose="020F0502020204030204"/>
            </a:endParaRPr>
          </a:p>
        </p:txBody>
      </p:sp>
    </p:spTree>
    <p:extLst>
      <p:ext uri="{BB962C8B-B14F-4D97-AF65-F5344CB8AC3E}">
        <p14:creationId xmlns:p14="http://schemas.microsoft.com/office/powerpoint/2010/main" val="11978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circle(in)">
                                      <p:cBhvr>
                                        <p:cTn id="12" dur="20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692497"/>
            <a:ext cx="2275610" cy="4478149"/>
          </a:xfrm>
          <a:prstGeom prst="rect">
            <a:avLst/>
          </a:prstGeom>
        </p:spPr>
        <p:txBody>
          <a:bodyPr wrap="square">
            <a:spAutoFit/>
          </a:bodyPr>
          <a:lstStyle/>
          <a:p>
            <a:pPr>
              <a:buClrTx/>
              <a:buFontTx/>
              <a:buNone/>
            </a:pPr>
            <a:r>
              <a:rPr lang="vi-VN" sz="1500" kern="1200" dirty="0">
                <a:solidFill>
                  <a:srgbClr val="001A33"/>
                </a:solidFill>
                <a:latin typeface="Times New Roman" panose="02020603050405020304" pitchFamily="18" charset="0"/>
              </a:rPr>
              <a:t>Trời sinh ra trước nhất</a:t>
            </a:r>
          </a:p>
          <a:p>
            <a:pPr>
              <a:buClrTx/>
              <a:buFontTx/>
              <a:buNone/>
            </a:pPr>
            <a:r>
              <a:rPr lang="vi-VN" sz="1500" kern="1200" dirty="0">
                <a:solidFill>
                  <a:srgbClr val="001A33"/>
                </a:solidFill>
                <a:latin typeface="Times New Roman" panose="02020603050405020304" pitchFamily="18" charset="0"/>
              </a:rPr>
              <a:t>Chỉ toàn là trẻ con</a:t>
            </a:r>
          </a:p>
          <a:p>
            <a:pPr>
              <a:buClrTx/>
              <a:buFontTx/>
              <a:buNone/>
            </a:pPr>
            <a:r>
              <a:rPr lang="vi-VN" sz="1500" kern="1200" dirty="0">
                <a:solidFill>
                  <a:srgbClr val="001A33"/>
                </a:solidFill>
                <a:latin typeface="Times New Roman" panose="02020603050405020304" pitchFamily="18" charset="0"/>
              </a:rPr>
              <a:t>Trên trái đất trụi trần</a:t>
            </a:r>
          </a:p>
          <a:p>
            <a:pPr>
              <a:buClrTx/>
              <a:buFontTx/>
              <a:buNone/>
            </a:pPr>
            <a:r>
              <a:rPr lang="vi-VN" sz="1500" kern="1200" dirty="0">
                <a:solidFill>
                  <a:srgbClr val="001A33"/>
                </a:solidFill>
                <a:latin typeface="Times New Roman" panose="02020603050405020304" pitchFamily="18" charset="0"/>
              </a:rPr>
              <a:t>Không dáng cây ngọn cỏ</a:t>
            </a:r>
          </a:p>
          <a:p>
            <a:pPr>
              <a:buClrTx/>
              <a:buFontTx/>
              <a:buNone/>
            </a:pPr>
            <a:r>
              <a:rPr lang="vi-VN" sz="1500" kern="1200" dirty="0">
                <a:solidFill>
                  <a:srgbClr val="001A33"/>
                </a:solidFill>
                <a:latin typeface="Times New Roman" panose="02020603050405020304" pitchFamily="18" charset="0"/>
              </a:rPr>
              <a:t>Mặt trời cũng chưa có</a:t>
            </a:r>
          </a:p>
          <a:p>
            <a:pPr>
              <a:buClrTx/>
              <a:buFontTx/>
              <a:buNone/>
            </a:pPr>
            <a:r>
              <a:rPr lang="vi-VN" sz="1500" kern="1200" dirty="0">
                <a:solidFill>
                  <a:srgbClr val="001A33"/>
                </a:solidFill>
                <a:latin typeface="Times New Roman" panose="02020603050405020304" pitchFamily="18" charset="0"/>
              </a:rPr>
              <a:t>Chỉ toàn là bóng đêm</a:t>
            </a:r>
          </a:p>
          <a:p>
            <a:pPr>
              <a:buClrTx/>
              <a:buFontTx/>
              <a:buNone/>
            </a:pPr>
            <a:r>
              <a:rPr lang="vi-VN" sz="1500" kern="1200" dirty="0">
                <a:solidFill>
                  <a:srgbClr val="001A33"/>
                </a:solidFill>
                <a:latin typeface="Times New Roman" panose="02020603050405020304" pitchFamily="18" charset="0"/>
              </a:rPr>
              <a:t>Không khí chỉ màu đen</a:t>
            </a:r>
          </a:p>
          <a:p>
            <a:pPr>
              <a:buClrTx/>
              <a:buFontTx/>
              <a:buNone/>
            </a:pPr>
            <a:r>
              <a:rPr lang="vi-VN" sz="1500" kern="1200" dirty="0">
                <a:solidFill>
                  <a:srgbClr val="001A33"/>
                </a:solidFill>
                <a:latin typeface="Times New Roman" panose="02020603050405020304" pitchFamily="18" charset="0"/>
              </a:rPr>
              <a:t>Chưa có màu sắc khác</a:t>
            </a:r>
          </a:p>
          <a:p>
            <a:pPr>
              <a:buClrTx/>
              <a:buFontTx/>
              <a:buNone/>
            </a:pPr>
            <a:r>
              <a:rPr lang="vi-VN" sz="1500" kern="1200" dirty="0">
                <a:solidFill>
                  <a:srgbClr val="001A33"/>
                </a:solidFill>
                <a:latin typeface="Times New Roman" panose="02020603050405020304" pitchFamily="18" charset="0"/>
              </a:rPr>
              <a:t>***</a:t>
            </a:r>
          </a:p>
          <a:p>
            <a:pPr>
              <a:buClrTx/>
              <a:buFontTx/>
              <a:buNone/>
            </a:pPr>
            <a:endParaRPr lang="vi-VN" sz="1500" kern="1200" dirty="0">
              <a:solidFill>
                <a:srgbClr val="001A33"/>
              </a:solidFill>
              <a:latin typeface="Times New Roman" panose="02020603050405020304" pitchFamily="18" charset="0"/>
            </a:endParaRPr>
          </a:p>
          <a:p>
            <a:pPr>
              <a:buClrTx/>
              <a:buFontTx/>
              <a:buNone/>
            </a:pPr>
            <a:r>
              <a:rPr lang="vi-VN" sz="1500" kern="1200" dirty="0">
                <a:solidFill>
                  <a:srgbClr val="001A33"/>
                </a:solidFill>
                <a:latin typeface="Times New Roman" panose="02020603050405020304" pitchFamily="18" charset="0"/>
              </a:rPr>
              <a:t>Mắt trẻ con sáng lắm</a:t>
            </a:r>
          </a:p>
          <a:p>
            <a:pPr>
              <a:buClrTx/>
              <a:buFontTx/>
              <a:buNone/>
            </a:pPr>
            <a:r>
              <a:rPr lang="vi-VN" sz="1500" kern="1200" dirty="0">
                <a:solidFill>
                  <a:srgbClr val="001A33"/>
                </a:solidFill>
                <a:latin typeface="Times New Roman" panose="02020603050405020304" pitchFamily="18" charset="0"/>
              </a:rPr>
              <a:t>Nhưng chưa thấy gì đâu!</a:t>
            </a:r>
          </a:p>
          <a:p>
            <a:pPr>
              <a:buClrTx/>
              <a:buFontTx/>
              <a:buNone/>
            </a:pPr>
            <a:r>
              <a:rPr lang="vi-VN" sz="1500" kern="1200" dirty="0">
                <a:solidFill>
                  <a:srgbClr val="001A33"/>
                </a:solidFill>
                <a:latin typeface="Times New Roman" panose="02020603050405020304" pitchFamily="18" charset="0"/>
              </a:rPr>
              <a:t>Mặt trời mới nhô cao</a:t>
            </a:r>
          </a:p>
          <a:p>
            <a:pPr>
              <a:buClrTx/>
              <a:buFontTx/>
              <a:buNone/>
            </a:pPr>
            <a:r>
              <a:rPr lang="vi-VN" sz="1500" kern="1200" dirty="0">
                <a:solidFill>
                  <a:srgbClr val="001A33"/>
                </a:solidFill>
                <a:latin typeface="Times New Roman" panose="02020603050405020304" pitchFamily="18" charset="0"/>
              </a:rPr>
              <a:t>Cho trẻ con nhìn rõ</a:t>
            </a:r>
          </a:p>
          <a:p>
            <a:pPr>
              <a:buClrTx/>
              <a:buFontTx/>
              <a:buNone/>
            </a:pPr>
            <a:r>
              <a:rPr lang="vi-VN" sz="1500" kern="1200" dirty="0">
                <a:solidFill>
                  <a:srgbClr val="001A33"/>
                </a:solidFill>
                <a:latin typeface="Times New Roman" panose="02020603050405020304" pitchFamily="18" charset="0"/>
              </a:rPr>
              <a:t>Màu xanh bắt đầu cỏ</a:t>
            </a:r>
          </a:p>
          <a:p>
            <a:pPr>
              <a:buClrTx/>
              <a:buFontTx/>
              <a:buNone/>
            </a:pPr>
            <a:r>
              <a:rPr lang="vi-VN" sz="1500" kern="1200" dirty="0">
                <a:solidFill>
                  <a:srgbClr val="001A33"/>
                </a:solidFill>
                <a:latin typeface="Times New Roman" panose="02020603050405020304" pitchFamily="18" charset="0"/>
              </a:rPr>
              <a:t>Màu xanh bắt đầu cây</a:t>
            </a:r>
          </a:p>
          <a:p>
            <a:pPr>
              <a:buClrTx/>
              <a:buFontTx/>
              <a:buNone/>
            </a:pPr>
            <a:r>
              <a:rPr lang="vi-VN" sz="1500" kern="1200" dirty="0">
                <a:solidFill>
                  <a:srgbClr val="001A33"/>
                </a:solidFill>
                <a:latin typeface="Times New Roman" panose="02020603050405020304" pitchFamily="18" charset="0"/>
              </a:rPr>
              <a:t>Cây cao bằng gang tay</a:t>
            </a:r>
          </a:p>
          <a:p>
            <a:pPr>
              <a:buClrTx/>
              <a:buFontTx/>
              <a:buNone/>
            </a:pPr>
            <a:r>
              <a:rPr lang="vi-VN" sz="1500" kern="1200" dirty="0">
                <a:solidFill>
                  <a:srgbClr val="001A33"/>
                </a:solidFill>
                <a:latin typeface="Times New Roman" panose="02020603050405020304" pitchFamily="18" charset="0"/>
              </a:rPr>
              <a:t>Lá cỏ bằng sợi tóc</a:t>
            </a:r>
          </a:p>
          <a:p>
            <a:pPr>
              <a:buClrTx/>
              <a:buFontTx/>
              <a:buNone/>
            </a:pPr>
            <a:r>
              <a:rPr lang="vi-VN" sz="1500" kern="1200" dirty="0">
                <a:solidFill>
                  <a:srgbClr val="001A33"/>
                </a:solidFill>
                <a:latin typeface="Times New Roman" panose="02020603050405020304" pitchFamily="18" charset="0"/>
              </a:rPr>
              <a:t>Cái hoa bằng cái cúc</a:t>
            </a:r>
          </a:p>
        </p:txBody>
      </p:sp>
      <p:sp>
        <p:nvSpPr>
          <p:cNvPr id="12" name="Rectangle 11"/>
          <p:cNvSpPr/>
          <p:nvPr/>
        </p:nvSpPr>
        <p:spPr>
          <a:xfrm>
            <a:off x="2059997" y="692497"/>
            <a:ext cx="2597727" cy="4708981"/>
          </a:xfrm>
          <a:prstGeom prst="rect">
            <a:avLst/>
          </a:prstGeom>
        </p:spPr>
        <p:txBody>
          <a:bodyPr wrap="square">
            <a:spAutoFit/>
          </a:bodyPr>
          <a:lstStyle/>
          <a:p>
            <a:pPr>
              <a:buClrTx/>
              <a:buFontTx/>
              <a:buNone/>
            </a:pPr>
            <a:r>
              <a:rPr lang="vi-VN" sz="1500" kern="1200" dirty="0">
                <a:solidFill>
                  <a:srgbClr val="001A33"/>
                </a:solidFill>
                <a:latin typeface="Times New Roman" panose="02020603050405020304" pitchFamily="18" charset="0"/>
              </a:rPr>
              <a:t>Màu đỏ làm ra hoa</a:t>
            </a:r>
          </a:p>
          <a:p>
            <a:pPr>
              <a:buClrTx/>
              <a:buFontTx/>
              <a:buNone/>
            </a:pPr>
            <a:r>
              <a:rPr lang="vi-VN" sz="1500" kern="1200" dirty="0">
                <a:solidFill>
                  <a:srgbClr val="001A33"/>
                </a:solidFill>
                <a:latin typeface="Times New Roman" panose="02020603050405020304" pitchFamily="18" charset="0"/>
              </a:rPr>
              <a:t>Chim bấy giờ sinh ra</a:t>
            </a:r>
          </a:p>
          <a:p>
            <a:pPr>
              <a:buClrTx/>
              <a:buFontTx/>
              <a:buNone/>
            </a:pPr>
            <a:r>
              <a:rPr lang="vi-VN" sz="1500" kern="1200" dirty="0">
                <a:solidFill>
                  <a:srgbClr val="001A33"/>
                </a:solidFill>
                <a:latin typeface="Times New Roman" panose="02020603050405020304" pitchFamily="18" charset="0"/>
              </a:rPr>
              <a:t>Cho trẻ nghe tiếng hót</a:t>
            </a:r>
          </a:p>
          <a:p>
            <a:pPr>
              <a:buClrTx/>
              <a:buFontTx/>
              <a:buNone/>
            </a:pPr>
            <a:r>
              <a:rPr lang="vi-VN" sz="1500" kern="1200" dirty="0">
                <a:solidFill>
                  <a:srgbClr val="001A33"/>
                </a:solidFill>
                <a:latin typeface="Times New Roman" panose="02020603050405020304" pitchFamily="18" charset="0"/>
              </a:rPr>
              <a:t>Tiếng hót trong bằng nước</a:t>
            </a:r>
          </a:p>
          <a:p>
            <a:pPr>
              <a:buClrTx/>
              <a:buFontTx/>
              <a:buNone/>
            </a:pPr>
            <a:r>
              <a:rPr lang="vi-VN" sz="1500" kern="1200" dirty="0">
                <a:solidFill>
                  <a:srgbClr val="001A33"/>
                </a:solidFill>
                <a:latin typeface="Times New Roman" panose="02020603050405020304" pitchFamily="18" charset="0"/>
              </a:rPr>
              <a:t>Tiếng hót cao bằng mây</a:t>
            </a:r>
          </a:p>
          <a:p>
            <a:pPr>
              <a:buClrTx/>
              <a:buFontTx/>
              <a:buNone/>
            </a:pPr>
            <a:r>
              <a:rPr lang="vi-VN" sz="1500" kern="1200" dirty="0">
                <a:solidFill>
                  <a:srgbClr val="001A33"/>
                </a:solidFill>
                <a:latin typeface="Times New Roman" panose="02020603050405020304" pitchFamily="18" charset="0"/>
              </a:rPr>
              <a:t>Những làn gió thơ ngây</a:t>
            </a:r>
          </a:p>
          <a:p>
            <a:pPr>
              <a:buClrTx/>
              <a:buFontTx/>
              <a:buNone/>
            </a:pPr>
            <a:r>
              <a:rPr lang="vi-VN" sz="1500" kern="1200" dirty="0">
                <a:solidFill>
                  <a:srgbClr val="001A33"/>
                </a:solidFill>
                <a:latin typeface="Times New Roman" panose="02020603050405020304" pitchFamily="18" charset="0"/>
              </a:rPr>
              <a:t>Truyền âm thanh đi khắp</a:t>
            </a:r>
          </a:p>
          <a:p>
            <a:pPr>
              <a:buClrTx/>
              <a:buFontTx/>
              <a:buNone/>
            </a:pPr>
            <a:r>
              <a:rPr lang="vi-VN" sz="1500" kern="1200" dirty="0">
                <a:solidFill>
                  <a:srgbClr val="001A33"/>
                </a:solidFill>
                <a:latin typeface="Times New Roman" panose="02020603050405020304" pitchFamily="18" charset="0"/>
              </a:rPr>
              <a:t>Muốn trẻ con được tắm</a:t>
            </a:r>
          </a:p>
          <a:p>
            <a:pPr>
              <a:buClrTx/>
              <a:buFontTx/>
              <a:buNone/>
            </a:pPr>
            <a:r>
              <a:rPr lang="vi-VN" sz="1500" kern="1200" dirty="0">
                <a:solidFill>
                  <a:srgbClr val="001A33"/>
                </a:solidFill>
                <a:latin typeface="Times New Roman" panose="02020603050405020304" pitchFamily="18" charset="0"/>
              </a:rPr>
              <a:t>Sông bắt đầu làm sông</a:t>
            </a:r>
          </a:p>
          <a:p>
            <a:pPr>
              <a:buClrTx/>
              <a:buFontTx/>
              <a:buNone/>
            </a:pPr>
            <a:r>
              <a:rPr lang="vi-VN" sz="1500" kern="1200" dirty="0">
                <a:solidFill>
                  <a:srgbClr val="001A33"/>
                </a:solidFill>
                <a:latin typeface="Times New Roman" panose="02020603050405020304" pitchFamily="18" charset="0"/>
              </a:rPr>
              <a:t>Sông cần đến mênh mông</a:t>
            </a:r>
          </a:p>
          <a:p>
            <a:pPr>
              <a:buClrTx/>
              <a:buFontTx/>
              <a:buNone/>
            </a:pPr>
            <a:r>
              <a:rPr lang="vi-VN" sz="1500" kern="1200" dirty="0">
                <a:solidFill>
                  <a:srgbClr val="001A33"/>
                </a:solidFill>
                <a:latin typeface="Times New Roman" panose="02020603050405020304" pitchFamily="18" charset="0"/>
              </a:rPr>
              <a:t>Biển có từ thuở đó</a:t>
            </a:r>
          </a:p>
          <a:p>
            <a:pPr>
              <a:buClrTx/>
              <a:buFontTx/>
              <a:buNone/>
            </a:pPr>
            <a:r>
              <a:rPr lang="vi-VN" sz="1500" kern="1200" dirty="0">
                <a:solidFill>
                  <a:srgbClr val="001A33"/>
                </a:solidFill>
                <a:latin typeface="Times New Roman" panose="02020603050405020304" pitchFamily="18" charset="0"/>
              </a:rPr>
              <a:t>Biển thì cho ý nghĩ</a:t>
            </a:r>
          </a:p>
          <a:p>
            <a:pPr>
              <a:buClrTx/>
              <a:buFontTx/>
              <a:buNone/>
            </a:pPr>
            <a:r>
              <a:rPr lang="vi-VN" sz="1500" kern="1200" dirty="0">
                <a:solidFill>
                  <a:srgbClr val="001A33"/>
                </a:solidFill>
                <a:latin typeface="Times New Roman" panose="02020603050405020304" pitchFamily="18" charset="0"/>
              </a:rPr>
              <a:t>Biển sinh cá sinh tôm</a:t>
            </a:r>
          </a:p>
          <a:p>
            <a:pPr>
              <a:buClrTx/>
              <a:buFontTx/>
              <a:buNone/>
            </a:pPr>
            <a:r>
              <a:rPr lang="vi-VN" sz="1500" kern="1200" dirty="0">
                <a:solidFill>
                  <a:srgbClr val="001A33"/>
                </a:solidFill>
                <a:latin typeface="Times New Roman" panose="02020603050405020304" pitchFamily="18" charset="0"/>
              </a:rPr>
              <a:t>Biển sinh những cánh buồm</a:t>
            </a:r>
          </a:p>
          <a:p>
            <a:pPr>
              <a:buClrTx/>
              <a:buFontTx/>
              <a:buNone/>
            </a:pPr>
            <a:r>
              <a:rPr lang="vi-VN" sz="1500" kern="1200" dirty="0">
                <a:solidFill>
                  <a:srgbClr val="001A33"/>
                </a:solidFill>
                <a:latin typeface="Times New Roman" panose="02020603050405020304" pitchFamily="18" charset="0"/>
              </a:rPr>
              <a:t>Cho trẻ con đi khắp</a:t>
            </a:r>
          </a:p>
          <a:p>
            <a:pPr>
              <a:buClrTx/>
              <a:buFontTx/>
              <a:buNone/>
            </a:pPr>
            <a:r>
              <a:rPr lang="vi-VN" sz="1500" kern="1200" dirty="0">
                <a:solidFill>
                  <a:srgbClr val="001A33"/>
                </a:solidFill>
                <a:latin typeface="Times New Roman" panose="02020603050405020304" pitchFamily="18" charset="0"/>
              </a:rPr>
              <a:t>Đám mây cho bóng rợp</a:t>
            </a:r>
          </a:p>
          <a:p>
            <a:pPr>
              <a:buClrTx/>
              <a:buFontTx/>
              <a:buNone/>
            </a:pPr>
            <a:r>
              <a:rPr lang="vi-VN" sz="1500" kern="1200" dirty="0">
                <a:solidFill>
                  <a:srgbClr val="001A33"/>
                </a:solidFill>
                <a:latin typeface="Times New Roman" panose="02020603050405020304" pitchFamily="18" charset="0"/>
              </a:rPr>
              <a:t>Trời nắng mây theo che</a:t>
            </a:r>
          </a:p>
          <a:p>
            <a:pPr>
              <a:buClrTx/>
              <a:buFontTx/>
              <a:buNone/>
            </a:pPr>
            <a:r>
              <a:rPr lang="vi-VN" sz="1500" kern="1200" dirty="0">
                <a:solidFill>
                  <a:srgbClr val="001A33"/>
                </a:solidFill>
                <a:latin typeface="Times New Roman" panose="02020603050405020304" pitchFamily="18" charset="0"/>
              </a:rPr>
              <a:t>Khi trẻ con tập đi</a:t>
            </a:r>
          </a:p>
          <a:p>
            <a:pPr>
              <a:buClrTx/>
              <a:buFontTx/>
              <a:buNone/>
            </a:pPr>
            <a:r>
              <a:rPr lang="vi-VN" sz="1500" kern="1200" dirty="0">
                <a:solidFill>
                  <a:srgbClr val="001A33"/>
                </a:solidFill>
                <a:latin typeface="Times New Roman" panose="02020603050405020304" pitchFamily="18" charset="0"/>
              </a:rPr>
              <a:t>Đường có từ ngày đó</a:t>
            </a:r>
          </a:p>
          <a:p>
            <a:pPr>
              <a:buClrTx/>
              <a:buFontTx/>
              <a:buNone/>
            </a:pPr>
            <a:endParaRPr lang="en-US" sz="1500" kern="1200" dirty="0">
              <a:solidFill>
                <a:srgbClr val="001A33"/>
              </a:solidFill>
              <a:latin typeface="Calibri Light"/>
            </a:endParaRPr>
          </a:p>
        </p:txBody>
      </p:sp>
      <p:sp>
        <p:nvSpPr>
          <p:cNvPr id="14" name="Rectangle 13"/>
          <p:cNvSpPr/>
          <p:nvPr/>
        </p:nvSpPr>
        <p:spPr>
          <a:xfrm>
            <a:off x="4362233" y="146869"/>
            <a:ext cx="2337305" cy="5170646"/>
          </a:xfrm>
          <a:prstGeom prst="rect">
            <a:avLst/>
          </a:prstGeom>
        </p:spPr>
        <p:txBody>
          <a:bodyPr wrap="square">
            <a:spAutoFit/>
          </a:bodyPr>
          <a:lstStyle/>
          <a:p>
            <a:pPr>
              <a:buClrTx/>
              <a:buFontTx/>
              <a:buNone/>
            </a:pPr>
            <a:r>
              <a:rPr lang="vi-VN" sz="1500" kern="1200" dirty="0">
                <a:solidFill>
                  <a:srgbClr val="001A33"/>
                </a:solidFill>
                <a:latin typeface="Times New Roman" panose="02020603050405020304" pitchFamily="18" charset="0"/>
              </a:rPr>
              <a:t>Nhưng còn cần cho trẻ</a:t>
            </a:r>
          </a:p>
          <a:p>
            <a:pPr>
              <a:buClrTx/>
              <a:buFontTx/>
              <a:buNone/>
            </a:pPr>
            <a:r>
              <a:rPr lang="vi-VN" sz="1500" kern="1200" dirty="0">
                <a:solidFill>
                  <a:srgbClr val="001A33"/>
                </a:solidFill>
                <a:latin typeface="Times New Roman" panose="02020603050405020304" pitchFamily="18" charset="0"/>
              </a:rPr>
              <a:t>Tình yêu và lời ru</a:t>
            </a:r>
          </a:p>
          <a:p>
            <a:pPr>
              <a:buClrTx/>
              <a:buFontTx/>
              <a:buNone/>
            </a:pPr>
            <a:r>
              <a:rPr lang="vi-VN" sz="1500" kern="1200" dirty="0">
                <a:solidFill>
                  <a:srgbClr val="001A33"/>
                </a:solidFill>
                <a:latin typeface="Times New Roman" panose="02020603050405020304" pitchFamily="18" charset="0"/>
              </a:rPr>
              <a:t>Cho nên mẹ sinh ra</a:t>
            </a:r>
          </a:p>
          <a:p>
            <a:pPr>
              <a:buClrTx/>
              <a:buFontTx/>
              <a:buNone/>
            </a:pPr>
            <a:r>
              <a:rPr lang="vi-VN" sz="1500" kern="1200" dirty="0">
                <a:solidFill>
                  <a:srgbClr val="001A33"/>
                </a:solidFill>
                <a:latin typeface="Times New Roman" panose="02020603050405020304" pitchFamily="18" charset="0"/>
              </a:rPr>
              <a:t>Để bế bồng chăm sóc</a:t>
            </a:r>
          </a:p>
          <a:p>
            <a:pPr>
              <a:buClrTx/>
              <a:buFontTx/>
              <a:buNone/>
            </a:pPr>
            <a:r>
              <a:rPr lang="vi-VN" sz="1500" kern="1200" dirty="0">
                <a:solidFill>
                  <a:srgbClr val="001A33"/>
                </a:solidFill>
                <a:latin typeface="Times New Roman" panose="02020603050405020304" pitchFamily="18" charset="0"/>
              </a:rPr>
              <a:t>Mẹ mang về tiếng hát</a:t>
            </a:r>
          </a:p>
          <a:p>
            <a:pPr>
              <a:buClrTx/>
              <a:buFontTx/>
              <a:buNone/>
            </a:pPr>
            <a:r>
              <a:rPr lang="vi-VN" sz="1500" kern="1200" dirty="0">
                <a:solidFill>
                  <a:srgbClr val="001A33"/>
                </a:solidFill>
                <a:latin typeface="Times New Roman" panose="02020603050405020304" pitchFamily="18" charset="0"/>
              </a:rPr>
              <a:t>Từ cái bống cái bang</a:t>
            </a:r>
          </a:p>
          <a:p>
            <a:pPr>
              <a:buClrTx/>
              <a:buFontTx/>
              <a:buNone/>
            </a:pPr>
            <a:r>
              <a:rPr lang="vi-VN" sz="1500" kern="1200" dirty="0">
                <a:solidFill>
                  <a:srgbClr val="001A33"/>
                </a:solidFill>
                <a:latin typeface="Times New Roman" panose="02020603050405020304" pitchFamily="18" charset="0"/>
              </a:rPr>
              <a:t>Từ cái hoa rất thơm</a:t>
            </a:r>
          </a:p>
          <a:p>
            <a:pPr>
              <a:buClrTx/>
              <a:buFontTx/>
              <a:buNone/>
            </a:pPr>
            <a:r>
              <a:rPr lang="vi-VN" sz="1500" kern="1200" dirty="0">
                <a:solidFill>
                  <a:srgbClr val="001A33"/>
                </a:solidFill>
                <a:latin typeface="Times New Roman" panose="02020603050405020304" pitchFamily="18" charset="0"/>
              </a:rPr>
              <a:t>Từ cánh cò rất trắng</a:t>
            </a:r>
          </a:p>
          <a:p>
            <a:pPr>
              <a:buClrTx/>
              <a:buFontTx/>
              <a:buNone/>
            </a:pPr>
            <a:r>
              <a:rPr lang="vi-VN" sz="1500" kern="1200" dirty="0">
                <a:solidFill>
                  <a:srgbClr val="001A33"/>
                </a:solidFill>
                <a:latin typeface="Times New Roman" panose="02020603050405020304" pitchFamily="18" charset="0"/>
              </a:rPr>
              <a:t>Từ vị gừng rất đắng</a:t>
            </a:r>
          </a:p>
          <a:p>
            <a:pPr>
              <a:buClrTx/>
              <a:buFontTx/>
              <a:buNone/>
            </a:pPr>
            <a:r>
              <a:rPr lang="vi-VN" sz="1500" kern="1200" dirty="0">
                <a:solidFill>
                  <a:srgbClr val="001A33"/>
                </a:solidFill>
                <a:latin typeface="Times New Roman" panose="02020603050405020304" pitchFamily="18" charset="0"/>
              </a:rPr>
              <a:t>Từ vết lấm chưa khô</a:t>
            </a:r>
          </a:p>
          <a:p>
            <a:pPr>
              <a:buClrTx/>
              <a:buFontTx/>
              <a:buNone/>
            </a:pPr>
            <a:r>
              <a:rPr lang="vi-VN" sz="1500" kern="1200" dirty="0">
                <a:solidFill>
                  <a:srgbClr val="001A33"/>
                </a:solidFill>
                <a:latin typeface="Times New Roman" panose="02020603050405020304" pitchFamily="18" charset="0"/>
              </a:rPr>
              <a:t>Từ đầu nguồn cơn mưa</a:t>
            </a:r>
          </a:p>
          <a:p>
            <a:pPr>
              <a:buClrTx/>
              <a:buFontTx/>
              <a:buNone/>
            </a:pPr>
            <a:r>
              <a:rPr lang="vi-VN" sz="1500" kern="1200" dirty="0">
                <a:solidFill>
                  <a:srgbClr val="001A33"/>
                </a:solidFill>
                <a:latin typeface="Times New Roman" panose="02020603050405020304" pitchFamily="18" charset="0"/>
              </a:rPr>
              <a:t>Từ bãi sông cát vắng...</a:t>
            </a:r>
          </a:p>
          <a:p>
            <a:pPr>
              <a:buClrTx/>
              <a:buFontTx/>
              <a:buNone/>
            </a:pPr>
            <a:endParaRPr lang="vi-VN" sz="1500" kern="1200" dirty="0">
              <a:solidFill>
                <a:srgbClr val="001A33"/>
              </a:solidFill>
              <a:latin typeface="Times New Roman" panose="02020603050405020304" pitchFamily="18" charset="0"/>
            </a:endParaRPr>
          </a:p>
          <a:p>
            <a:pPr>
              <a:buClrTx/>
              <a:buFontTx/>
              <a:buNone/>
            </a:pPr>
            <a:r>
              <a:rPr lang="vi-VN" sz="1500" kern="1200" dirty="0">
                <a:solidFill>
                  <a:srgbClr val="001A33"/>
                </a:solidFill>
                <a:latin typeface="Times New Roman" panose="02020603050405020304" pitchFamily="18" charset="0"/>
              </a:rPr>
              <a:t>Biết trẻ con khao khát</a:t>
            </a:r>
          </a:p>
          <a:p>
            <a:pPr>
              <a:buClrTx/>
              <a:buFontTx/>
              <a:buNone/>
            </a:pPr>
            <a:r>
              <a:rPr lang="vi-VN" sz="1500" kern="1200" dirty="0">
                <a:solidFill>
                  <a:srgbClr val="001A33"/>
                </a:solidFill>
                <a:latin typeface="Times New Roman" panose="02020603050405020304" pitchFamily="18" charset="0"/>
              </a:rPr>
              <a:t>Chuyện ngày xưa, ngày sau</a:t>
            </a:r>
          </a:p>
          <a:p>
            <a:pPr>
              <a:buClrTx/>
              <a:buFontTx/>
              <a:buNone/>
            </a:pPr>
            <a:r>
              <a:rPr lang="vi-VN" sz="1500" kern="1200" dirty="0">
                <a:solidFill>
                  <a:srgbClr val="001A33"/>
                </a:solidFill>
                <a:latin typeface="Times New Roman" panose="02020603050405020304" pitchFamily="18" charset="0"/>
              </a:rPr>
              <a:t>Không hiểu là từ đâu</a:t>
            </a:r>
          </a:p>
          <a:p>
            <a:pPr>
              <a:buClrTx/>
              <a:buFontTx/>
              <a:buNone/>
            </a:pPr>
            <a:r>
              <a:rPr lang="vi-VN" sz="1500" kern="1200" dirty="0">
                <a:solidFill>
                  <a:srgbClr val="001A33"/>
                </a:solidFill>
                <a:latin typeface="Times New Roman" panose="02020603050405020304" pitchFamily="18" charset="0"/>
              </a:rPr>
              <a:t>Mà bà về ở đó</a:t>
            </a:r>
          </a:p>
          <a:p>
            <a:pPr>
              <a:buClrTx/>
              <a:buFontTx/>
              <a:buNone/>
            </a:pPr>
            <a:r>
              <a:rPr lang="vi-VN" sz="1500" kern="1200" dirty="0">
                <a:solidFill>
                  <a:srgbClr val="001A33"/>
                </a:solidFill>
                <a:latin typeface="Times New Roman" panose="02020603050405020304" pitchFamily="18" charset="0"/>
              </a:rPr>
              <a:t>Kể cho bao chuyện cổ</a:t>
            </a:r>
          </a:p>
          <a:p>
            <a:pPr>
              <a:buClrTx/>
              <a:buFontTx/>
              <a:buNone/>
            </a:pPr>
            <a:r>
              <a:rPr lang="vi-VN" sz="1500" kern="1200" dirty="0">
                <a:solidFill>
                  <a:srgbClr val="001A33"/>
                </a:solidFill>
                <a:latin typeface="Times New Roman" panose="02020603050405020304" pitchFamily="18" charset="0"/>
              </a:rPr>
              <a:t>Chuyện con cóc, nàng tiên</a:t>
            </a:r>
            <a:endParaRPr lang="en-US" sz="1500" kern="1200" dirty="0">
              <a:solidFill>
                <a:srgbClr val="001A33"/>
              </a:solidFill>
              <a:latin typeface="Calibri Light"/>
            </a:endParaRPr>
          </a:p>
          <a:p>
            <a:pPr>
              <a:buClrTx/>
              <a:buFontTx/>
              <a:buNone/>
            </a:pPr>
            <a:r>
              <a:rPr lang="vi-VN" sz="1500" kern="1200" dirty="0">
                <a:solidFill>
                  <a:srgbClr val="001A33"/>
                </a:solidFill>
                <a:latin typeface="Times New Roman" panose="02020603050405020304" pitchFamily="18" charset="0"/>
              </a:rPr>
              <a:t>Chuyện cô Tấm ở hiền</a:t>
            </a:r>
          </a:p>
          <a:p>
            <a:pPr>
              <a:buClrTx/>
              <a:buFontTx/>
              <a:buNone/>
            </a:pPr>
            <a:r>
              <a:rPr lang="vi-VN" sz="1500" kern="1200" dirty="0">
                <a:solidFill>
                  <a:srgbClr val="001A33"/>
                </a:solidFill>
                <a:latin typeface="Times New Roman" panose="02020603050405020304" pitchFamily="18" charset="0"/>
              </a:rPr>
              <a:t>Thằng Lý Thông ở ác...</a:t>
            </a:r>
          </a:p>
          <a:p>
            <a:pPr>
              <a:buClrTx/>
              <a:buFontTx/>
              <a:buNone/>
            </a:pPr>
            <a:endParaRPr lang="vi-VN" sz="1500" kern="1200" dirty="0">
              <a:solidFill>
                <a:srgbClr val="001A33"/>
              </a:solidFill>
              <a:latin typeface="Times New Roman" panose="02020603050405020304" pitchFamily="18" charset="0"/>
            </a:endParaRPr>
          </a:p>
        </p:txBody>
      </p:sp>
      <p:sp>
        <p:nvSpPr>
          <p:cNvPr id="15" name="Rectangle 14"/>
          <p:cNvSpPr/>
          <p:nvPr/>
        </p:nvSpPr>
        <p:spPr>
          <a:xfrm>
            <a:off x="6593356" y="0"/>
            <a:ext cx="4572000" cy="5170646"/>
          </a:xfrm>
          <a:prstGeom prst="rect">
            <a:avLst/>
          </a:prstGeom>
        </p:spPr>
        <p:txBody>
          <a:bodyPr>
            <a:spAutoFit/>
          </a:bodyPr>
          <a:lstStyle/>
          <a:p>
            <a:pPr>
              <a:buClrTx/>
              <a:buFontTx/>
              <a:buNone/>
            </a:pPr>
            <a:r>
              <a:rPr lang="vi-VN" sz="1500" kern="1200" dirty="0">
                <a:solidFill>
                  <a:srgbClr val="001A33"/>
                </a:solidFill>
                <a:latin typeface="Times New Roman" panose="02020603050405020304" pitchFamily="18" charset="0"/>
              </a:rPr>
              <a:t>Mái tóc bà thì bạc</a:t>
            </a:r>
          </a:p>
          <a:p>
            <a:pPr>
              <a:buClrTx/>
              <a:buFontTx/>
              <a:buNone/>
            </a:pPr>
            <a:r>
              <a:rPr lang="vi-VN" sz="1500" kern="1200" dirty="0">
                <a:solidFill>
                  <a:srgbClr val="001A33"/>
                </a:solidFill>
                <a:latin typeface="Times New Roman" panose="02020603050405020304" pitchFamily="18" charset="0"/>
              </a:rPr>
              <a:t>Con mắt bà thì vui</a:t>
            </a:r>
          </a:p>
          <a:p>
            <a:pPr>
              <a:buClrTx/>
              <a:buFontTx/>
              <a:buNone/>
            </a:pPr>
            <a:r>
              <a:rPr lang="vi-VN" sz="1500" kern="1200" dirty="0">
                <a:solidFill>
                  <a:srgbClr val="001A33"/>
                </a:solidFill>
                <a:latin typeface="Times New Roman" panose="02020603050405020304" pitchFamily="18" charset="0"/>
              </a:rPr>
              <a:t>Bà kể đến suốt đời</a:t>
            </a:r>
          </a:p>
          <a:p>
            <a:pPr>
              <a:buClrTx/>
              <a:buFontTx/>
              <a:buNone/>
            </a:pPr>
            <a:r>
              <a:rPr lang="vi-VN" sz="1500" kern="1200" dirty="0">
                <a:solidFill>
                  <a:srgbClr val="001A33"/>
                </a:solidFill>
                <a:latin typeface="Times New Roman" panose="02020603050405020304" pitchFamily="18" charset="0"/>
              </a:rPr>
              <a:t>Cũng không sao hết chuyện</a:t>
            </a:r>
          </a:p>
          <a:p>
            <a:pPr>
              <a:buClrTx/>
              <a:buFontTx/>
              <a:buNone/>
            </a:pPr>
            <a:endParaRPr lang="vi-VN" sz="1500" kern="1200" dirty="0">
              <a:solidFill>
                <a:srgbClr val="001A33"/>
              </a:solidFill>
              <a:latin typeface="Times New Roman" panose="02020603050405020304" pitchFamily="18" charset="0"/>
            </a:endParaRPr>
          </a:p>
          <a:p>
            <a:pPr>
              <a:buClrTx/>
              <a:buFontTx/>
              <a:buNone/>
            </a:pPr>
            <a:r>
              <a:rPr lang="vi-VN" sz="1500" kern="1200" dirty="0">
                <a:solidFill>
                  <a:srgbClr val="001A33"/>
                </a:solidFill>
                <a:latin typeface="Times New Roman" panose="02020603050405020304" pitchFamily="18" charset="0"/>
              </a:rPr>
              <a:t>Muốn cho trẻ hiểu biết</a:t>
            </a:r>
          </a:p>
          <a:p>
            <a:pPr>
              <a:buClrTx/>
              <a:buFontTx/>
              <a:buNone/>
            </a:pPr>
            <a:r>
              <a:rPr lang="vi-VN" sz="1500" kern="1200" dirty="0">
                <a:solidFill>
                  <a:srgbClr val="001A33"/>
                </a:solidFill>
                <a:latin typeface="Times New Roman" panose="02020603050405020304" pitchFamily="18" charset="0"/>
              </a:rPr>
              <a:t>Thế là bố sinh ra</a:t>
            </a:r>
          </a:p>
          <a:p>
            <a:pPr>
              <a:buClrTx/>
              <a:buFontTx/>
              <a:buNone/>
            </a:pPr>
            <a:r>
              <a:rPr lang="vi-VN" sz="1500" kern="1200" dirty="0">
                <a:solidFill>
                  <a:srgbClr val="001A33"/>
                </a:solidFill>
                <a:latin typeface="Times New Roman" panose="02020603050405020304" pitchFamily="18" charset="0"/>
              </a:rPr>
              <a:t>Bố bảo cho biết ngoan</a:t>
            </a:r>
          </a:p>
          <a:p>
            <a:pPr>
              <a:buClrTx/>
              <a:buFontTx/>
              <a:buNone/>
            </a:pPr>
            <a:r>
              <a:rPr lang="vi-VN" sz="1500" kern="1200" dirty="0">
                <a:solidFill>
                  <a:srgbClr val="001A33"/>
                </a:solidFill>
                <a:latin typeface="Times New Roman" panose="02020603050405020304" pitchFamily="18" charset="0"/>
              </a:rPr>
              <a:t>Bố dạy cho biết nghĩ</a:t>
            </a:r>
          </a:p>
          <a:p>
            <a:pPr>
              <a:buClrTx/>
              <a:buFontTx/>
              <a:buNone/>
            </a:pPr>
            <a:r>
              <a:rPr lang="vi-VN" sz="1500" kern="1200" dirty="0">
                <a:solidFill>
                  <a:srgbClr val="001A33"/>
                </a:solidFill>
                <a:latin typeface="Times New Roman" panose="02020603050405020304" pitchFamily="18" charset="0"/>
              </a:rPr>
              <a:t>Rộng lắm là mặt bể</a:t>
            </a:r>
          </a:p>
          <a:p>
            <a:pPr>
              <a:buClrTx/>
              <a:buFontTx/>
              <a:buNone/>
            </a:pPr>
            <a:r>
              <a:rPr lang="vi-VN" sz="1500" kern="1200" dirty="0">
                <a:solidFill>
                  <a:srgbClr val="001A33"/>
                </a:solidFill>
                <a:latin typeface="Times New Roman" panose="02020603050405020304" pitchFamily="18" charset="0"/>
              </a:rPr>
              <a:t>Dài là con đường đi</a:t>
            </a:r>
          </a:p>
          <a:p>
            <a:pPr>
              <a:buClrTx/>
              <a:buFontTx/>
              <a:buNone/>
            </a:pPr>
            <a:r>
              <a:rPr lang="vi-VN" sz="1500" kern="1200" dirty="0">
                <a:solidFill>
                  <a:srgbClr val="001A33"/>
                </a:solidFill>
                <a:latin typeface="Times New Roman" panose="02020603050405020304" pitchFamily="18" charset="0"/>
              </a:rPr>
              <a:t>Núi thì xanh và xa</a:t>
            </a:r>
          </a:p>
          <a:p>
            <a:pPr>
              <a:buClrTx/>
              <a:buFontTx/>
              <a:buNone/>
            </a:pPr>
            <a:r>
              <a:rPr lang="vi-VN" sz="1500" kern="1200" dirty="0">
                <a:solidFill>
                  <a:srgbClr val="001A33"/>
                </a:solidFill>
                <a:latin typeface="Times New Roman" panose="02020603050405020304" pitchFamily="18" charset="0"/>
              </a:rPr>
              <a:t>Hình tròn là trái đất...</a:t>
            </a:r>
          </a:p>
          <a:p>
            <a:pPr>
              <a:buClrTx/>
              <a:buFontTx/>
              <a:buNone/>
            </a:pPr>
            <a:endParaRPr lang="vi-VN" sz="1500" kern="1200" dirty="0">
              <a:solidFill>
                <a:srgbClr val="001A33"/>
              </a:solidFill>
              <a:latin typeface="Times New Roman" panose="02020603050405020304" pitchFamily="18" charset="0"/>
            </a:endParaRPr>
          </a:p>
          <a:p>
            <a:pPr>
              <a:buClrTx/>
              <a:buFontTx/>
              <a:buNone/>
            </a:pPr>
            <a:r>
              <a:rPr lang="vi-VN" sz="1500" kern="1200" dirty="0">
                <a:solidFill>
                  <a:srgbClr val="001A33"/>
                </a:solidFill>
                <a:latin typeface="Times New Roman" panose="02020603050405020304" pitchFamily="18" charset="0"/>
              </a:rPr>
              <a:t>Chữ bắt đầu có trước</a:t>
            </a:r>
          </a:p>
          <a:p>
            <a:pPr>
              <a:buClrTx/>
              <a:buFontTx/>
              <a:buNone/>
            </a:pPr>
            <a:r>
              <a:rPr lang="vi-VN" sz="1500" kern="1200" dirty="0">
                <a:solidFill>
                  <a:srgbClr val="001A33"/>
                </a:solidFill>
                <a:latin typeface="Times New Roman" panose="02020603050405020304" pitchFamily="18" charset="0"/>
              </a:rPr>
              <a:t>Rồi có ghế có bàn</a:t>
            </a:r>
          </a:p>
          <a:p>
            <a:pPr>
              <a:buClrTx/>
              <a:buFontTx/>
              <a:buNone/>
            </a:pPr>
            <a:r>
              <a:rPr lang="vi-VN" sz="1500" kern="1200" dirty="0">
                <a:solidFill>
                  <a:srgbClr val="001A33"/>
                </a:solidFill>
                <a:latin typeface="Times New Roman" panose="02020603050405020304" pitchFamily="18" charset="0"/>
              </a:rPr>
              <a:t>Rồi có lớp có trường</a:t>
            </a:r>
          </a:p>
          <a:p>
            <a:pPr>
              <a:buClrTx/>
              <a:buFontTx/>
              <a:buNone/>
            </a:pPr>
            <a:r>
              <a:rPr lang="vi-VN" sz="1500" kern="1200" dirty="0">
                <a:solidFill>
                  <a:srgbClr val="001A33"/>
                </a:solidFill>
                <a:latin typeface="Times New Roman" panose="02020603050405020304" pitchFamily="18" charset="0"/>
              </a:rPr>
              <a:t>Và sinh ra thầy giáo...</a:t>
            </a:r>
          </a:p>
          <a:p>
            <a:pPr>
              <a:buClrTx/>
              <a:buFontTx/>
              <a:buNone/>
            </a:pPr>
            <a:r>
              <a:rPr lang="vi-VN" sz="1500" kern="1200" dirty="0">
                <a:solidFill>
                  <a:srgbClr val="001A33"/>
                </a:solidFill>
                <a:latin typeface="Times New Roman" panose="02020603050405020304" pitchFamily="18" charset="0"/>
              </a:rPr>
              <a:t>Cái bảng bằng cái chiếu</a:t>
            </a:r>
          </a:p>
          <a:p>
            <a:pPr>
              <a:buClrTx/>
              <a:buFontTx/>
              <a:buNone/>
            </a:pPr>
            <a:r>
              <a:rPr lang="vi-VN" sz="1500" kern="1200" dirty="0">
                <a:solidFill>
                  <a:srgbClr val="001A33"/>
                </a:solidFill>
                <a:latin typeface="Times New Roman" panose="02020603050405020304" pitchFamily="18" charset="0"/>
              </a:rPr>
              <a:t>Cục phấn từ đá ra</a:t>
            </a:r>
          </a:p>
          <a:p>
            <a:pPr>
              <a:buClrTx/>
              <a:buFontTx/>
              <a:buNone/>
            </a:pPr>
            <a:r>
              <a:rPr lang="vi-VN" sz="1500" kern="1200" dirty="0">
                <a:solidFill>
                  <a:srgbClr val="001A33"/>
                </a:solidFill>
                <a:latin typeface="Times New Roman" panose="02020603050405020304" pitchFamily="18" charset="0"/>
              </a:rPr>
              <a:t>Thầy viết chữ thật to</a:t>
            </a:r>
          </a:p>
          <a:p>
            <a:pPr>
              <a:buClrTx/>
              <a:buFontTx/>
              <a:buNone/>
            </a:pPr>
            <a:r>
              <a:rPr lang="vi-VN" sz="1500" kern="1200" dirty="0">
                <a:solidFill>
                  <a:srgbClr val="001A33"/>
                </a:solidFill>
                <a:latin typeface="Times New Roman" panose="02020603050405020304" pitchFamily="18" charset="0"/>
              </a:rPr>
              <a:t>“Chuyện loài người” trước nhất</a:t>
            </a:r>
          </a:p>
        </p:txBody>
      </p:sp>
      <p:sp>
        <p:nvSpPr>
          <p:cNvPr id="6" name="Rectangle 5"/>
          <p:cNvSpPr/>
          <p:nvPr/>
        </p:nvSpPr>
        <p:spPr>
          <a:xfrm>
            <a:off x="0" y="1"/>
            <a:ext cx="4281055" cy="602673"/>
          </a:xfrm>
          <a:prstGeom prst="rect">
            <a:avLst/>
          </a:prstGeom>
          <a:solidFill>
            <a:srgbClr val="E47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pic>
        <p:nvPicPr>
          <p:cNvPr id="2" name="Picture 1"/>
          <p:cNvPicPr>
            <a:picLocks noChangeAspect="1"/>
          </p:cNvPicPr>
          <p:nvPr/>
        </p:nvPicPr>
        <p:blipFill>
          <a:blip r:embed="rId3"/>
          <a:stretch>
            <a:fillRect/>
          </a:stretch>
        </p:blipFill>
        <p:spPr>
          <a:xfrm>
            <a:off x="-138915" y="62906"/>
            <a:ext cx="4786248" cy="699468"/>
          </a:xfrm>
          <a:prstGeom prst="rect">
            <a:avLst/>
          </a:prstGeom>
        </p:spPr>
      </p:pic>
    </p:spTree>
    <p:extLst>
      <p:ext uri="{BB962C8B-B14F-4D97-AF65-F5344CB8AC3E}">
        <p14:creationId xmlns:p14="http://schemas.microsoft.com/office/powerpoint/2010/main" val="1222728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cxnSp>
        <p:nvCxnSpPr>
          <p:cNvPr id="1828" name="Google Shape;1828;p32"/>
          <p:cNvCxnSpPr/>
          <p:nvPr/>
        </p:nvCxnSpPr>
        <p:spPr>
          <a:xfrm rot="10800000">
            <a:off x="3636300" y="2930775"/>
            <a:ext cx="1871400" cy="0"/>
          </a:xfrm>
          <a:prstGeom prst="straightConnector1">
            <a:avLst/>
          </a:prstGeom>
          <a:noFill/>
          <a:ln w="19050" cap="flat" cmpd="sng">
            <a:solidFill>
              <a:schemeClr val="lt1"/>
            </a:solidFill>
            <a:prstDash val="solid"/>
            <a:round/>
            <a:headEnd type="none" w="med" len="med"/>
            <a:tailEnd type="none" w="med" len="med"/>
          </a:ln>
        </p:spPr>
      </p:cxnSp>
      <p:pic>
        <p:nvPicPr>
          <p:cNvPr id="4" name="Picture 3"/>
          <p:cNvPicPr>
            <a:picLocks noChangeAspect="1"/>
          </p:cNvPicPr>
          <p:nvPr/>
        </p:nvPicPr>
        <p:blipFill>
          <a:blip r:embed="rId3"/>
          <a:stretch>
            <a:fillRect/>
          </a:stretch>
        </p:blipFill>
        <p:spPr>
          <a:xfrm>
            <a:off x="769463" y="1280301"/>
            <a:ext cx="7576785" cy="33009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48" name="Google Shape;1948;p35"/>
          <p:cNvSpPr/>
          <p:nvPr/>
        </p:nvSpPr>
        <p:spPr>
          <a:xfrm rot="-9927902">
            <a:off x="5821037" y="-697753"/>
            <a:ext cx="3837814" cy="4218316"/>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5"/>
          <p:cNvSpPr txBox="1">
            <a:spLocks noGrp="1"/>
          </p:cNvSpPr>
          <p:nvPr>
            <p:ph type="title"/>
          </p:nvPr>
        </p:nvSpPr>
        <p:spPr>
          <a:xfrm>
            <a:off x="4307775" y="2315475"/>
            <a:ext cx="43491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Củng</a:t>
            </a:r>
            <a:r>
              <a:rPr lang="en-US" dirty="0" smtClean="0"/>
              <a:t> </a:t>
            </a:r>
            <a:r>
              <a:rPr lang="en-US" dirty="0" err="1" smtClean="0"/>
              <a:t>cố</a:t>
            </a:r>
            <a:r>
              <a:rPr lang="en-US" dirty="0" smtClean="0"/>
              <a:t> </a:t>
            </a:r>
            <a:r>
              <a:rPr lang="en-US" dirty="0" err="1" smtClean="0"/>
              <a:t>kiến</a:t>
            </a:r>
            <a:r>
              <a:rPr lang="en-US" dirty="0" smtClean="0"/>
              <a:t> </a:t>
            </a:r>
            <a:r>
              <a:rPr lang="en-US" dirty="0" err="1" smtClean="0"/>
              <a:t>thức</a:t>
            </a:r>
            <a:endParaRPr dirty="0"/>
          </a:p>
        </p:txBody>
      </p:sp>
      <p:sp>
        <p:nvSpPr>
          <p:cNvPr id="1951" name="Google Shape;1951;p35"/>
          <p:cNvSpPr txBox="1">
            <a:spLocks noGrp="1"/>
          </p:cNvSpPr>
          <p:nvPr>
            <p:ph type="title" idx="2"/>
          </p:nvPr>
        </p:nvSpPr>
        <p:spPr>
          <a:xfrm>
            <a:off x="4307775" y="1529050"/>
            <a:ext cx="36918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a:t>
            </a:r>
            <a:endParaRPr dirty="0"/>
          </a:p>
        </p:txBody>
      </p:sp>
      <p:cxnSp>
        <p:nvCxnSpPr>
          <p:cNvPr id="1952" name="Google Shape;1952;p35"/>
          <p:cNvCxnSpPr/>
          <p:nvPr/>
        </p:nvCxnSpPr>
        <p:spPr>
          <a:xfrm>
            <a:off x="3835900" y="1208850"/>
            <a:ext cx="0" cy="2725800"/>
          </a:xfrm>
          <a:prstGeom prst="straightConnector1">
            <a:avLst/>
          </a:prstGeom>
          <a:noFill/>
          <a:ln w="19050" cap="flat" cmpd="sng">
            <a:solidFill>
              <a:schemeClr val="lt1"/>
            </a:solidFill>
            <a:prstDash val="solid"/>
            <a:round/>
            <a:headEnd type="none" w="med" len="med"/>
            <a:tailEnd type="none" w="med" len="med"/>
          </a:ln>
        </p:spPr>
      </p:cxnSp>
      <p:sp>
        <p:nvSpPr>
          <p:cNvPr id="1953" name="Google Shape;1953;p35"/>
          <p:cNvSpPr/>
          <p:nvPr/>
        </p:nvSpPr>
        <p:spPr>
          <a:xfrm rot="5820773">
            <a:off x="45478" y="1515685"/>
            <a:ext cx="3286363" cy="1827919"/>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4" name="Google Shape;1954;p35"/>
          <p:cNvGrpSpPr/>
          <p:nvPr/>
        </p:nvGrpSpPr>
        <p:grpSpPr>
          <a:xfrm>
            <a:off x="785479" y="799968"/>
            <a:ext cx="3022896" cy="3259367"/>
            <a:chOff x="1215813" y="1110402"/>
            <a:chExt cx="2710631" cy="2922675"/>
          </a:xfrm>
        </p:grpSpPr>
        <p:sp>
          <p:nvSpPr>
            <p:cNvPr id="1955"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1" name="Google Shape;1991;p35"/>
          <p:cNvSpPr/>
          <p:nvPr/>
        </p:nvSpPr>
        <p:spPr>
          <a:xfrm rot="3235207">
            <a:off x="7965564" y="368366"/>
            <a:ext cx="2310416" cy="4406761"/>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9"/>
                                        </p:tgtEl>
                                        <p:attrNameLst>
                                          <p:attrName>style.visibility</p:attrName>
                                        </p:attrNameLst>
                                      </p:cBhvr>
                                      <p:to>
                                        <p:strVal val="visible"/>
                                      </p:to>
                                    </p:set>
                                    <p:animEffect transition="in" filter="barn(inVertical)">
                                      <p:cBhvr>
                                        <p:cTn id="7" dur="500"/>
                                        <p:tgtEl>
                                          <p:spTgt spid="1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cxnSp>
        <p:nvCxnSpPr>
          <p:cNvPr id="1858" name="Google Shape;1858;p34"/>
          <p:cNvCxnSpPr/>
          <p:nvPr/>
        </p:nvCxnSpPr>
        <p:spPr>
          <a:xfrm>
            <a:off x="4568100" y="1051013"/>
            <a:ext cx="7800" cy="3225000"/>
          </a:xfrm>
          <a:prstGeom prst="straightConnector1">
            <a:avLst/>
          </a:prstGeom>
          <a:noFill/>
          <a:ln w="19050" cap="flat" cmpd="sng">
            <a:solidFill>
              <a:schemeClr val="lt1"/>
            </a:solidFill>
            <a:prstDash val="solid"/>
            <a:round/>
            <a:headEnd type="none" w="med" len="med"/>
            <a:tailEnd type="none" w="med" len="med"/>
          </a:ln>
        </p:spPr>
      </p:cxnSp>
      <p:grpSp>
        <p:nvGrpSpPr>
          <p:cNvPr id="1859" name="Google Shape;1859;p34"/>
          <p:cNvGrpSpPr/>
          <p:nvPr/>
        </p:nvGrpSpPr>
        <p:grpSpPr>
          <a:xfrm>
            <a:off x="-771109" y="3563992"/>
            <a:ext cx="1668081" cy="2380657"/>
            <a:chOff x="4130600" y="2809850"/>
            <a:chExt cx="555675" cy="793050"/>
          </a:xfrm>
        </p:grpSpPr>
        <p:sp>
          <p:nvSpPr>
            <p:cNvPr id="1860" name="Google Shape;1860;p34"/>
            <p:cNvSpPr/>
            <p:nvPr/>
          </p:nvSpPr>
          <p:spPr>
            <a:xfrm>
              <a:off x="4130600" y="2809850"/>
              <a:ext cx="555675" cy="792650"/>
            </a:xfrm>
            <a:custGeom>
              <a:avLst/>
              <a:gdLst/>
              <a:ahLst/>
              <a:cxnLst/>
              <a:rect l="l" t="t" r="r" b="b"/>
              <a:pathLst>
                <a:path w="22227" h="31706" extrusionOk="0">
                  <a:moveTo>
                    <a:pt x="16685" y="0"/>
                  </a:moveTo>
                  <a:cubicBezTo>
                    <a:pt x="16676" y="0"/>
                    <a:pt x="16666" y="2"/>
                    <a:pt x="16657" y="7"/>
                  </a:cubicBezTo>
                  <a:cubicBezTo>
                    <a:pt x="14757" y="1023"/>
                    <a:pt x="12923" y="2382"/>
                    <a:pt x="11767" y="4234"/>
                  </a:cubicBezTo>
                  <a:cubicBezTo>
                    <a:pt x="11375" y="4860"/>
                    <a:pt x="11069" y="5536"/>
                    <a:pt x="10860" y="6244"/>
                  </a:cubicBezTo>
                  <a:cubicBezTo>
                    <a:pt x="10887" y="5727"/>
                    <a:pt x="10849" y="5207"/>
                    <a:pt x="10657" y="4724"/>
                  </a:cubicBezTo>
                  <a:cubicBezTo>
                    <a:pt x="10317" y="3857"/>
                    <a:pt x="9529" y="3210"/>
                    <a:pt x="9510" y="2227"/>
                  </a:cubicBezTo>
                  <a:cubicBezTo>
                    <a:pt x="9509" y="2176"/>
                    <a:pt x="9471" y="2150"/>
                    <a:pt x="9432" y="2150"/>
                  </a:cubicBezTo>
                  <a:cubicBezTo>
                    <a:pt x="9393" y="2150"/>
                    <a:pt x="9353" y="2176"/>
                    <a:pt x="9349" y="2227"/>
                  </a:cubicBezTo>
                  <a:cubicBezTo>
                    <a:pt x="9218" y="4265"/>
                    <a:pt x="8425" y="7811"/>
                    <a:pt x="10629" y="9050"/>
                  </a:cubicBezTo>
                  <a:cubicBezTo>
                    <a:pt x="10599" y="9641"/>
                    <a:pt x="10562" y="10232"/>
                    <a:pt x="10524" y="10821"/>
                  </a:cubicBezTo>
                  <a:cubicBezTo>
                    <a:pt x="10313" y="9942"/>
                    <a:pt x="9782" y="8993"/>
                    <a:pt x="9296" y="8373"/>
                  </a:cubicBezTo>
                  <a:cubicBezTo>
                    <a:pt x="8880" y="7844"/>
                    <a:pt x="8330" y="7459"/>
                    <a:pt x="7839" y="7006"/>
                  </a:cubicBezTo>
                  <a:cubicBezTo>
                    <a:pt x="7218" y="6434"/>
                    <a:pt x="6719" y="5765"/>
                    <a:pt x="6318" y="5025"/>
                  </a:cubicBezTo>
                  <a:cubicBezTo>
                    <a:pt x="6301" y="4995"/>
                    <a:pt x="6273" y="4983"/>
                    <a:pt x="6243" y="4983"/>
                  </a:cubicBezTo>
                  <a:cubicBezTo>
                    <a:pt x="6186" y="4983"/>
                    <a:pt x="6126" y="5031"/>
                    <a:pt x="6151" y="5097"/>
                  </a:cubicBezTo>
                  <a:cubicBezTo>
                    <a:pt x="6699" y="6568"/>
                    <a:pt x="6680" y="8225"/>
                    <a:pt x="7557" y="9571"/>
                  </a:cubicBezTo>
                  <a:cubicBezTo>
                    <a:pt x="8237" y="10617"/>
                    <a:pt x="9268" y="11360"/>
                    <a:pt x="10461" y="11697"/>
                  </a:cubicBezTo>
                  <a:cubicBezTo>
                    <a:pt x="10404" y="12431"/>
                    <a:pt x="10336" y="13163"/>
                    <a:pt x="10250" y="13890"/>
                  </a:cubicBezTo>
                  <a:cubicBezTo>
                    <a:pt x="9272" y="12787"/>
                    <a:pt x="8755" y="11463"/>
                    <a:pt x="7571" y="10521"/>
                  </a:cubicBezTo>
                  <a:cubicBezTo>
                    <a:pt x="6342" y="9542"/>
                    <a:pt x="5261" y="8603"/>
                    <a:pt x="4408" y="7263"/>
                  </a:cubicBezTo>
                  <a:cubicBezTo>
                    <a:pt x="4386" y="7229"/>
                    <a:pt x="4356" y="7214"/>
                    <a:pt x="4326" y="7214"/>
                  </a:cubicBezTo>
                  <a:cubicBezTo>
                    <a:pt x="4260" y="7214"/>
                    <a:pt x="4198" y="7285"/>
                    <a:pt x="4235" y="7364"/>
                  </a:cubicBezTo>
                  <a:cubicBezTo>
                    <a:pt x="4997" y="9071"/>
                    <a:pt x="4975" y="10901"/>
                    <a:pt x="6327" y="12331"/>
                  </a:cubicBezTo>
                  <a:cubicBezTo>
                    <a:pt x="7326" y="13388"/>
                    <a:pt x="8761" y="14088"/>
                    <a:pt x="10225" y="14104"/>
                  </a:cubicBezTo>
                  <a:cubicBezTo>
                    <a:pt x="10158" y="14656"/>
                    <a:pt x="10080" y="15206"/>
                    <a:pt x="9989" y="15754"/>
                  </a:cubicBezTo>
                  <a:cubicBezTo>
                    <a:pt x="8778" y="14648"/>
                    <a:pt x="7494" y="13638"/>
                    <a:pt x="6002" y="12935"/>
                  </a:cubicBezTo>
                  <a:cubicBezTo>
                    <a:pt x="4340" y="12151"/>
                    <a:pt x="2584" y="11556"/>
                    <a:pt x="879" y="10876"/>
                  </a:cubicBezTo>
                  <a:cubicBezTo>
                    <a:pt x="869" y="10872"/>
                    <a:pt x="859" y="10870"/>
                    <a:pt x="850" y="10870"/>
                  </a:cubicBezTo>
                  <a:cubicBezTo>
                    <a:pt x="776" y="10870"/>
                    <a:pt x="726" y="10981"/>
                    <a:pt x="787" y="11034"/>
                  </a:cubicBezTo>
                  <a:cubicBezTo>
                    <a:pt x="1511" y="11672"/>
                    <a:pt x="2054" y="12479"/>
                    <a:pt x="2742" y="13154"/>
                  </a:cubicBezTo>
                  <a:cubicBezTo>
                    <a:pt x="3349" y="13747"/>
                    <a:pt x="4027" y="14266"/>
                    <a:pt x="4759" y="14696"/>
                  </a:cubicBezTo>
                  <a:cubicBezTo>
                    <a:pt x="6093" y="15483"/>
                    <a:pt x="7685" y="16068"/>
                    <a:pt x="9260" y="16068"/>
                  </a:cubicBezTo>
                  <a:cubicBezTo>
                    <a:pt x="9488" y="16068"/>
                    <a:pt x="9717" y="16056"/>
                    <a:pt x="9944" y="16030"/>
                  </a:cubicBezTo>
                  <a:lnTo>
                    <a:pt x="9944" y="16030"/>
                  </a:lnTo>
                  <a:cubicBezTo>
                    <a:pt x="9813" y="16772"/>
                    <a:pt x="9656" y="17506"/>
                    <a:pt x="9470" y="18236"/>
                  </a:cubicBezTo>
                  <a:cubicBezTo>
                    <a:pt x="7070" y="15493"/>
                    <a:pt x="3160" y="15329"/>
                    <a:pt x="166" y="13551"/>
                  </a:cubicBezTo>
                  <a:cubicBezTo>
                    <a:pt x="151" y="13542"/>
                    <a:pt x="135" y="13538"/>
                    <a:pt x="120" y="13538"/>
                  </a:cubicBezTo>
                  <a:cubicBezTo>
                    <a:pt x="55" y="13538"/>
                    <a:pt x="1" y="13614"/>
                    <a:pt x="38" y="13679"/>
                  </a:cubicBezTo>
                  <a:cubicBezTo>
                    <a:pt x="909" y="15210"/>
                    <a:pt x="2130" y="16552"/>
                    <a:pt x="3676" y="17417"/>
                  </a:cubicBezTo>
                  <a:cubicBezTo>
                    <a:pt x="5130" y="18233"/>
                    <a:pt x="6743" y="18476"/>
                    <a:pt x="8376" y="18476"/>
                  </a:cubicBezTo>
                  <a:cubicBezTo>
                    <a:pt x="8722" y="18476"/>
                    <a:pt x="9069" y="18465"/>
                    <a:pt x="9416" y="18447"/>
                  </a:cubicBezTo>
                  <a:lnTo>
                    <a:pt x="9416" y="18447"/>
                  </a:lnTo>
                  <a:cubicBezTo>
                    <a:pt x="9238" y="19113"/>
                    <a:pt x="9034" y="19773"/>
                    <a:pt x="8797" y="20428"/>
                  </a:cubicBezTo>
                  <a:cubicBezTo>
                    <a:pt x="6830" y="18120"/>
                    <a:pt x="2841" y="20167"/>
                    <a:pt x="1167" y="17520"/>
                  </a:cubicBezTo>
                  <a:cubicBezTo>
                    <a:pt x="1151" y="17494"/>
                    <a:pt x="1124" y="17482"/>
                    <a:pt x="1098" y="17482"/>
                  </a:cubicBezTo>
                  <a:cubicBezTo>
                    <a:pt x="1050" y="17482"/>
                    <a:pt x="1002" y="17522"/>
                    <a:pt x="1019" y="17581"/>
                  </a:cubicBezTo>
                  <a:cubicBezTo>
                    <a:pt x="1793" y="20077"/>
                    <a:pt x="4167" y="20950"/>
                    <a:pt x="6537" y="20950"/>
                  </a:cubicBezTo>
                  <a:cubicBezTo>
                    <a:pt x="7269" y="20950"/>
                    <a:pt x="8002" y="20866"/>
                    <a:pt x="8686" y="20722"/>
                  </a:cubicBezTo>
                  <a:lnTo>
                    <a:pt x="8686" y="20722"/>
                  </a:lnTo>
                  <a:cubicBezTo>
                    <a:pt x="8647" y="20822"/>
                    <a:pt x="8611" y="20923"/>
                    <a:pt x="8571" y="21023"/>
                  </a:cubicBezTo>
                  <a:cubicBezTo>
                    <a:pt x="8407" y="21434"/>
                    <a:pt x="8230" y="21834"/>
                    <a:pt x="8043" y="22230"/>
                  </a:cubicBezTo>
                  <a:cubicBezTo>
                    <a:pt x="8037" y="22214"/>
                    <a:pt x="8026" y="22199"/>
                    <a:pt x="8013" y="22190"/>
                  </a:cubicBezTo>
                  <a:cubicBezTo>
                    <a:pt x="7256" y="21635"/>
                    <a:pt x="6408" y="21521"/>
                    <a:pt x="5535" y="21521"/>
                  </a:cubicBezTo>
                  <a:cubicBezTo>
                    <a:pt x="4932" y="21521"/>
                    <a:pt x="4317" y="21575"/>
                    <a:pt x="3709" y="21575"/>
                  </a:cubicBezTo>
                  <a:cubicBezTo>
                    <a:pt x="3142" y="21575"/>
                    <a:pt x="2581" y="21528"/>
                    <a:pt x="2045" y="21346"/>
                  </a:cubicBezTo>
                  <a:cubicBezTo>
                    <a:pt x="2035" y="21343"/>
                    <a:pt x="2025" y="21341"/>
                    <a:pt x="2016" y="21341"/>
                  </a:cubicBezTo>
                  <a:cubicBezTo>
                    <a:pt x="1939" y="21341"/>
                    <a:pt x="1894" y="21447"/>
                    <a:pt x="1952" y="21506"/>
                  </a:cubicBezTo>
                  <a:cubicBezTo>
                    <a:pt x="2943" y="22506"/>
                    <a:pt x="4276" y="23054"/>
                    <a:pt x="5617" y="23054"/>
                  </a:cubicBezTo>
                  <a:cubicBezTo>
                    <a:pt x="6410" y="23054"/>
                    <a:pt x="7206" y="22862"/>
                    <a:pt x="7935" y="22458"/>
                  </a:cubicBezTo>
                  <a:lnTo>
                    <a:pt x="7935" y="22458"/>
                  </a:lnTo>
                  <a:cubicBezTo>
                    <a:pt x="6388" y="25637"/>
                    <a:pt x="4144" y="28348"/>
                    <a:pt x="2033" y="31186"/>
                  </a:cubicBezTo>
                  <a:cubicBezTo>
                    <a:pt x="2000" y="31232"/>
                    <a:pt x="2041" y="31285"/>
                    <a:pt x="2088" y="31292"/>
                  </a:cubicBezTo>
                  <a:lnTo>
                    <a:pt x="2088" y="31298"/>
                  </a:lnTo>
                  <a:cubicBezTo>
                    <a:pt x="2108" y="31334"/>
                    <a:pt x="2130" y="31369"/>
                    <a:pt x="2157" y="31401"/>
                  </a:cubicBezTo>
                  <a:cubicBezTo>
                    <a:pt x="2202" y="31477"/>
                    <a:pt x="2281" y="31541"/>
                    <a:pt x="2349" y="31584"/>
                  </a:cubicBezTo>
                  <a:cubicBezTo>
                    <a:pt x="2422" y="31629"/>
                    <a:pt x="2504" y="31658"/>
                    <a:pt x="2588" y="31672"/>
                  </a:cubicBezTo>
                  <a:cubicBezTo>
                    <a:pt x="2654" y="31688"/>
                    <a:pt x="2721" y="31697"/>
                    <a:pt x="2788" y="31700"/>
                  </a:cubicBezTo>
                  <a:cubicBezTo>
                    <a:pt x="2798" y="31704"/>
                    <a:pt x="2810" y="31706"/>
                    <a:pt x="2821" y="31706"/>
                  </a:cubicBezTo>
                  <a:cubicBezTo>
                    <a:pt x="2851" y="31706"/>
                    <a:pt x="2880" y="31692"/>
                    <a:pt x="2897" y="31666"/>
                  </a:cubicBezTo>
                  <a:cubicBezTo>
                    <a:pt x="4213" y="29921"/>
                    <a:pt x="5434" y="28106"/>
                    <a:pt x="6554" y="26228"/>
                  </a:cubicBezTo>
                  <a:cubicBezTo>
                    <a:pt x="7251" y="25052"/>
                    <a:pt x="7965" y="23849"/>
                    <a:pt x="8563" y="22599"/>
                  </a:cubicBezTo>
                  <a:cubicBezTo>
                    <a:pt x="8750" y="25176"/>
                    <a:pt x="11965" y="26449"/>
                    <a:pt x="14134" y="26850"/>
                  </a:cubicBezTo>
                  <a:cubicBezTo>
                    <a:pt x="14140" y="26851"/>
                    <a:pt x="14146" y="26851"/>
                    <a:pt x="14152" y="26851"/>
                  </a:cubicBezTo>
                  <a:cubicBezTo>
                    <a:pt x="14249" y="26851"/>
                    <a:pt x="14316" y="26715"/>
                    <a:pt x="14213" y="26661"/>
                  </a:cubicBezTo>
                  <a:cubicBezTo>
                    <a:pt x="13548" y="26311"/>
                    <a:pt x="12903" y="25909"/>
                    <a:pt x="12371" y="25372"/>
                  </a:cubicBezTo>
                  <a:cubicBezTo>
                    <a:pt x="11904" y="24900"/>
                    <a:pt x="11608" y="24312"/>
                    <a:pt x="11187" y="23804"/>
                  </a:cubicBezTo>
                  <a:cubicBezTo>
                    <a:pt x="10542" y="23027"/>
                    <a:pt x="9661" y="22545"/>
                    <a:pt x="8675" y="22361"/>
                  </a:cubicBezTo>
                  <a:cubicBezTo>
                    <a:pt x="8901" y="21875"/>
                    <a:pt x="9109" y="21383"/>
                    <a:pt x="9292" y="20882"/>
                  </a:cubicBezTo>
                  <a:cubicBezTo>
                    <a:pt x="9294" y="20887"/>
                    <a:pt x="9298" y="20892"/>
                    <a:pt x="9302" y="20896"/>
                  </a:cubicBezTo>
                  <a:cubicBezTo>
                    <a:pt x="9856" y="21346"/>
                    <a:pt x="10226" y="21973"/>
                    <a:pt x="10796" y="22421"/>
                  </a:cubicBezTo>
                  <a:cubicBezTo>
                    <a:pt x="11385" y="22886"/>
                    <a:pt x="12059" y="23237"/>
                    <a:pt x="12774" y="23472"/>
                  </a:cubicBezTo>
                  <a:cubicBezTo>
                    <a:pt x="13532" y="23722"/>
                    <a:pt x="14318" y="23833"/>
                    <a:pt x="15106" y="23833"/>
                  </a:cubicBezTo>
                  <a:cubicBezTo>
                    <a:pt x="16009" y="23833"/>
                    <a:pt x="16915" y="23687"/>
                    <a:pt x="17784" y="23438"/>
                  </a:cubicBezTo>
                  <a:cubicBezTo>
                    <a:pt x="17871" y="23411"/>
                    <a:pt x="17862" y="23268"/>
                    <a:pt x="17773" y="23268"/>
                  </a:cubicBezTo>
                  <a:cubicBezTo>
                    <a:pt x="17770" y="23268"/>
                    <a:pt x="17766" y="23268"/>
                    <a:pt x="17763" y="23269"/>
                  </a:cubicBezTo>
                  <a:cubicBezTo>
                    <a:pt x="17672" y="23279"/>
                    <a:pt x="17584" y="23283"/>
                    <a:pt x="17496" y="23283"/>
                  </a:cubicBezTo>
                  <a:cubicBezTo>
                    <a:pt x="15907" y="23283"/>
                    <a:pt x="14790" y="21718"/>
                    <a:pt x="13384" y="21142"/>
                  </a:cubicBezTo>
                  <a:cubicBezTo>
                    <a:pt x="12408" y="20743"/>
                    <a:pt x="11354" y="20603"/>
                    <a:pt x="10303" y="20603"/>
                  </a:cubicBezTo>
                  <a:cubicBezTo>
                    <a:pt x="9994" y="20603"/>
                    <a:pt x="9685" y="20615"/>
                    <a:pt x="9378" y="20636"/>
                  </a:cubicBezTo>
                  <a:cubicBezTo>
                    <a:pt x="9382" y="20627"/>
                    <a:pt x="9386" y="20616"/>
                    <a:pt x="9390" y="20606"/>
                  </a:cubicBezTo>
                  <a:cubicBezTo>
                    <a:pt x="9625" y="19919"/>
                    <a:pt x="9813" y="19211"/>
                    <a:pt x="9970" y="18492"/>
                  </a:cubicBezTo>
                  <a:cubicBezTo>
                    <a:pt x="10676" y="18939"/>
                    <a:pt x="11497" y="19157"/>
                    <a:pt x="12291" y="19396"/>
                  </a:cubicBezTo>
                  <a:cubicBezTo>
                    <a:pt x="13235" y="19677"/>
                    <a:pt x="14185" y="19954"/>
                    <a:pt x="15154" y="20136"/>
                  </a:cubicBezTo>
                  <a:cubicBezTo>
                    <a:pt x="15871" y="20273"/>
                    <a:pt x="16597" y="20354"/>
                    <a:pt x="17317" y="20354"/>
                  </a:cubicBezTo>
                  <a:cubicBezTo>
                    <a:pt x="18342" y="20354"/>
                    <a:pt x="19357" y="20190"/>
                    <a:pt x="20327" y="19788"/>
                  </a:cubicBezTo>
                  <a:cubicBezTo>
                    <a:pt x="20424" y="19748"/>
                    <a:pt x="20402" y="19603"/>
                    <a:pt x="20308" y="19603"/>
                  </a:cubicBezTo>
                  <a:cubicBezTo>
                    <a:pt x="20299" y="19603"/>
                    <a:pt x="20289" y="19605"/>
                    <a:pt x="20278" y="19608"/>
                  </a:cubicBezTo>
                  <a:cubicBezTo>
                    <a:pt x="19934" y="19707"/>
                    <a:pt x="19596" y="19750"/>
                    <a:pt x="19262" y="19750"/>
                  </a:cubicBezTo>
                  <a:cubicBezTo>
                    <a:pt x="17731" y="19750"/>
                    <a:pt x="16283" y="18859"/>
                    <a:pt x="14829" y="18421"/>
                  </a:cubicBezTo>
                  <a:cubicBezTo>
                    <a:pt x="13895" y="18140"/>
                    <a:pt x="12935" y="17972"/>
                    <a:pt x="11976" y="17972"/>
                  </a:cubicBezTo>
                  <a:cubicBezTo>
                    <a:pt x="11324" y="17972"/>
                    <a:pt x="10672" y="18050"/>
                    <a:pt x="10028" y="18221"/>
                  </a:cubicBezTo>
                  <a:cubicBezTo>
                    <a:pt x="10174" y="17518"/>
                    <a:pt x="10292" y="16806"/>
                    <a:pt x="10392" y="16095"/>
                  </a:cubicBezTo>
                  <a:cubicBezTo>
                    <a:pt x="12446" y="17015"/>
                    <a:pt x="14717" y="17637"/>
                    <a:pt x="16956" y="17637"/>
                  </a:cubicBezTo>
                  <a:cubicBezTo>
                    <a:pt x="18749" y="17637"/>
                    <a:pt x="20522" y="17238"/>
                    <a:pt x="22145" y="16273"/>
                  </a:cubicBezTo>
                  <a:cubicBezTo>
                    <a:pt x="22226" y="16225"/>
                    <a:pt x="22190" y="16105"/>
                    <a:pt x="22099" y="16101"/>
                  </a:cubicBezTo>
                  <a:cubicBezTo>
                    <a:pt x="21091" y="16063"/>
                    <a:pt x="20147" y="15729"/>
                    <a:pt x="19156" y="15575"/>
                  </a:cubicBezTo>
                  <a:cubicBezTo>
                    <a:pt x="18684" y="15501"/>
                    <a:pt x="18208" y="15479"/>
                    <a:pt x="17732" y="15479"/>
                  </a:cubicBezTo>
                  <a:cubicBezTo>
                    <a:pt x="17313" y="15479"/>
                    <a:pt x="16894" y="15496"/>
                    <a:pt x="16476" y="15511"/>
                  </a:cubicBezTo>
                  <a:cubicBezTo>
                    <a:pt x="14465" y="15582"/>
                    <a:pt x="12454" y="15654"/>
                    <a:pt x="10442" y="15729"/>
                  </a:cubicBezTo>
                  <a:cubicBezTo>
                    <a:pt x="10506" y="15253"/>
                    <a:pt x="10564" y="14778"/>
                    <a:pt x="10617" y="14306"/>
                  </a:cubicBezTo>
                  <a:cubicBezTo>
                    <a:pt x="11027" y="14257"/>
                    <a:pt x="11437" y="14239"/>
                    <a:pt x="11846" y="14239"/>
                  </a:cubicBezTo>
                  <a:cubicBezTo>
                    <a:pt x="13064" y="14239"/>
                    <a:pt x="14282" y="14400"/>
                    <a:pt x="15502" y="14400"/>
                  </a:cubicBezTo>
                  <a:cubicBezTo>
                    <a:pt x="15879" y="14400"/>
                    <a:pt x="16256" y="14385"/>
                    <a:pt x="16633" y="14344"/>
                  </a:cubicBezTo>
                  <a:cubicBezTo>
                    <a:pt x="18335" y="14162"/>
                    <a:pt x="19962" y="13624"/>
                    <a:pt x="21455" y="12792"/>
                  </a:cubicBezTo>
                  <a:cubicBezTo>
                    <a:pt x="21529" y="12752"/>
                    <a:pt x="21514" y="12636"/>
                    <a:pt x="21433" y="12616"/>
                  </a:cubicBezTo>
                  <a:cubicBezTo>
                    <a:pt x="20222" y="12307"/>
                    <a:pt x="18984" y="12146"/>
                    <a:pt x="17742" y="12146"/>
                  </a:cubicBezTo>
                  <a:cubicBezTo>
                    <a:pt x="17079" y="12146"/>
                    <a:pt x="16415" y="12192"/>
                    <a:pt x="15753" y="12285"/>
                  </a:cubicBezTo>
                  <a:cubicBezTo>
                    <a:pt x="14042" y="12525"/>
                    <a:pt x="12072" y="13035"/>
                    <a:pt x="10661" y="14092"/>
                  </a:cubicBezTo>
                  <a:cubicBezTo>
                    <a:pt x="10655" y="14092"/>
                    <a:pt x="10647" y="14094"/>
                    <a:pt x="10641" y="14094"/>
                  </a:cubicBezTo>
                  <a:cubicBezTo>
                    <a:pt x="10707" y="13511"/>
                    <a:pt x="10763" y="12927"/>
                    <a:pt x="10808" y="12340"/>
                  </a:cubicBezTo>
                  <a:cubicBezTo>
                    <a:pt x="10817" y="12345"/>
                    <a:pt x="10828" y="12347"/>
                    <a:pt x="10838" y="12347"/>
                  </a:cubicBezTo>
                  <a:cubicBezTo>
                    <a:pt x="10848" y="12347"/>
                    <a:pt x="10859" y="12345"/>
                    <a:pt x="10868" y="12340"/>
                  </a:cubicBezTo>
                  <a:cubicBezTo>
                    <a:pt x="11070" y="12359"/>
                    <a:pt x="11270" y="12367"/>
                    <a:pt x="11468" y="12367"/>
                  </a:cubicBezTo>
                  <a:cubicBezTo>
                    <a:pt x="14384" y="12367"/>
                    <a:pt x="16854" y="10446"/>
                    <a:pt x="19480" y="9374"/>
                  </a:cubicBezTo>
                  <a:cubicBezTo>
                    <a:pt x="19564" y="9339"/>
                    <a:pt x="19567" y="9195"/>
                    <a:pt x="19463" y="9195"/>
                  </a:cubicBezTo>
                  <a:cubicBezTo>
                    <a:pt x="19461" y="9195"/>
                    <a:pt x="19459" y="9195"/>
                    <a:pt x="19456" y="9195"/>
                  </a:cubicBezTo>
                  <a:cubicBezTo>
                    <a:pt x="17761" y="9311"/>
                    <a:pt x="16046" y="9451"/>
                    <a:pt x="14410" y="9938"/>
                  </a:cubicBezTo>
                  <a:cubicBezTo>
                    <a:pt x="13123" y="10322"/>
                    <a:pt x="11597" y="10936"/>
                    <a:pt x="10849" y="12123"/>
                  </a:cubicBezTo>
                  <a:cubicBezTo>
                    <a:pt x="10841" y="12120"/>
                    <a:pt x="10832" y="12120"/>
                    <a:pt x="10823" y="12119"/>
                  </a:cubicBezTo>
                  <a:cubicBezTo>
                    <a:pt x="10853" y="11684"/>
                    <a:pt x="10880" y="11249"/>
                    <a:pt x="10897" y="10816"/>
                  </a:cubicBezTo>
                  <a:cubicBezTo>
                    <a:pt x="10907" y="10819"/>
                    <a:pt x="10917" y="10821"/>
                    <a:pt x="10927" y="10821"/>
                  </a:cubicBezTo>
                  <a:cubicBezTo>
                    <a:pt x="10934" y="10821"/>
                    <a:pt x="10941" y="10820"/>
                    <a:pt x="10948" y="10818"/>
                  </a:cubicBezTo>
                  <a:cubicBezTo>
                    <a:pt x="12434" y="10534"/>
                    <a:pt x="13438" y="9721"/>
                    <a:pt x="14477" y="8673"/>
                  </a:cubicBezTo>
                  <a:cubicBezTo>
                    <a:pt x="15678" y="7466"/>
                    <a:pt x="17026" y="6414"/>
                    <a:pt x="18489" y="5541"/>
                  </a:cubicBezTo>
                  <a:cubicBezTo>
                    <a:pt x="18562" y="5498"/>
                    <a:pt x="18525" y="5386"/>
                    <a:pt x="18448" y="5386"/>
                  </a:cubicBezTo>
                  <a:cubicBezTo>
                    <a:pt x="18440" y="5386"/>
                    <a:pt x="18432" y="5387"/>
                    <a:pt x="18424" y="5389"/>
                  </a:cubicBezTo>
                  <a:cubicBezTo>
                    <a:pt x="15646" y="6149"/>
                    <a:pt x="12229" y="7170"/>
                    <a:pt x="10967" y="10016"/>
                  </a:cubicBezTo>
                  <a:cubicBezTo>
                    <a:pt x="10991" y="9753"/>
                    <a:pt x="10999" y="9473"/>
                    <a:pt x="10936" y="9261"/>
                  </a:cubicBezTo>
                  <a:cubicBezTo>
                    <a:pt x="10945" y="9254"/>
                    <a:pt x="10955" y="9247"/>
                    <a:pt x="10963" y="9239"/>
                  </a:cubicBezTo>
                  <a:cubicBezTo>
                    <a:pt x="12100" y="7913"/>
                    <a:pt x="13251" y="6563"/>
                    <a:pt x="13952" y="4944"/>
                  </a:cubicBezTo>
                  <a:cubicBezTo>
                    <a:pt x="14319" y="4098"/>
                    <a:pt x="14551" y="3204"/>
                    <a:pt x="14975" y="2382"/>
                  </a:cubicBezTo>
                  <a:cubicBezTo>
                    <a:pt x="15419" y="1521"/>
                    <a:pt x="16022" y="762"/>
                    <a:pt x="16730" y="103"/>
                  </a:cubicBezTo>
                  <a:cubicBezTo>
                    <a:pt x="16774" y="62"/>
                    <a:pt x="16735" y="0"/>
                    <a:pt x="16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4"/>
            <p:cNvSpPr/>
            <p:nvPr/>
          </p:nvSpPr>
          <p:spPr>
            <a:xfrm>
              <a:off x="4163150" y="3260875"/>
              <a:ext cx="185800" cy="63450"/>
            </a:xfrm>
            <a:custGeom>
              <a:avLst/>
              <a:gdLst/>
              <a:ahLst/>
              <a:cxnLst/>
              <a:rect l="l" t="t" r="r" b="b"/>
              <a:pathLst>
                <a:path w="7432" h="2538" extrusionOk="0">
                  <a:moveTo>
                    <a:pt x="888" y="947"/>
                  </a:moveTo>
                  <a:cubicBezTo>
                    <a:pt x="2505" y="2099"/>
                    <a:pt x="5032" y="1826"/>
                    <a:pt x="6904" y="2375"/>
                  </a:cubicBezTo>
                  <a:cubicBezTo>
                    <a:pt x="6382" y="2385"/>
                    <a:pt x="5852" y="2405"/>
                    <a:pt x="5323" y="2405"/>
                  </a:cubicBezTo>
                  <a:cubicBezTo>
                    <a:pt x="4672" y="2405"/>
                    <a:pt x="4024" y="2375"/>
                    <a:pt x="3395" y="2261"/>
                  </a:cubicBezTo>
                  <a:cubicBezTo>
                    <a:pt x="2395" y="2078"/>
                    <a:pt x="1611" y="1578"/>
                    <a:pt x="888" y="947"/>
                  </a:cubicBezTo>
                  <a:close/>
                  <a:moveTo>
                    <a:pt x="15" y="0"/>
                  </a:moveTo>
                  <a:cubicBezTo>
                    <a:pt x="7" y="0"/>
                    <a:pt x="0" y="8"/>
                    <a:pt x="5" y="16"/>
                  </a:cubicBezTo>
                  <a:cubicBezTo>
                    <a:pt x="80" y="133"/>
                    <a:pt x="163" y="247"/>
                    <a:pt x="252" y="354"/>
                  </a:cubicBezTo>
                  <a:lnTo>
                    <a:pt x="212" y="315"/>
                  </a:lnTo>
                  <a:cubicBezTo>
                    <a:pt x="209" y="312"/>
                    <a:pt x="206" y="310"/>
                    <a:pt x="202" y="310"/>
                  </a:cubicBezTo>
                  <a:cubicBezTo>
                    <a:pt x="191" y="310"/>
                    <a:pt x="182" y="325"/>
                    <a:pt x="192" y="336"/>
                  </a:cubicBezTo>
                  <a:cubicBezTo>
                    <a:pt x="1019" y="1223"/>
                    <a:pt x="1914" y="1994"/>
                    <a:pt x="3122" y="2277"/>
                  </a:cubicBezTo>
                  <a:cubicBezTo>
                    <a:pt x="3846" y="2445"/>
                    <a:pt x="4601" y="2485"/>
                    <a:pt x="5356" y="2485"/>
                  </a:cubicBezTo>
                  <a:cubicBezTo>
                    <a:pt x="5958" y="2485"/>
                    <a:pt x="6560" y="2460"/>
                    <a:pt x="7148" y="2454"/>
                  </a:cubicBezTo>
                  <a:cubicBezTo>
                    <a:pt x="7221" y="2479"/>
                    <a:pt x="7293" y="2506"/>
                    <a:pt x="7364" y="2534"/>
                  </a:cubicBezTo>
                  <a:cubicBezTo>
                    <a:pt x="7370" y="2536"/>
                    <a:pt x="7375" y="2537"/>
                    <a:pt x="7380" y="2537"/>
                  </a:cubicBezTo>
                  <a:cubicBezTo>
                    <a:pt x="7419" y="2537"/>
                    <a:pt x="7432" y="2470"/>
                    <a:pt x="7387" y="2453"/>
                  </a:cubicBezTo>
                  <a:cubicBezTo>
                    <a:pt x="7359" y="2441"/>
                    <a:pt x="7331" y="2431"/>
                    <a:pt x="7301" y="2421"/>
                  </a:cubicBezTo>
                  <a:cubicBezTo>
                    <a:pt x="7307" y="2397"/>
                    <a:pt x="7296" y="2370"/>
                    <a:pt x="7265" y="2370"/>
                  </a:cubicBezTo>
                  <a:lnTo>
                    <a:pt x="7169" y="2371"/>
                  </a:lnTo>
                  <a:cubicBezTo>
                    <a:pt x="7145" y="2363"/>
                    <a:pt x="7120" y="2355"/>
                    <a:pt x="7096" y="2347"/>
                  </a:cubicBezTo>
                  <a:cubicBezTo>
                    <a:pt x="7108" y="2329"/>
                    <a:pt x="7101" y="2303"/>
                    <a:pt x="7083" y="2293"/>
                  </a:cubicBezTo>
                  <a:cubicBezTo>
                    <a:pt x="6124" y="1751"/>
                    <a:pt x="5104" y="1391"/>
                    <a:pt x="4011" y="1246"/>
                  </a:cubicBezTo>
                  <a:cubicBezTo>
                    <a:pt x="2641" y="1063"/>
                    <a:pt x="1175" y="1136"/>
                    <a:pt x="157" y="37"/>
                  </a:cubicBezTo>
                  <a:cubicBezTo>
                    <a:pt x="154" y="33"/>
                    <a:pt x="149" y="32"/>
                    <a:pt x="145" y="32"/>
                  </a:cubicBezTo>
                  <a:cubicBezTo>
                    <a:pt x="132" y="32"/>
                    <a:pt x="120" y="50"/>
                    <a:pt x="131" y="64"/>
                  </a:cubicBezTo>
                  <a:cubicBezTo>
                    <a:pt x="786" y="816"/>
                    <a:pt x="1711" y="1064"/>
                    <a:pt x="2671" y="1179"/>
                  </a:cubicBezTo>
                  <a:cubicBezTo>
                    <a:pt x="4192" y="1363"/>
                    <a:pt x="5538" y="1554"/>
                    <a:pt x="6893" y="2283"/>
                  </a:cubicBezTo>
                  <a:cubicBezTo>
                    <a:pt x="4545" y="1579"/>
                    <a:pt x="1696" y="2153"/>
                    <a:pt x="21" y="3"/>
                  </a:cubicBezTo>
                  <a:cubicBezTo>
                    <a:pt x="19" y="1"/>
                    <a:pt x="17" y="0"/>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4"/>
            <p:cNvSpPr/>
            <p:nvPr/>
          </p:nvSpPr>
          <p:spPr>
            <a:xfrm>
              <a:off x="4187300" y="3350625"/>
              <a:ext cx="139150" cy="26300"/>
            </a:xfrm>
            <a:custGeom>
              <a:avLst/>
              <a:gdLst/>
              <a:ahLst/>
              <a:cxnLst/>
              <a:rect l="l" t="t" r="r" b="b"/>
              <a:pathLst>
                <a:path w="5566" h="1052" extrusionOk="0">
                  <a:moveTo>
                    <a:pt x="2874" y="135"/>
                  </a:moveTo>
                  <a:cubicBezTo>
                    <a:pt x="3546" y="135"/>
                    <a:pt x="4130" y="308"/>
                    <a:pt x="4714" y="566"/>
                  </a:cubicBezTo>
                  <a:cubicBezTo>
                    <a:pt x="3532" y="303"/>
                    <a:pt x="2308" y="374"/>
                    <a:pt x="1114" y="186"/>
                  </a:cubicBezTo>
                  <a:cubicBezTo>
                    <a:pt x="1647" y="184"/>
                    <a:pt x="2176" y="162"/>
                    <a:pt x="2711" y="140"/>
                  </a:cubicBezTo>
                  <a:lnTo>
                    <a:pt x="2709" y="139"/>
                  </a:lnTo>
                  <a:cubicBezTo>
                    <a:pt x="2765" y="137"/>
                    <a:pt x="2820" y="135"/>
                    <a:pt x="2874" y="135"/>
                  </a:cubicBezTo>
                  <a:close/>
                  <a:moveTo>
                    <a:pt x="641" y="180"/>
                  </a:moveTo>
                  <a:lnTo>
                    <a:pt x="641" y="180"/>
                  </a:lnTo>
                  <a:cubicBezTo>
                    <a:pt x="731" y="183"/>
                    <a:pt x="822" y="183"/>
                    <a:pt x="912" y="183"/>
                  </a:cubicBezTo>
                  <a:cubicBezTo>
                    <a:pt x="2263" y="467"/>
                    <a:pt x="3668" y="338"/>
                    <a:pt x="5010" y="702"/>
                  </a:cubicBezTo>
                  <a:cubicBezTo>
                    <a:pt x="5053" y="723"/>
                    <a:pt x="5095" y="743"/>
                    <a:pt x="5139" y="764"/>
                  </a:cubicBezTo>
                  <a:cubicBezTo>
                    <a:pt x="5034" y="767"/>
                    <a:pt x="4928" y="768"/>
                    <a:pt x="4823" y="768"/>
                  </a:cubicBezTo>
                  <a:cubicBezTo>
                    <a:pt x="3400" y="768"/>
                    <a:pt x="2015" y="559"/>
                    <a:pt x="641" y="180"/>
                  </a:cubicBezTo>
                  <a:close/>
                  <a:moveTo>
                    <a:pt x="254" y="167"/>
                  </a:moveTo>
                  <a:cubicBezTo>
                    <a:pt x="312" y="171"/>
                    <a:pt x="368" y="171"/>
                    <a:pt x="425" y="174"/>
                  </a:cubicBezTo>
                  <a:cubicBezTo>
                    <a:pt x="1819" y="639"/>
                    <a:pt x="3284" y="854"/>
                    <a:pt x="4752" y="854"/>
                  </a:cubicBezTo>
                  <a:cubicBezTo>
                    <a:pt x="4854" y="854"/>
                    <a:pt x="4957" y="853"/>
                    <a:pt x="5059" y="851"/>
                  </a:cubicBezTo>
                  <a:lnTo>
                    <a:pt x="5059" y="851"/>
                  </a:lnTo>
                  <a:cubicBezTo>
                    <a:pt x="4574" y="923"/>
                    <a:pt x="4095" y="962"/>
                    <a:pt x="3623" y="962"/>
                  </a:cubicBezTo>
                  <a:cubicBezTo>
                    <a:pt x="2461" y="962"/>
                    <a:pt x="1337" y="727"/>
                    <a:pt x="254" y="168"/>
                  </a:cubicBezTo>
                  <a:lnTo>
                    <a:pt x="254" y="167"/>
                  </a:lnTo>
                  <a:close/>
                  <a:moveTo>
                    <a:pt x="22" y="1"/>
                  </a:moveTo>
                  <a:cubicBezTo>
                    <a:pt x="5" y="1"/>
                    <a:pt x="0" y="27"/>
                    <a:pt x="18" y="34"/>
                  </a:cubicBezTo>
                  <a:cubicBezTo>
                    <a:pt x="112" y="68"/>
                    <a:pt x="205" y="98"/>
                    <a:pt x="298" y="131"/>
                  </a:cubicBezTo>
                  <a:lnTo>
                    <a:pt x="208" y="131"/>
                  </a:lnTo>
                  <a:cubicBezTo>
                    <a:pt x="207" y="131"/>
                    <a:pt x="206" y="131"/>
                    <a:pt x="205" y="131"/>
                  </a:cubicBezTo>
                  <a:cubicBezTo>
                    <a:pt x="201" y="131"/>
                    <a:pt x="196" y="133"/>
                    <a:pt x="194" y="138"/>
                  </a:cubicBezTo>
                  <a:cubicBezTo>
                    <a:pt x="166" y="124"/>
                    <a:pt x="140" y="111"/>
                    <a:pt x="113" y="96"/>
                  </a:cubicBezTo>
                  <a:cubicBezTo>
                    <a:pt x="111" y="95"/>
                    <a:pt x="109" y="95"/>
                    <a:pt x="108" y="95"/>
                  </a:cubicBezTo>
                  <a:cubicBezTo>
                    <a:pt x="98" y="95"/>
                    <a:pt x="93" y="108"/>
                    <a:pt x="102" y="114"/>
                  </a:cubicBezTo>
                  <a:cubicBezTo>
                    <a:pt x="1105" y="807"/>
                    <a:pt x="2309" y="1052"/>
                    <a:pt x="3516" y="1052"/>
                  </a:cubicBezTo>
                  <a:cubicBezTo>
                    <a:pt x="4130" y="1052"/>
                    <a:pt x="4746" y="988"/>
                    <a:pt x="5337" y="888"/>
                  </a:cubicBezTo>
                  <a:cubicBezTo>
                    <a:pt x="5345" y="887"/>
                    <a:pt x="5353" y="882"/>
                    <a:pt x="5357" y="875"/>
                  </a:cubicBezTo>
                  <a:lnTo>
                    <a:pt x="5370" y="882"/>
                  </a:lnTo>
                  <a:cubicBezTo>
                    <a:pt x="5376" y="885"/>
                    <a:pt x="5382" y="886"/>
                    <a:pt x="5388" y="886"/>
                  </a:cubicBezTo>
                  <a:cubicBezTo>
                    <a:pt x="5410" y="886"/>
                    <a:pt x="5429" y="866"/>
                    <a:pt x="5425" y="842"/>
                  </a:cubicBezTo>
                  <a:cubicBezTo>
                    <a:pt x="5454" y="840"/>
                    <a:pt x="5482" y="839"/>
                    <a:pt x="5510" y="838"/>
                  </a:cubicBezTo>
                  <a:cubicBezTo>
                    <a:pt x="5564" y="834"/>
                    <a:pt x="5566" y="751"/>
                    <a:pt x="5513" y="751"/>
                  </a:cubicBezTo>
                  <a:cubicBezTo>
                    <a:pt x="5512" y="751"/>
                    <a:pt x="5511" y="751"/>
                    <a:pt x="5510" y="751"/>
                  </a:cubicBezTo>
                  <a:cubicBezTo>
                    <a:pt x="5438" y="755"/>
                    <a:pt x="5367" y="756"/>
                    <a:pt x="5294" y="759"/>
                  </a:cubicBezTo>
                  <a:cubicBezTo>
                    <a:pt x="4660" y="427"/>
                    <a:pt x="4014" y="119"/>
                    <a:pt x="3288" y="70"/>
                  </a:cubicBezTo>
                  <a:cubicBezTo>
                    <a:pt x="3102" y="57"/>
                    <a:pt x="2916" y="52"/>
                    <a:pt x="2729" y="52"/>
                  </a:cubicBezTo>
                  <a:cubicBezTo>
                    <a:pt x="2086" y="52"/>
                    <a:pt x="1437" y="110"/>
                    <a:pt x="792" y="127"/>
                  </a:cubicBezTo>
                  <a:cubicBezTo>
                    <a:pt x="709" y="110"/>
                    <a:pt x="628" y="94"/>
                    <a:pt x="548" y="74"/>
                  </a:cubicBezTo>
                  <a:cubicBezTo>
                    <a:pt x="546" y="73"/>
                    <a:pt x="545" y="73"/>
                    <a:pt x="544" y="73"/>
                  </a:cubicBezTo>
                  <a:cubicBezTo>
                    <a:pt x="532" y="73"/>
                    <a:pt x="529" y="91"/>
                    <a:pt x="541" y="95"/>
                  </a:cubicBezTo>
                  <a:cubicBezTo>
                    <a:pt x="585" y="107"/>
                    <a:pt x="629" y="118"/>
                    <a:pt x="673" y="128"/>
                  </a:cubicBezTo>
                  <a:cubicBezTo>
                    <a:pt x="604" y="130"/>
                    <a:pt x="534" y="132"/>
                    <a:pt x="464" y="132"/>
                  </a:cubicBezTo>
                  <a:cubicBezTo>
                    <a:pt x="318" y="90"/>
                    <a:pt x="173" y="47"/>
                    <a:pt x="28" y="2"/>
                  </a:cubicBezTo>
                  <a:cubicBezTo>
                    <a:pt x="26" y="1"/>
                    <a:pt x="24"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4"/>
            <p:cNvSpPr/>
            <p:nvPr/>
          </p:nvSpPr>
          <p:spPr>
            <a:xfrm>
              <a:off x="4135975" y="3155925"/>
              <a:ext cx="227725" cy="112900"/>
            </a:xfrm>
            <a:custGeom>
              <a:avLst/>
              <a:gdLst/>
              <a:ahLst/>
              <a:cxnLst/>
              <a:rect l="l" t="t" r="r" b="b"/>
              <a:pathLst>
                <a:path w="9109" h="4516" extrusionOk="0">
                  <a:moveTo>
                    <a:pt x="754" y="527"/>
                  </a:moveTo>
                  <a:cubicBezTo>
                    <a:pt x="1870" y="1135"/>
                    <a:pt x="3109" y="1460"/>
                    <a:pt x="4312" y="1874"/>
                  </a:cubicBezTo>
                  <a:cubicBezTo>
                    <a:pt x="5792" y="2384"/>
                    <a:pt x="7144" y="3121"/>
                    <a:pt x="8367" y="4081"/>
                  </a:cubicBezTo>
                  <a:cubicBezTo>
                    <a:pt x="5839" y="2867"/>
                    <a:pt x="3077" y="2111"/>
                    <a:pt x="754" y="527"/>
                  </a:cubicBezTo>
                  <a:close/>
                  <a:moveTo>
                    <a:pt x="371" y="337"/>
                  </a:moveTo>
                  <a:lnTo>
                    <a:pt x="371" y="337"/>
                  </a:lnTo>
                  <a:cubicBezTo>
                    <a:pt x="2463" y="2364"/>
                    <a:pt x="5225" y="3477"/>
                    <a:pt x="7996" y="4274"/>
                  </a:cubicBezTo>
                  <a:cubicBezTo>
                    <a:pt x="5052" y="3870"/>
                    <a:pt x="2171" y="2838"/>
                    <a:pt x="371" y="337"/>
                  </a:cubicBezTo>
                  <a:close/>
                  <a:moveTo>
                    <a:pt x="584" y="471"/>
                  </a:moveTo>
                  <a:cubicBezTo>
                    <a:pt x="3018" y="2238"/>
                    <a:pt x="6007" y="2993"/>
                    <a:pt x="8677" y="4337"/>
                  </a:cubicBezTo>
                  <a:cubicBezTo>
                    <a:pt x="8706" y="4361"/>
                    <a:pt x="8733" y="4382"/>
                    <a:pt x="8761" y="4406"/>
                  </a:cubicBezTo>
                  <a:cubicBezTo>
                    <a:pt x="5809" y="3569"/>
                    <a:pt x="2907" y="2519"/>
                    <a:pt x="584" y="471"/>
                  </a:cubicBezTo>
                  <a:close/>
                  <a:moveTo>
                    <a:pt x="28" y="1"/>
                  </a:moveTo>
                  <a:cubicBezTo>
                    <a:pt x="13" y="1"/>
                    <a:pt x="0" y="19"/>
                    <a:pt x="15" y="31"/>
                  </a:cubicBezTo>
                  <a:cubicBezTo>
                    <a:pt x="68" y="76"/>
                    <a:pt x="124" y="117"/>
                    <a:pt x="179" y="160"/>
                  </a:cubicBezTo>
                  <a:cubicBezTo>
                    <a:pt x="174" y="167"/>
                    <a:pt x="176" y="177"/>
                    <a:pt x="184" y="183"/>
                  </a:cubicBezTo>
                  <a:cubicBezTo>
                    <a:pt x="208" y="199"/>
                    <a:pt x="232" y="213"/>
                    <a:pt x="256" y="229"/>
                  </a:cubicBezTo>
                  <a:cubicBezTo>
                    <a:pt x="287" y="257"/>
                    <a:pt x="318" y="287"/>
                    <a:pt x="347" y="315"/>
                  </a:cubicBezTo>
                  <a:cubicBezTo>
                    <a:pt x="346" y="315"/>
                    <a:pt x="346" y="315"/>
                    <a:pt x="345" y="315"/>
                  </a:cubicBezTo>
                  <a:cubicBezTo>
                    <a:pt x="334" y="315"/>
                    <a:pt x="323" y="326"/>
                    <a:pt x="331" y="339"/>
                  </a:cubicBezTo>
                  <a:cubicBezTo>
                    <a:pt x="2110" y="3039"/>
                    <a:pt x="5335" y="4062"/>
                    <a:pt x="8398" y="4406"/>
                  </a:cubicBezTo>
                  <a:cubicBezTo>
                    <a:pt x="8399" y="4406"/>
                    <a:pt x="8401" y="4406"/>
                    <a:pt x="8402" y="4406"/>
                  </a:cubicBezTo>
                  <a:cubicBezTo>
                    <a:pt x="8411" y="4406"/>
                    <a:pt x="8420" y="4403"/>
                    <a:pt x="8427" y="4397"/>
                  </a:cubicBezTo>
                  <a:cubicBezTo>
                    <a:pt x="8562" y="4434"/>
                    <a:pt x="8697" y="4472"/>
                    <a:pt x="8831" y="4508"/>
                  </a:cubicBezTo>
                  <a:cubicBezTo>
                    <a:pt x="8835" y="4509"/>
                    <a:pt x="8838" y="4509"/>
                    <a:pt x="8842" y="4509"/>
                  </a:cubicBezTo>
                  <a:cubicBezTo>
                    <a:pt x="8856" y="4509"/>
                    <a:pt x="8868" y="4500"/>
                    <a:pt x="8874" y="4486"/>
                  </a:cubicBezTo>
                  <a:cubicBezTo>
                    <a:pt x="8893" y="4486"/>
                    <a:pt x="8909" y="4476"/>
                    <a:pt x="8917" y="4460"/>
                  </a:cubicBezTo>
                  <a:lnTo>
                    <a:pt x="9017" y="4509"/>
                  </a:lnTo>
                  <a:cubicBezTo>
                    <a:pt x="9025" y="4513"/>
                    <a:pt x="9033" y="4515"/>
                    <a:pt x="9040" y="4515"/>
                  </a:cubicBezTo>
                  <a:cubicBezTo>
                    <a:pt x="9082" y="4515"/>
                    <a:pt x="9109" y="4454"/>
                    <a:pt x="9063" y="4430"/>
                  </a:cubicBezTo>
                  <a:cubicBezTo>
                    <a:pt x="8947" y="4369"/>
                    <a:pt x="8829" y="4310"/>
                    <a:pt x="8710" y="4250"/>
                  </a:cubicBezTo>
                  <a:cubicBezTo>
                    <a:pt x="7606" y="3329"/>
                    <a:pt x="6376" y="2579"/>
                    <a:pt x="5034" y="2054"/>
                  </a:cubicBezTo>
                  <a:cubicBezTo>
                    <a:pt x="3473" y="1443"/>
                    <a:pt x="1830" y="1102"/>
                    <a:pt x="371" y="253"/>
                  </a:cubicBezTo>
                  <a:cubicBezTo>
                    <a:pt x="260" y="172"/>
                    <a:pt x="148" y="91"/>
                    <a:pt x="40" y="5"/>
                  </a:cubicBezTo>
                  <a:cubicBezTo>
                    <a:pt x="36" y="2"/>
                    <a:pt x="32"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4"/>
            <p:cNvSpPr/>
            <p:nvPr/>
          </p:nvSpPr>
          <p:spPr>
            <a:xfrm>
              <a:off x="4163000" y="3090925"/>
              <a:ext cx="216600" cy="118125"/>
            </a:xfrm>
            <a:custGeom>
              <a:avLst/>
              <a:gdLst/>
              <a:ahLst/>
              <a:cxnLst/>
              <a:rect l="l" t="t" r="r" b="b"/>
              <a:pathLst>
                <a:path w="8664" h="4725" extrusionOk="0">
                  <a:moveTo>
                    <a:pt x="533" y="334"/>
                  </a:moveTo>
                  <a:lnTo>
                    <a:pt x="533" y="334"/>
                  </a:lnTo>
                  <a:cubicBezTo>
                    <a:pt x="3103" y="1707"/>
                    <a:pt x="5678" y="3069"/>
                    <a:pt x="8212" y="4509"/>
                  </a:cubicBezTo>
                  <a:lnTo>
                    <a:pt x="8212" y="4509"/>
                  </a:lnTo>
                  <a:cubicBezTo>
                    <a:pt x="5422" y="3555"/>
                    <a:pt x="2858" y="2142"/>
                    <a:pt x="533" y="334"/>
                  </a:cubicBezTo>
                  <a:close/>
                  <a:moveTo>
                    <a:pt x="246" y="181"/>
                  </a:moveTo>
                  <a:lnTo>
                    <a:pt x="246" y="181"/>
                  </a:lnTo>
                  <a:cubicBezTo>
                    <a:pt x="261" y="189"/>
                    <a:pt x="275" y="196"/>
                    <a:pt x="290" y="204"/>
                  </a:cubicBezTo>
                  <a:cubicBezTo>
                    <a:pt x="2604" y="2121"/>
                    <a:pt x="5263" y="3583"/>
                    <a:pt x="8104" y="4554"/>
                  </a:cubicBezTo>
                  <a:cubicBezTo>
                    <a:pt x="5000" y="4130"/>
                    <a:pt x="2276" y="2548"/>
                    <a:pt x="246" y="181"/>
                  </a:cubicBezTo>
                  <a:close/>
                  <a:moveTo>
                    <a:pt x="104" y="0"/>
                  </a:moveTo>
                  <a:cubicBezTo>
                    <a:pt x="86" y="0"/>
                    <a:pt x="70" y="22"/>
                    <a:pt x="87" y="35"/>
                  </a:cubicBezTo>
                  <a:lnTo>
                    <a:pt x="101" y="46"/>
                  </a:lnTo>
                  <a:lnTo>
                    <a:pt x="47" y="21"/>
                  </a:lnTo>
                  <a:cubicBezTo>
                    <a:pt x="44" y="19"/>
                    <a:pt x="40" y="18"/>
                    <a:pt x="36" y="18"/>
                  </a:cubicBezTo>
                  <a:cubicBezTo>
                    <a:pt x="15" y="18"/>
                    <a:pt x="1" y="48"/>
                    <a:pt x="23" y="61"/>
                  </a:cubicBezTo>
                  <a:lnTo>
                    <a:pt x="157" y="133"/>
                  </a:lnTo>
                  <a:cubicBezTo>
                    <a:pt x="2113" y="2672"/>
                    <a:pt x="5116" y="4275"/>
                    <a:pt x="8282" y="4655"/>
                  </a:cubicBezTo>
                  <a:cubicBezTo>
                    <a:pt x="8284" y="4655"/>
                    <a:pt x="8285" y="4655"/>
                    <a:pt x="8286" y="4655"/>
                  </a:cubicBezTo>
                  <a:cubicBezTo>
                    <a:pt x="8302" y="4655"/>
                    <a:pt x="8317" y="4642"/>
                    <a:pt x="8317" y="4624"/>
                  </a:cubicBezTo>
                  <a:cubicBezTo>
                    <a:pt x="8398" y="4652"/>
                    <a:pt x="8481" y="4680"/>
                    <a:pt x="8564" y="4708"/>
                  </a:cubicBezTo>
                  <a:lnTo>
                    <a:pt x="8582" y="4719"/>
                  </a:lnTo>
                  <a:cubicBezTo>
                    <a:pt x="8589" y="4723"/>
                    <a:pt x="8596" y="4724"/>
                    <a:pt x="8602" y="4724"/>
                  </a:cubicBezTo>
                  <a:cubicBezTo>
                    <a:pt x="8639" y="4724"/>
                    <a:pt x="8664" y="4669"/>
                    <a:pt x="8625" y="4646"/>
                  </a:cubicBezTo>
                  <a:cubicBezTo>
                    <a:pt x="5887" y="3077"/>
                    <a:pt x="3121" y="1533"/>
                    <a:pt x="290" y="141"/>
                  </a:cubicBezTo>
                  <a:cubicBezTo>
                    <a:pt x="233" y="96"/>
                    <a:pt x="175" y="51"/>
                    <a:pt x="118" y="5"/>
                  </a:cubicBezTo>
                  <a:cubicBezTo>
                    <a:pt x="114" y="2"/>
                    <a:pt x="109"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4"/>
            <p:cNvSpPr/>
            <p:nvPr/>
          </p:nvSpPr>
          <p:spPr>
            <a:xfrm>
              <a:off x="4248225" y="3010375"/>
              <a:ext cx="137450" cy="150625"/>
            </a:xfrm>
            <a:custGeom>
              <a:avLst/>
              <a:gdLst/>
              <a:ahLst/>
              <a:cxnLst/>
              <a:rect l="l" t="t" r="r" b="b"/>
              <a:pathLst>
                <a:path w="5498" h="6025" extrusionOk="0">
                  <a:moveTo>
                    <a:pt x="24" y="0"/>
                  </a:moveTo>
                  <a:cubicBezTo>
                    <a:pt x="12" y="0"/>
                    <a:pt x="1" y="12"/>
                    <a:pt x="8" y="25"/>
                  </a:cubicBezTo>
                  <a:cubicBezTo>
                    <a:pt x="122" y="210"/>
                    <a:pt x="238" y="397"/>
                    <a:pt x="354" y="584"/>
                  </a:cubicBezTo>
                  <a:lnTo>
                    <a:pt x="316" y="553"/>
                  </a:lnTo>
                  <a:cubicBezTo>
                    <a:pt x="312" y="550"/>
                    <a:pt x="308" y="548"/>
                    <a:pt x="303" y="548"/>
                  </a:cubicBezTo>
                  <a:cubicBezTo>
                    <a:pt x="286" y="548"/>
                    <a:pt x="271" y="569"/>
                    <a:pt x="287" y="582"/>
                  </a:cubicBezTo>
                  <a:lnTo>
                    <a:pt x="428" y="704"/>
                  </a:lnTo>
                  <a:cubicBezTo>
                    <a:pt x="1734" y="2788"/>
                    <a:pt x="3232" y="4828"/>
                    <a:pt x="5432" y="6019"/>
                  </a:cubicBezTo>
                  <a:cubicBezTo>
                    <a:pt x="5438" y="6023"/>
                    <a:pt x="5443" y="6024"/>
                    <a:pt x="5449" y="6024"/>
                  </a:cubicBezTo>
                  <a:cubicBezTo>
                    <a:pt x="5478" y="6024"/>
                    <a:pt x="5497" y="5980"/>
                    <a:pt x="5465" y="5963"/>
                  </a:cubicBezTo>
                  <a:cubicBezTo>
                    <a:pt x="3320" y="4786"/>
                    <a:pt x="1901" y="2829"/>
                    <a:pt x="579" y="833"/>
                  </a:cubicBezTo>
                  <a:lnTo>
                    <a:pt x="579" y="833"/>
                  </a:lnTo>
                  <a:cubicBezTo>
                    <a:pt x="2251" y="2263"/>
                    <a:pt x="3894" y="3744"/>
                    <a:pt x="5024" y="5659"/>
                  </a:cubicBezTo>
                  <a:cubicBezTo>
                    <a:pt x="5031" y="5672"/>
                    <a:pt x="5042" y="5677"/>
                    <a:pt x="5054" y="5677"/>
                  </a:cubicBezTo>
                  <a:cubicBezTo>
                    <a:pt x="5079" y="5677"/>
                    <a:pt x="5106" y="5649"/>
                    <a:pt x="5089" y="5621"/>
                  </a:cubicBezTo>
                  <a:cubicBezTo>
                    <a:pt x="3941" y="3646"/>
                    <a:pt x="2225" y="2148"/>
                    <a:pt x="491" y="700"/>
                  </a:cubicBezTo>
                  <a:cubicBezTo>
                    <a:pt x="339" y="469"/>
                    <a:pt x="188" y="238"/>
                    <a:pt x="36" y="8"/>
                  </a:cubicBezTo>
                  <a:cubicBezTo>
                    <a:pt x="33" y="2"/>
                    <a:pt x="28"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4"/>
            <p:cNvSpPr/>
            <p:nvPr/>
          </p:nvSpPr>
          <p:spPr>
            <a:xfrm>
              <a:off x="4293250" y="2954000"/>
              <a:ext cx="103875" cy="145975"/>
            </a:xfrm>
            <a:custGeom>
              <a:avLst/>
              <a:gdLst/>
              <a:ahLst/>
              <a:cxnLst/>
              <a:rect l="l" t="t" r="r" b="b"/>
              <a:pathLst>
                <a:path w="4155" h="5839" extrusionOk="0">
                  <a:moveTo>
                    <a:pt x="205" y="403"/>
                  </a:moveTo>
                  <a:lnTo>
                    <a:pt x="205" y="403"/>
                  </a:lnTo>
                  <a:cubicBezTo>
                    <a:pt x="611" y="1238"/>
                    <a:pt x="1256" y="1874"/>
                    <a:pt x="1852" y="2576"/>
                  </a:cubicBezTo>
                  <a:cubicBezTo>
                    <a:pt x="2247" y="3039"/>
                    <a:pt x="2618" y="3521"/>
                    <a:pt x="2963" y="4023"/>
                  </a:cubicBezTo>
                  <a:cubicBezTo>
                    <a:pt x="3212" y="4387"/>
                    <a:pt x="3763" y="5011"/>
                    <a:pt x="3850" y="5448"/>
                  </a:cubicBezTo>
                  <a:cubicBezTo>
                    <a:pt x="2364" y="3956"/>
                    <a:pt x="883" y="2428"/>
                    <a:pt x="205" y="403"/>
                  </a:cubicBezTo>
                  <a:close/>
                  <a:moveTo>
                    <a:pt x="51" y="1"/>
                  </a:moveTo>
                  <a:cubicBezTo>
                    <a:pt x="26" y="1"/>
                    <a:pt x="0" y="22"/>
                    <a:pt x="9" y="53"/>
                  </a:cubicBezTo>
                  <a:cubicBezTo>
                    <a:pt x="613" y="2275"/>
                    <a:pt x="2220" y="3998"/>
                    <a:pt x="3863" y="5536"/>
                  </a:cubicBezTo>
                  <a:cubicBezTo>
                    <a:pt x="3872" y="5615"/>
                    <a:pt x="3864" y="5646"/>
                    <a:pt x="3839" y="5646"/>
                  </a:cubicBezTo>
                  <a:cubicBezTo>
                    <a:pt x="3799" y="5646"/>
                    <a:pt x="3714" y="5564"/>
                    <a:pt x="3584" y="5479"/>
                  </a:cubicBezTo>
                  <a:cubicBezTo>
                    <a:pt x="3327" y="5311"/>
                    <a:pt x="3083" y="5124"/>
                    <a:pt x="2852" y="4920"/>
                  </a:cubicBezTo>
                  <a:cubicBezTo>
                    <a:pt x="2472" y="4584"/>
                    <a:pt x="2137" y="4210"/>
                    <a:pt x="1833" y="3805"/>
                  </a:cubicBezTo>
                  <a:cubicBezTo>
                    <a:pt x="1128" y="2868"/>
                    <a:pt x="644" y="1810"/>
                    <a:pt x="218" y="725"/>
                  </a:cubicBezTo>
                  <a:cubicBezTo>
                    <a:pt x="215" y="717"/>
                    <a:pt x="208" y="713"/>
                    <a:pt x="201" y="713"/>
                  </a:cubicBezTo>
                  <a:cubicBezTo>
                    <a:pt x="190" y="713"/>
                    <a:pt x="180" y="721"/>
                    <a:pt x="185" y="734"/>
                  </a:cubicBezTo>
                  <a:cubicBezTo>
                    <a:pt x="920" y="2792"/>
                    <a:pt x="2059" y="4782"/>
                    <a:pt x="4052" y="5834"/>
                  </a:cubicBezTo>
                  <a:cubicBezTo>
                    <a:pt x="4058" y="5837"/>
                    <a:pt x="4063" y="5838"/>
                    <a:pt x="4068" y="5838"/>
                  </a:cubicBezTo>
                  <a:cubicBezTo>
                    <a:pt x="4092" y="5838"/>
                    <a:pt x="4112" y="5811"/>
                    <a:pt x="4099" y="5787"/>
                  </a:cubicBezTo>
                  <a:lnTo>
                    <a:pt x="4063" y="5723"/>
                  </a:lnTo>
                  <a:lnTo>
                    <a:pt x="4114" y="5769"/>
                  </a:lnTo>
                  <a:cubicBezTo>
                    <a:pt x="4118" y="5772"/>
                    <a:pt x="4122" y="5774"/>
                    <a:pt x="4127" y="5774"/>
                  </a:cubicBezTo>
                  <a:cubicBezTo>
                    <a:pt x="4142" y="5774"/>
                    <a:pt x="4155" y="5755"/>
                    <a:pt x="4141" y="5741"/>
                  </a:cubicBezTo>
                  <a:lnTo>
                    <a:pt x="3988" y="5587"/>
                  </a:lnTo>
                  <a:cubicBezTo>
                    <a:pt x="3522" y="4728"/>
                    <a:pt x="3003" y="3904"/>
                    <a:pt x="2406" y="3128"/>
                  </a:cubicBezTo>
                  <a:cubicBezTo>
                    <a:pt x="1681" y="2189"/>
                    <a:pt x="756" y="1384"/>
                    <a:pt x="236" y="301"/>
                  </a:cubicBezTo>
                  <a:cubicBezTo>
                    <a:pt x="230" y="288"/>
                    <a:pt x="220" y="283"/>
                    <a:pt x="209" y="283"/>
                  </a:cubicBezTo>
                  <a:cubicBezTo>
                    <a:pt x="196" y="283"/>
                    <a:pt x="182" y="291"/>
                    <a:pt x="174" y="305"/>
                  </a:cubicBezTo>
                  <a:cubicBezTo>
                    <a:pt x="146" y="214"/>
                    <a:pt x="116" y="123"/>
                    <a:pt x="90" y="31"/>
                  </a:cubicBezTo>
                  <a:cubicBezTo>
                    <a:pt x="85" y="10"/>
                    <a:pt x="68"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4"/>
            <p:cNvSpPr/>
            <p:nvPr/>
          </p:nvSpPr>
          <p:spPr>
            <a:xfrm>
              <a:off x="4353975" y="2883150"/>
              <a:ext cx="47925" cy="150075"/>
            </a:xfrm>
            <a:custGeom>
              <a:avLst/>
              <a:gdLst/>
              <a:ahLst/>
              <a:cxnLst/>
              <a:rect l="l" t="t" r="r" b="b"/>
              <a:pathLst>
                <a:path w="1917" h="6003" extrusionOk="0">
                  <a:moveTo>
                    <a:pt x="550" y="810"/>
                  </a:moveTo>
                  <a:lnTo>
                    <a:pt x="550" y="810"/>
                  </a:lnTo>
                  <a:cubicBezTo>
                    <a:pt x="563" y="1596"/>
                    <a:pt x="522" y="2377"/>
                    <a:pt x="669" y="3165"/>
                  </a:cubicBezTo>
                  <a:cubicBezTo>
                    <a:pt x="835" y="4070"/>
                    <a:pt x="1150" y="4923"/>
                    <a:pt x="1589" y="5726"/>
                  </a:cubicBezTo>
                  <a:cubicBezTo>
                    <a:pt x="795" y="5009"/>
                    <a:pt x="573" y="3972"/>
                    <a:pt x="539" y="2911"/>
                  </a:cubicBezTo>
                  <a:cubicBezTo>
                    <a:pt x="525" y="2457"/>
                    <a:pt x="539" y="2004"/>
                    <a:pt x="545" y="1551"/>
                  </a:cubicBezTo>
                  <a:cubicBezTo>
                    <a:pt x="547" y="1304"/>
                    <a:pt x="545" y="1057"/>
                    <a:pt x="550" y="810"/>
                  </a:cubicBezTo>
                  <a:close/>
                  <a:moveTo>
                    <a:pt x="545" y="1"/>
                  </a:moveTo>
                  <a:cubicBezTo>
                    <a:pt x="525" y="1"/>
                    <a:pt x="507" y="13"/>
                    <a:pt x="510" y="38"/>
                  </a:cubicBezTo>
                  <a:cubicBezTo>
                    <a:pt x="511" y="61"/>
                    <a:pt x="513" y="84"/>
                    <a:pt x="514" y="106"/>
                  </a:cubicBezTo>
                  <a:cubicBezTo>
                    <a:pt x="503" y="110"/>
                    <a:pt x="497" y="121"/>
                    <a:pt x="497" y="132"/>
                  </a:cubicBezTo>
                  <a:cubicBezTo>
                    <a:pt x="477" y="1912"/>
                    <a:pt x="1" y="4611"/>
                    <a:pt x="1654" y="5843"/>
                  </a:cubicBezTo>
                  <a:cubicBezTo>
                    <a:pt x="1682" y="5893"/>
                    <a:pt x="1709" y="5943"/>
                    <a:pt x="1738" y="5993"/>
                  </a:cubicBezTo>
                  <a:cubicBezTo>
                    <a:pt x="1742" y="5999"/>
                    <a:pt x="1748" y="6002"/>
                    <a:pt x="1754" y="6002"/>
                  </a:cubicBezTo>
                  <a:cubicBezTo>
                    <a:pt x="1767" y="6002"/>
                    <a:pt x="1778" y="5989"/>
                    <a:pt x="1770" y="5974"/>
                  </a:cubicBezTo>
                  <a:cubicBezTo>
                    <a:pt x="1757" y="5949"/>
                    <a:pt x="1744" y="5922"/>
                    <a:pt x="1729" y="5895"/>
                  </a:cubicBezTo>
                  <a:lnTo>
                    <a:pt x="1729" y="5895"/>
                  </a:lnTo>
                  <a:cubicBezTo>
                    <a:pt x="1752" y="5910"/>
                    <a:pt x="1772" y="5926"/>
                    <a:pt x="1794" y="5941"/>
                  </a:cubicBezTo>
                  <a:cubicBezTo>
                    <a:pt x="1798" y="5943"/>
                    <a:pt x="1801" y="5944"/>
                    <a:pt x="1804" y="5944"/>
                  </a:cubicBezTo>
                  <a:cubicBezTo>
                    <a:pt x="1819" y="5944"/>
                    <a:pt x="1827" y="5921"/>
                    <a:pt x="1812" y="5910"/>
                  </a:cubicBezTo>
                  <a:cubicBezTo>
                    <a:pt x="1768" y="5877"/>
                    <a:pt x="1725" y="5842"/>
                    <a:pt x="1684" y="5807"/>
                  </a:cubicBezTo>
                  <a:cubicBezTo>
                    <a:pt x="1242" y="4969"/>
                    <a:pt x="906" y="4082"/>
                    <a:pt x="739" y="3145"/>
                  </a:cubicBezTo>
                  <a:cubicBezTo>
                    <a:pt x="583" y="2268"/>
                    <a:pt x="651" y="1405"/>
                    <a:pt x="619" y="532"/>
                  </a:cubicBezTo>
                  <a:lnTo>
                    <a:pt x="619" y="532"/>
                  </a:lnTo>
                  <a:cubicBezTo>
                    <a:pt x="821" y="828"/>
                    <a:pt x="910" y="1380"/>
                    <a:pt x="1034" y="1715"/>
                  </a:cubicBezTo>
                  <a:cubicBezTo>
                    <a:pt x="1198" y="2153"/>
                    <a:pt x="1361" y="2595"/>
                    <a:pt x="1474" y="3049"/>
                  </a:cubicBezTo>
                  <a:cubicBezTo>
                    <a:pt x="1710" y="3994"/>
                    <a:pt x="1745" y="4991"/>
                    <a:pt x="1878" y="5954"/>
                  </a:cubicBezTo>
                  <a:cubicBezTo>
                    <a:pt x="1880" y="5964"/>
                    <a:pt x="1888" y="5968"/>
                    <a:pt x="1896" y="5968"/>
                  </a:cubicBezTo>
                  <a:cubicBezTo>
                    <a:pt x="1906" y="5968"/>
                    <a:pt x="1916" y="5962"/>
                    <a:pt x="1916" y="5950"/>
                  </a:cubicBezTo>
                  <a:cubicBezTo>
                    <a:pt x="1834" y="4981"/>
                    <a:pt x="1773" y="3978"/>
                    <a:pt x="1539" y="3031"/>
                  </a:cubicBezTo>
                  <a:cubicBezTo>
                    <a:pt x="1306" y="2092"/>
                    <a:pt x="887" y="1212"/>
                    <a:pt x="606" y="288"/>
                  </a:cubicBezTo>
                  <a:cubicBezTo>
                    <a:pt x="601" y="205"/>
                    <a:pt x="597" y="122"/>
                    <a:pt x="589" y="38"/>
                  </a:cubicBezTo>
                  <a:cubicBezTo>
                    <a:pt x="586" y="13"/>
                    <a:pt x="565" y="1"/>
                    <a:pt x="5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4"/>
            <p:cNvSpPr/>
            <p:nvPr/>
          </p:nvSpPr>
          <p:spPr>
            <a:xfrm>
              <a:off x="4401100" y="2820925"/>
              <a:ext cx="135350" cy="216100"/>
            </a:xfrm>
            <a:custGeom>
              <a:avLst/>
              <a:gdLst/>
              <a:ahLst/>
              <a:cxnLst/>
              <a:rect l="l" t="t" r="r" b="b"/>
              <a:pathLst>
                <a:path w="5414" h="8644" extrusionOk="0">
                  <a:moveTo>
                    <a:pt x="5066" y="231"/>
                  </a:moveTo>
                  <a:cubicBezTo>
                    <a:pt x="5067" y="231"/>
                    <a:pt x="5037" y="262"/>
                    <a:pt x="4973" y="331"/>
                  </a:cubicBezTo>
                  <a:cubicBezTo>
                    <a:pt x="2578" y="2294"/>
                    <a:pt x="805" y="5021"/>
                    <a:pt x="120" y="8048"/>
                  </a:cubicBezTo>
                  <a:cubicBezTo>
                    <a:pt x="240" y="6284"/>
                    <a:pt x="939" y="4660"/>
                    <a:pt x="2010" y="3247"/>
                  </a:cubicBezTo>
                  <a:cubicBezTo>
                    <a:pt x="2527" y="2566"/>
                    <a:pt x="3115" y="1944"/>
                    <a:pt x="3746" y="1367"/>
                  </a:cubicBezTo>
                  <a:cubicBezTo>
                    <a:pt x="4062" y="1078"/>
                    <a:pt x="4389" y="799"/>
                    <a:pt x="4721" y="527"/>
                  </a:cubicBezTo>
                  <a:cubicBezTo>
                    <a:pt x="4945" y="344"/>
                    <a:pt x="5063" y="231"/>
                    <a:pt x="5066" y="231"/>
                  </a:cubicBezTo>
                  <a:close/>
                  <a:moveTo>
                    <a:pt x="4622" y="731"/>
                  </a:moveTo>
                  <a:cubicBezTo>
                    <a:pt x="3691" y="1824"/>
                    <a:pt x="2960" y="3073"/>
                    <a:pt x="2379" y="4382"/>
                  </a:cubicBezTo>
                  <a:cubicBezTo>
                    <a:pt x="1740" y="5820"/>
                    <a:pt x="1315" y="7401"/>
                    <a:pt x="88" y="8468"/>
                  </a:cubicBezTo>
                  <a:cubicBezTo>
                    <a:pt x="88" y="8464"/>
                    <a:pt x="89" y="8460"/>
                    <a:pt x="91" y="8455"/>
                  </a:cubicBezTo>
                  <a:cubicBezTo>
                    <a:pt x="99" y="8451"/>
                    <a:pt x="103" y="8444"/>
                    <a:pt x="103" y="8436"/>
                  </a:cubicBezTo>
                  <a:cubicBezTo>
                    <a:pt x="103" y="8423"/>
                    <a:pt x="104" y="8411"/>
                    <a:pt x="104" y="8399"/>
                  </a:cubicBezTo>
                  <a:cubicBezTo>
                    <a:pt x="815" y="5418"/>
                    <a:pt x="2336" y="2751"/>
                    <a:pt x="4622" y="731"/>
                  </a:cubicBezTo>
                  <a:close/>
                  <a:moveTo>
                    <a:pt x="5306" y="0"/>
                  </a:moveTo>
                  <a:cubicBezTo>
                    <a:pt x="5301" y="0"/>
                    <a:pt x="5296" y="2"/>
                    <a:pt x="5292" y="5"/>
                  </a:cubicBezTo>
                  <a:cubicBezTo>
                    <a:pt x="2631" y="2056"/>
                    <a:pt x="52" y="4797"/>
                    <a:pt x="53" y="8368"/>
                  </a:cubicBezTo>
                  <a:cubicBezTo>
                    <a:pt x="37" y="8451"/>
                    <a:pt x="17" y="8532"/>
                    <a:pt x="4" y="8615"/>
                  </a:cubicBezTo>
                  <a:cubicBezTo>
                    <a:pt x="1" y="8632"/>
                    <a:pt x="15" y="8644"/>
                    <a:pt x="29" y="8644"/>
                  </a:cubicBezTo>
                  <a:cubicBezTo>
                    <a:pt x="38" y="8644"/>
                    <a:pt x="47" y="8639"/>
                    <a:pt x="49" y="8627"/>
                  </a:cubicBezTo>
                  <a:cubicBezTo>
                    <a:pt x="56" y="8598"/>
                    <a:pt x="64" y="8568"/>
                    <a:pt x="71" y="8538"/>
                  </a:cubicBezTo>
                  <a:cubicBezTo>
                    <a:pt x="79" y="8546"/>
                    <a:pt x="90" y="8551"/>
                    <a:pt x="102" y="8551"/>
                  </a:cubicBezTo>
                  <a:cubicBezTo>
                    <a:pt x="111" y="8551"/>
                    <a:pt x="121" y="8548"/>
                    <a:pt x="129" y="8540"/>
                  </a:cubicBezTo>
                  <a:cubicBezTo>
                    <a:pt x="1252" y="7588"/>
                    <a:pt x="1704" y="6192"/>
                    <a:pt x="2248" y="4873"/>
                  </a:cubicBezTo>
                  <a:cubicBezTo>
                    <a:pt x="2915" y="3259"/>
                    <a:pt x="3790" y="1742"/>
                    <a:pt x="4955" y="444"/>
                  </a:cubicBezTo>
                  <a:cubicBezTo>
                    <a:pt x="5096" y="327"/>
                    <a:pt x="5236" y="212"/>
                    <a:pt x="5381" y="101"/>
                  </a:cubicBezTo>
                  <a:cubicBezTo>
                    <a:pt x="5414" y="77"/>
                    <a:pt x="5393" y="27"/>
                    <a:pt x="5363" y="27"/>
                  </a:cubicBezTo>
                  <a:cubicBezTo>
                    <a:pt x="5356" y="27"/>
                    <a:pt x="5349" y="29"/>
                    <a:pt x="5342" y="35"/>
                  </a:cubicBezTo>
                  <a:cubicBezTo>
                    <a:pt x="5334" y="40"/>
                    <a:pt x="5326" y="47"/>
                    <a:pt x="5320" y="53"/>
                  </a:cubicBezTo>
                  <a:lnTo>
                    <a:pt x="5325" y="47"/>
                  </a:lnTo>
                  <a:cubicBezTo>
                    <a:pt x="5341" y="30"/>
                    <a:pt x="5326" y="0"/>
                    <a:pt x="5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4"/>
            <p:cNvSpPr/>
            <p:nvPr/>
          </p:nvSpPr>
          <p:spPr>
            <a:xfrm>
              <a:off x="4400800" y="2951325"/>
              <a:ext cx="178325" cy="126700"/>
            </a:xfrm>
            <a:custGeom>
              <a:avLst/>
              <a:gdLst/>
              <a:ahLst/>
              <a:cxnLst/>
              <a:rect l="l" t="t" r="r" b="b"/>
              <a:pathLst>
                <a:path w="7133" h="5068" extrusionOk="0">
                  <a:moveTo>
                    <a:pt x="7091" y="1"/>
                  </a:moveTo>
                  <a:cubicBezTo>
                    <a:pt x="7086" y="1"/>
                    <a:pt x="7082" y="2"/>
                    <a:pt x="7077" y="4"/>
                  </a:cubicBezTo>
                  <a:cubicBezTo>
                    <a:pt x="6897" y="78"/>
                    <a:pt x="6720" y="158"/>
                    <a:pt x="6541" y="240"/>
                  </a:cubicBezTo>
                  <a:cubicBezTo>
                    <a:pt x="6577" y="221"/>
                    <a:pt x="6612" y="201"/>
                    <a:pt x="6646" y="182"/>
                  </a:cubicBezTo>
                  <a:cubicBezTo>
                    <a:pt x="6684" y="162"/>
                    <a:pt x="6662" y="110"/>
                    <a:pt x="6627" y="110"/>
                  </a:cubicBezTo>
                  <a:cubicBezTo>
                    <a:pt x="6620" y="110"/>
                    <a:pt x="6613" y="112"/>
                    <a:pt x="6606" y="116"/>
                  </a:cubicBezTo>
                  <a:cubicBezTo>
                    <a:pt x="6422" y="213"/>
                    <a:pt x="6244" y="320"/>
                    <a:pt x="6069" y="430"/>
                  </a:cubicBezTo>
                  <a:cubicBezTo>
                    <a:pt x="3690" y="1383"/>
                    <a:pt x="1432" y="2578"/>
                    <a:pt x="7" y="4818"/>
                  </a:cubicBezTo>
                  <a:cubicBezTo>
                    <a:pt x="0" y="4828"/>
                    <a:pt x="9" y="4837"/>
                    <a:pt x="18" y="4837"/>
                  </a:cubicBezTo>
                  <a:cubicBezTo>
                    <a:pt x="22" y="4837"/>
                    <a:pt x="26" y="4835"/>
                    <a:pt x="29" y="4831"/>
                  </a:cubicBezTo>
                  <a:cubicBezTo>
                    <a:pt x="1485" y="2812"/>
                    <a:pt x="3389" y="1648"/>
                    <a:pt x="5566" y="719"/>
                  </a:cubicBezTo>
                  <a:lnTo>
                    <a:pt x="5566" y="719"/>
                  </a:lnTo>
                  <a:cubicBezTo>
                    <a:pt x="3511" y="1805"/>
                    <a:pt x="1638" y="3284"/>
                    <a:pt x="47" y="4957"/>
                  </a:cubicBezTo>
                  <a:cubicBezTo>
                    <a:pt x="40" y="4965"/>
                    <a:pt x="48" y="4976"/>
                    <a:pt x="56" y="4976"/>
                  </a:cubicBezTo>
                  <a:cubicBezTo>
                    <a:pt x="58" y="4976"/>
                    <a:pt x="61" y="4975"/>
                    <a:pt x="63" y="4974"/>
                  </a:cubicBezTo>
                  <a:cubicBezTo>
                    <a:pt x="1738" y="3451"/>
                    <a:pt x="3431" y="2009"/>
                    <a:pt x="5381" y="915"/>
                  </a:cubicBezTo>
                  <a:lnTo>
                    <a:pt x="5381" y="915"/>
                  </a:lnTo>
                  <a:cubicBezTo>
                    <a:pt x="3589" y="2283"/>
                    <a:pt x="2180" y="4170"/>
                    <a:pt x="33" y="5023"/>
                  </a:cubicBezTo>
                  <a:cubicBezTo>
                    <a:pt x="11" y="5033"/>
                    <a:pt x="17" y="5068"/>
                    <a:pt x="37" y="5068"/>
                  </a:cubicBezTo>
                  <a:cubicBezTo>
                    <a:pt x="40" y="5068"/>
                    <a:pt x="42" y="5067"/>
                    <a:pt x="45" y="5066"/>
                  </a:cubicBezTo>
                  <a:cubicBezTo>
                    <a:pt x="2415" y="4187"/>
                    <a:pt x="3879" y="2003"/>
                    <a:pt x="5921" y="623"/>
                  </a:cubicBezTo>
                  <a:cubicBezTo>
                    <a:pt x="6106" y="527"/>
                    <a:pt x="6294" y="433"/>
                    <a:pt x="6485" y="344"/>
                  </a:cubicBezTo>
                  <a:cubicBezTo>
                    <a:pt x="6605" y="297"/>
                    <a:pt x="6725" y="250"/>
                    <a:pt x="6847" y="204"/>
                  </a:cubicBezTo>
                  <a:cubicBezTo>
                    <a:pt x="6860" y="200"/>
                    <a:pt x="6868" y="186"/>
                    <a:pt x="6868" y="172"/>
                  </a:cubicBezTo>
                  <a:cubicBezTo>
                    <a:pt x="6944" y="138"/>
                    <a:pt x="7019" y="105"/>
                    <a:pt x="7096" y="72"/>
                  </a:cubicBezTo>
                  <a:cubicBezTo>
                    <a:pt x="7133" y="56"/>
                    <a:pt x="7123" y="1"/>
                    <a:pt x="70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4"/>
            <p:cNvSpPr/>
            <p:nvPr/>
          </p:nvSpPr>
          <p:spPr>
            <a:xfrm>
              <a:off x="4408900" y="3042450"/>
              <a:ext cx="197875" cy="72925"/>
            </a:xfrm>
            <a:custGeom>
              <a:avLst/>
              <a:gdLst/>
              <a:ahLst/>
              <a:cxnLst/>
              <a:rect l="l" t="t" r="r" b="b"/>
              <a:pathLst>
                <a:path w="7915" h="2917" extrusionOk="0">
                  <a:moveTo>
                    <a:pt x="6985" y="301"/>
                  </a:moveTo>
                  <a:lnTo>
                    <a:pt x="6985" y="301"/>
                  </a:lnTo>
                  <a:cubicBezTo>
                    <a:pt x="4849" y="1393"/>
                    <a:pt x="2631" y="2212"/>
                    <a:pt x="292" y="2781"/>
                  </a:cubicBezTo>
                  <a:cubicBezTo>
                    <a:pt x="2430" y="1674"/>
                    <a:pt x="4642" y="821"/>
                    <a:pt x="6985" y="301"/>
                  </a:cubicBezTo>
                  <a:close/>
                  <a:moveTo>
                    <a:pt x="7574" y="1"/>
                  </a:moveTo>
                  <a:cubicBezTo>
                    <a:pt x="7569" y="1"/>
                    <a:pt x="7564" y="2"/>
                    <a:pt x="7559" y="5"/>
                  </a:cubicBezTo>
                  <a:cubicBezTo>
                    <a:pt x="7461" y="57"/>
                    <a:pt x="7361" y="106"/>
                    <a:pt x="7263" y="158"/>
                  </a:cubicBezTo>
                  <a:cubicBezTo>
                    <a:pt x="4729" y="680"/>
                    <a:pt x="2250" y="1568"/>
                    <a:pt x="19" y="2883"/>
                  </a:cubicBezTo>
                  <a:cubicBezTo>
                    <a:pt x="1" y="2893"/>
                    <a:pt x="11" y="2916"/>
                    <a:pt x="27" y="2916"/>
                  </a:cubicBezTo>
                  <a:cubicBezTo>
                    <a:pt x="30" y="2916"/>
                    <a:pt x="33" y="2915"/>
                    <a:pt x="36" y="2913"/>
                  </a:cubicBezTo>
                  <a:cubicBezTo>
                    <a:pt x="88" y="2887"/>
                    <a:pt x="139" y="2861"/>
                    <a:pt x="189" y="2835"/>
                  </a:cubicBezTo>
                  <a:cubicBezTo>
                    <a:pt x="192" y="2836"/>
                    <a:pt x="195" y="2837"/>
                    <a:pt x="197" y="2837"/>
                  </a:cubicBezTo>
                  <a:cubicBezTo>
                    <a:pt x="198" y="2837"/>
                    <a:pt x="199" y="2836"/>
                    <a:pt x="200" y="2836"/>
                  </a:cubicBezTo>
                  <a:cubicBezTo>
                    <a:pt x="2655" y="2332"/>
                    <a:pt x="5050" y="1445"/>
                    <a:pt x="7252" y="243"/>
                  </a:cubicBezTo>
                  <a:cubicBezTo>
                    <a:pt x="7456" y="201"/>
                    <a:pt x="7660" y="159"/>
                    <a:pt x="7867" y="122"/>
                  </a:cubicBezTo>
                  <a:cubicBezTo>
                    <a:pt x="7915" y="113"/>
                    <a:pt x="7898" y="43"/>
                    <a:pt x="7854" y="43"/>
                  </a:cubicBezTo>
                  <a:cubicBezTo>
                    <a:pt x="7851" y="43"/>
                    <a:pt x="7848" y="43"/>
                    <a:pt x="7845" y="43"/>
                  </a:cubicBezTo>
                  <a:cubicBezTo>
                    <a:pt x="7725" y="66"/>
                    <a:pt x="7607" y="89"/>
                    <a:pt x="7488" y="113"/>
                  </a:cubicBezTo>
                  <a:cubicBezTo>
                    <a:pt x="7521" y="94"/>
                    <a:pt x="7556" y="75"/>
                    <a:pt x="7589" y="57"/>
                  </a:cubicBezTo>
                  <a:cubicBezTo>
                    <a:pt x="7619" y="40"/>
                    <a:pt x="7601" y="1"/>
                    <a:pt x="7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4"/>
            <p:cNvSpPr/>
            <p:nvPr/>
          </p:nvSpPr>
          <p:spPr>
            <a:xfrm>
              <a:off x="4407600" y="3126225"/>
              <a:ext cx="253150" cy="37950"/>
            </a:xfrm>
            <a:custGeom>
              <a:avLst/>
              <a:gdLst/>
              <a:ahLst/>
              <a:cxnLst/>
              <a:rect l="l" t="t" r="r" b="b"/>
              <a:pathLst>
                <a:path w="10126" h="1518" extrusionOk="0">
                  <a:moveTo>
                    <a:pt x="8782" y="467"/>
                  </a:moveTo>
                  <a:lnTo>
                    <a:pt x="8782" y="467"/>
                  </a:lnTo>
                  <a:cubicBezTo>
                    <a:pt x="6888" y="1120"/>
                    <a:pt x="4926" y="1434"/>
                    <a:pt x="2938" y="1434"/>
                  </a:cubicBezTo>
                  <a:cubicBezTo>
                    <a:pt x="2308" y="1434"/>
                    <a:pt x="1676" y="1402"/>
                    <a:pt x="1043" y="1340"/>
                  </a:cubicBezTo>
                  <a:cubicBezTo>
                    <a:pt x="3625" y="1137"/>
                    <a:pt x="6206" y="753"/>
                    <a:pt x="8782" y="467"/>
                  </a:cubicBezTo>
                  <a:close/>
                  <a:moveTo>
                    <a:pt x="7258" y="0"/>
                  </a:moveTo>
                  <a:cubicBezTo>
                    <a:pt x="4795" y="0"/>
                    <a:pt x="2342" y="416"/>
                    <a:pt x="16" y="1269"/>
                  </a:cubicBezTo>
                  <a:cubicBezTo>
                    <a:pt x="0" y="1275"/>
                    <a:pt x="4" y="1298"/>
                    <a:pt x="18" y="1298"/>
                  </a:cubicBezTo>
                  <a:cubicBezTo>
                    <a:pt x="20" y="1298"/>
                    <a:pt x="21" y="1298"/>
                    <a:pt x="23" y="1297"/>
                  </a:cubicBezTo>
                  <a:cubicBezTo>
                    <a:pt x="1651" y="744"/>
                    <a:pt x="3322" y="350"/>
                    <a:pt x="5033" y="177"/>
                  </a:cubicBezTo>
                  <a:cubicBezTo>
                    <a:pt x="5747" y="105"/>
                    <a:pt x="6466" y="70"/>
                    <a:pt x="7183" y="70"/>
                  </a:cubicBezTo>
                  <a:cubicBezTo>
                    <a:pt x="7234" y="70"/>
                    <a:pt x="7285" y="70"/>
                    <a:pt x="7336" y="70"/>
                  </a:cubicBezTo>
                  <a:cubicBezTo>
                    <a:pt x="7743" y="74"/>
                    <a:pt x="8149" y="89"/>
                    <a:pt x="8556" y="116"/>
                  </a:cubicBezTo>
                  <a:cubicBezTo>
                    <a:pt x="8782" y="130"/>
                    <a:pt x="9007" y="149"/>
                    <a:pt x="9232" y="172"/>
                  </a:cubicBezTo>
                  <a:cubicBezTo>
                    <a:pt x="9311" y="178"/>
                    <a:pt x="9391" y="186"/>
                    <a:pt x="9470" y="196"/>
                  </a:cubicBezTo>
                  <a:cubicBezTo>
                    <a:pt x="6309" y="325"/>
                    <a:pt x="3150" y="687"/>
                    <a:pt x="57" y="1361"/>
                  </a:cubicBezTo>
                  <a:cubicBezTo>
                    <a:pt x="31" y="1368"/>
                    <a:pt x="40" y="1406"/>
                    <a:pt x="65" y="1406"/>
                  </a:cubicBezTo>
                  <a:cubicBezTo>
                    <a:pt x="66" y="1406"/>
                    <a:pt x="68" y="1406"/>
                    <a:pt x="69" y="1405"/>
                  </a:cubicBezTo>
                  <a:cubicBezTo>
                    <a:pt x="3114" y="829"/>
                    <a:pt x="6170" y="436"/>
                    <a:pt x="9263" y="293"/>
                  </a:cubicBezTo>
                  <a:lnTo>
                    <a:pt x="9263" y="293"/>
                  </a:lnTo>
                  <a:cubicBezTo>
                    <a:pt x="9207" y="314"/>
                    <a:pt x="9151" y="333"/>
                    <a:pt x="9096" y="353"/>
                  </a:cubicBezTo>
                  <a:cubicBezTo>
                    <a:pt x="6324" y="651"/>
                    <a:pt x="3505" y="856"/>
                    <a:pt x="751" y="1309"/>
                  </a:cubicBezTo>
                  <a:cubicBezTo>
                    <a:pt x="744" y="1309"/>
                    <a:pt x="737" y="1309"/>
                    <a:pt x="731" y="1308"/>
                  </a:cubicBezTo>
                  <a:cubicBezTo>
                    <a:pt x="730" y="1308"/>
                    <a:pt x="729" y="1308"/>
                    <a:pt x="729" y="1308"/>
                  </a:cubicBezTo>
                  <a:cubicBezTo>
                    <a:pt x="724" y="1308"/>
                    <a:pt x="720" y="1311"/>
                    <a:pt x="717" y="1315"/>
                  </a:cubicBezTo>
                  <a:cubicBezTo>
                    <a:pt x="659" y="1325"/>
                    <a:pt x="600" y="1333"/>
                    <a:pt x="541" y="1343"/>
                  </a:cubicBezTo>
                  <a:cubicBezTo>
                    <a:pt x="522" y="1347"/>
                    <a:pt x="526" y="1379"/>
                    <a:pt x="546" y="1379"/>
                  </a:cubicBezTo>
                  <a:cubicBezTo>
                    <a:pt x="546" y="1379"/>
                    <a:pt x="546" y="1379"/>
                    <a:pt x="547" y="1379"/>
                  </a:cubicBezTo>
                  <a:cubicBezTo>
                    <a:pt x="636" y="1372"/>
                    <a:pt x="727" y="1364"/>
                    <a:pt x="816" y="1357"/>
                  </a:cubicBezTo>
                  <a:cubicBezTo>
                    <a:pt x="1579" y="1465"/>
                    <a:pt x="2345" y="1517"/>
                    <a:pt x="3110" y="1517"/>
                  </a:cubicBezTo>
                  <a:cubicBezTo>
                    <a:pt x="5162" y="1517"/>
                    <a:pt x="7203" y="1139"/>
                    <a:pt x="9138" y="427"/>
                  </a:cubicBezTo>
                  <a:lnTo>
                    <a:pt x="9139" y="427"/>
                  </a:lnTo>
                  <a:lnTo>
                    <a:pt x="9140" y="425"/>
                  </a:lnTo>
                  <a:cubicBezTo>
                    <a:pt x="9267" y="378"/>
                    <a:pt x="9395" y="332"/>
                    <a:pt x="9520" y="282"/>
                  </a:cubicBezTo>
                  <a:cubicBezTo>
                    <a:pt x="9704" y="274"/>
                    <a:pt x="9887" y="264"/>
                    <a:pt x="10071" y="258"/>
                  </a:cubicBezTo>
                  <a:cubicBezTo>
                    <a:pt x="10125" y="257"/>
                    <a:pt x="10126" y="172"/>
                    <a:pt x="10072" y="172"/>
                  </a:cubicBezTo>
                  <a:cubicBezTo>
                    <a:pt x="10072" y="172"/>
                    <a:pt x="10071" y="172"/>
                    <a:pt x="10070" y="172"/>
                  </a:cubicBezTo>
                  <a:cubicBezTo>
                    <a:pt x="10026" y="173"/>
                    <a:pt x="9981" y="176"/>
                    <a:pt x="9937" y="177"/>
                  </a:cubicBezTo>
                  <a:cubicBezTo>
                    <a:pt x="9930" y="168"/>
                    <a:pt x="9918" y="161"/>
                    <a:pt x="9907" y="160"/>
                  </a:cubicBezTo>
                  <a:cubicBezTo>
                    <a:pt x="9026" y="54"/>
                    <a:pt x="8142" y="0"/>
                    <a:pt x="7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4"/>
            <p:cNvSpPr/>
            <p:nvPr/>
          </p:nvSpPr>
          <p:spPr>
            <a:xfrm>
              <a:off x="4388550" y="3203800"/>
              <a:ext cx="294575" cy="32425"/>
            </a:xfrm>
            <a:custGeom>
              <a:avLst/>
              <a:gdLst/>
              <a:ahLst/>
              <a:cxnLst/>
              <a:rect l="l" t="t" r="r" b="b"/>
              <a:pathLst>
                <a:path w="11783" h="1297" extrusionOk="0">
                  <a:moveTo>
                    <a:pt x="6921" y="1"/>
                  </a:moveTo>
                  <a:cubicBezTo>
                    <a:pt x="6696" y="1"/>
                    <a:pt x="6470" y="6"/>
                    <a:pt x="6243" y="17"/>
                  </a:cubicBezTo>
                  <a:cubicBezTo>
                    <a:pt x="4821" y="90"/>
                    <a:pt x="3405" y="112"/>
                    <a:pt x="1985" y="112"/>
                  </a:cubicBezTo>
                  <a:cubicBezTo>
                    <a:pt x="1623" y="112"/>
                    <a:pt x="1261" y="110"/>
                    <a:pt x="898" y="108"/>
                  </a:cubicBezTo>
                  <a:cubicBezTo>
                    <a:pt x="873" y="111"/>
                    <a:pt x="873" y="148"/>
                    <a:pt x="898" y="151"/>
                  </a:cubicBezTo>
                  <a:cubicBezTo>
                    <a:pt x="1645" y="172"/>
                    <a:pt x="2391" y="185"/>
                    <a:pt x="3136" y="185"/>
                  </a:cubicBezTo>
                  <a:cubicBezTo>
                    <a:pt x="4081" y="185"/>
                    <a:pt x="5026" y="164"/>
                    <a:pt x="5971" y="113"/>
                  </a:cubicBezTo>
                  <a:cubicBezTo>
                    <a:pt x="6247" y="98"/>
                    <a:pt x="6521" y="91"/>
                    <a:pt x="6793" y="91"/>
                  </a:cubicBezTo>
                  <a:cubicBezTo>
                    <a:pt x="8173" y="91"/>
                    <a:pt x="9508" y="273"/>
                    <a:pt x="10875" y="536"/>
                  </a:cubicBezTo>
                  <a:cubicBezTo>
                    <a:pt x="9817" y="610"/>
                    <a:pt x="8762" y="646"/>
                    <a:pt x="7707" y="646"/>
                  </a:cubicBezTo>
                  <a:cubicBezTo>
                    <a:pt x="5144" y="646"/>
                    <a:pt x="2589" y="434"/>
                    <a:pt x="39" y="43"/>
                  </a:cubicBezTo>
                  <a:cubicBezTo>
                    <a:pt x="38" y="43"/>
                    <a:pt x="37" y="42"/>
                    <a:pt x="36" y="42"/>
                  </a:cubicBezTo>
                  <a:cubicBezTo>
                    <a:pt x="11" y="42"/>
                    <a:pt x="0" y="80"/>
                    <a:pt x="27" y="85"/>
                  </a:cubicBezTo>
                  <a:cubicBezTo>
                    <a:pt x="2500" y="539"/>
                    <a:pt x="5016" y="749"/>
                    <a:pt x="7531" y="749"/>
                  </a:cubicBezTo>
                  <a:cubicBezTo>
                    <a:pt x="8834" y="749"/>
                    <a:pt x="10137" y="693"/>
                    <a:pt x="11433" y="584"/>
                  </a:cubicBezTo>
                  <a:lnTo>
                    <a:pt x="11433" y="584"/>
                  </a:lnTo>
                  <a:cubicBezTo>
                    <a:pt x="9819" y="998"/>
                    <a:pt x="8181" y="1200"/>
                    <a:pt x="6546" y="1200"/>
                  </a:cubicBezTo>
                  <a:cubicBezTo>
                    <a:pt x="4414" y="1200"/>
                    <a:pt x="2286" y="857"/>
                    <a:pt x="219" y="195"/>
                  </a:cubicBezTo>
                  <a:cubicBezTo>
                    <a:pt x="217" y="194"/>
                    <a:pt x="216" y="194"/>
                    <a:pt x="214" y="194"/>
                  </a:cubicBezTo>
                  <a:cubicBezTo>
                    <a:pt x="198" y="194"/>
                    <a:pt x="192" y="221"/>
                    <a:pt x="210" y="227"/>
                  </a:cubicBezTo>
                  <a:cubicBezTo>
                    <a:pt x="2236" y="946"/>
                    <a:pt x="4368" y="1297"/>
                    <a:pt x="6501" y="1297"/>
                  </a:cubicBezTo>
                  <a:cubicBezTo>
                    <a:pt x="8193" y="1297"/>
                    <a:pt x="9885" y="1076"/>
                    <a:pt x="11529" y="645"/>
                  </a:cubicBezTo>
                  <a:cubicBezTo>
                    <a:pt x="11565" y="636"/>
                    <a:pt x="11564" y="593"/>
                    <a:pt x="11544" y="575"/>
                  </a:cubicBezTo>
                  <a:cubicBezTo>
                    <a:pt x="11604" y="569"/>
                    <a:pt x="11664" y="565"/>
                    <a:pt x="11724" y="560"/>
                  </a:cubicBezTo>
                  <a:cubicBezTo>
                    <a:pt x="11782" y="555"/>
                    <a:pt x="11783" y="469"/>
                    <a:pt x="11729" y="469"/>
                  </a:cubicBezTo>
                  <a:cubicBezTo>
                    <a:pt x="11727" y="469"/>
                    <a:pt x="11726" y="469"/>
                    <a:pt x="11724" y="469"/>
                  </a:cubicBezTo>
                  <a:cubicBezTo>
                    <a:pt x="11544" y="485"/>
                    <a:pt x="11364" y="499"/>
                    <a:pt x="11185" y="513"/>
                  </a:cubicBezTo>
                  <a:cubicBezTo>
                    <a:pt x="11180" y="508"/>
                    <a:pt x="11173" y="504"/>
                    <a:pt x="11165" y="503"/>
                  </a:cubicBezTo>
                  <a:cubicBezTo>
                    <a:pt x="9744" y="220"/>
                    <a:pt x="8357" y="1"/>
                    <a:pt x="6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4"/>
            <p:cNvSpPr/>
            <p:nvPr/>
          </p:nvSpPr>
          <p:spPr>
            <a:xfrm>
              <a:off x="4384450" y="3270000"/>
              <a:ext cx="226675" cy="40225"/>
            </a:xfrm>
            <a:custGeom>
              <a:avLst/>
              <a:gdLst/>
              <a:ahLst/>
              <a:cxnLst/>
              <a:rect l="l" t="t" r="r" b="b"/>
              <a:pathLst>
                <a:path w="9067" h="1609" extrusionOk="0">
                  <a:moveTo>
                    <a:pt x="34" y="1"/>
                  </a:moveTo>
                  <a:cubicBezTo>
                    <a:pt x="14" y="1"/>
                    <a:pt x="1" y="30"/>
                    <a:pt x="22" y="42"/>
                  </a:cubicBezTo>
                  <a:cubicBezTo>
                    <a:pt x="1326" y="717"/>
                    <a:pt x="2774" y="899"/>
                    <a:pt x="4209" y="1109"/>
                  </a:cubicBezTo>
                  <a:cubicBezTo>
                    <a:pt x="5804" y="1342"/>
                    <a:pt x="7403" y="1556"/>
                    <a:pt x="9017" y="1609"/>
                  </a:cubicBezTo>
                  <a:cubicBezTo>
                    <a:pt x="9018" y="1609"/>
                    <a:pt x="9019" y="1609"/>
                    <a:pt x="9019" y="1609"/>
                  </a:cubicBezTo>
                  <a:cubicBezTo>
                    <a:pt x="9066" y="1609"/>
                    <a:pt x="9065" y="1535"/>
                    <a:pt x="9017" y="1534"/>
                  </a:cubicBezTo>
                  <a:cubicBezTo>
                    <a:pt x="7410" y="1470"/>
                    <a:pt x="5819" y="1271"/>
                    <a:pt x="4228" y="1042"/>
                  </a:cubicBezTo>
                  <a:cubicBezTo>
                    <a:pt x="2798" y="835"/>
                    <a:pt x="1353" y="659"/>
                    <a:pt x="44" y="3"/>
                  </a:cubicBezTo>
                  <a:cubicBezTo>
                    <a:pt x="41" y="2"/>
                    <a:pt x="38"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4"/>
            <p:cNvSpPr/>
            <p:nvPr/>
          </p:nvSpPr>
          <p:spPr>
            <a:xfrm>
              <a:off x="4368050" y="3329050"/>
              <a:ext cx="195550" cy="68425"/>
            </a:xfrm>
            <a:custGeom>
              <a:avLst/>
              <a:gdLst/>
              <a:ahLst/>
              <a:cxnLst/>
              <a:rect l="l" t="t" r="r" b="b"/>
              <a:pathLst>
                <a:path w="7822" h="2737" extrusionOk="0">
                  <a:moveTo>
                    <a:pt x="346" y="154"/>
                  </a:moveTo>
                  <a:lnTo>
                    <a:pt x="346" y="154"/>
                  </a:lnTo>
                  <a:cubicBezTo>
                    <a:pt x="1427" y="487"/>
                    <a:pt x="2539" y="708"/>
                    <a:pt x="3610" y="1082"/>
                  </a:cubicBezTo>
                  <a:cubicBezTo>
                    <a:pt x="4681" y="1455"/>
                    <a:pt x="5700" y="1933"/>
                    <a:pt x="6688" y="2481"/>
                  </a:cubicBezTo>
                  <a:cubicBezTo>
                    <a:pt x="4442" y="2123"/>
                    <a:pt x="2386" y="1165"/>
                    <a:pt x="346" y="154"/>
                  </a:cubicBezTo>
                  <a:close/>
                  <a:moveTo>
                    <a:pt x="194" y="128"/>
                  </a:moveTo>
                  <a:cubicBezTo>
                    <a:pt x="2314" y="1219"/>
                    <a:pt x="4525" y="2303"/>
                    <a:pt x="6908" y="2604"/>
                  </a:cubicBezTo>
                  <a:lnTo>
                    <a:pt x="6987" y="2648"/>
                  </a:lnTo>
                  <a:cubicBezTo>
                    <a:pt x="4481" y="2584"/>
                    <a:pt x="1874" y="2149"/>
                    <a:pt x="194" y="128"/>
                  </a:cubicBezTo>
                  <a:close/>
                  <a:moveTo>
                    <a:pt x="33" y="1"/>
                  </a:moveTo>
                  <a:cubicBezTo>
                    <a:pt x="14" y="1"/>
                    <a:pt x="1" y="29"/>
                    <a:pt x="22" y="40"/>
                  </a:cubicBezTo>
                  <a:lnTo>
                    <a:pt x="111" y="86"/>
                  </a:lnTo>
                  <a:cubicBezTo>
                    <a:pt x="1919" y="2438"/>
                    <a:pt x="5011" y="2736"/>
                    <a:pt x="7770" y="2737"/>
                  </a:cubicBezTo>
                  <a:cubicBezTo>
                    <a:pt x="7822" y="2737"/>
                    <a:pt x="7822" y="2657"/>
                    <a:pt x="7771" y="2657"/>
                  </a:cubicBezTo>
                  <a:lnTo>
                    <a:pt x="7727" y="2657"/>
                  </a:lnTo>
                  <a:cubicBezTo>
                    <a:pt x="7742" y="2632"/>
                    <a:pt x="7724" y="2601"/>
                    <a:pt x="7695" y="2598"/>
                  </a:cubicBezTo>
                  <a:cubicBezTo>
                    <a:pt x="7435" y="2580"/>
                    <a:pt x="7178" y="2549"/>
                    <a:pt x="6922" y="2513"/>
                  </a:cubicBezTo>
                  <a:cubicBezTo>
                    <a:pt x="5955" y="1949"/>
                    <a:pt x="4939" y="1475"/>
                    <a:pt x="3885" y="1095"/>
                  </a:cubicBezTo>
                  <a:cubicBezTo>
                    <a:pt x="2659" y="654"/>
                    <a:pt x="1381" y="422"/>
                    <a:pt x="135" y="47"/>
                  </a:cubicBezTo>
                  <a:lnTo>
                    <a:pt x="131" y="47"/>
                  </a:lnTo>
                  <a:lnTo>
                    <a:pt x="123" y="43"/>
                  </a:lnTo>
                  <a:cubicBezTo>
                    <a:pt x="115" y="34"/>
                    <a:pt x="107" y="24"/>
                    <a:pt x="99" y="15"/>
                  </a:cubicBezTo>
                  <a:cubicBezTo>
                    <a:pt x="95" y="11"/>
                    <a:pt x="91" y="10"/>
                    <a:pt x="86" y="10"/>
                  </a:cubicBezTo>
                  <a:cubicBezTo>
                    <a:pt x="81" y="10"/>
                    <a:pt x="75" y="12"/>
                    <a:pt x="72" y="18"/>
                  </a:cubicBezTo>
                  <a:lnTo>
                    <a:pt x="43" y="3"/>
                  </a:lnTo>
                  <a:cubicBezTo>
                    <a:pt x="40" y="1"/>
                    <a:pt x="36" y="1"/>
                    <a:pt x="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4"/>
            <p:cNvSpPr/>
            <p:nvPr/>
          </p:nvSpPr>
          <p:spPr>
            <a:xfrm>
              <a:off x="4343475" y="3374725"/>
              <a:ext cx="129175" cy="99100"/>
            </a:xfrm>
            <a:custGeom>
              <a:avLst/>
              <a:gdLst/>
              <a:ahLst/>
              <a:cxnLst/>
              <a:rect l="l" t="t" r="r" b="b"/>
              <a:pathLst>
                <a:path w="5167" h="3964" extrusionOk="0">
                  <a:moveTo>
                    <a:pt x="338" y="298"/>
                  </a:moveTo>
                  <a:lnTo>
                    <a:pt x="338" y="298"/>
                  </a:lnTo>
                  <a:cubicBezTo>
                    <a:pt x="1221" y="1330"/>
                    <a:pt x="2180" y="2321"/>
                    <a:pt x="3316" y="3074"/>
                  </a:cubicBezTo>
                  <a:cubicBezTo>
                    <a:pt x="3530" y="3217"/>
                    <a:pt x="3750" y="3350"/>
                    <a:pt x="3977" y="3472"/>
                  </a:cubicBezTo>
                  <a:cubicBezTo>
                    <a:pt x="3872" y="3440"/>
                    <a:pt x="3769" y="3401"/>
                    <a:pt x="3668" y="3356"/>
                  </a:cubicBezTo>
                  <a:cubicBezTo>
                    <a:pt x="3332" y="3192"/>
                    <a:pt x="3005" y="3006"/>
                    <a:pt x="2692" y="2801"/>
                  </a:cubicBezTo>
                  <a:cubicBezTo>
                    <a:pt x="2035" y="2371"/>
                    <a:pt x="1439" y="1853"/>
                    <a:pt x="922" y="1263"/>
                  </a:cubicBezTo>
                  <a:cubicBezTo>
                    <a:pt x="751" y="1067"/>
                    <a:pt x="589" y="866"/>
                    <a:pt x="437" y="655"/>
                  </a:cubicBezTo>
                  <a:cubicBezTo>
                    <a:pt x="300" y="468"/>
                    <a:pt x="42" y="322"/>
                    <a:pt x="338" y="298"/>
                  </a:cubicBezTo>
                  <a:close/>
                  <a:moveTo>
                    <a:pt x="129" y="1"/>
                  </a:moveTo>
                  <a:cubicBezTo>
                    <a:pt x="114" y="1"/>
                    <a:pt x="102" y="21"/>
                    <a:pt x="114" y="35"/>
                  </a:cubicBezTo>
                  <a:cubicBezTo>
                    <a:pt x="130" y="54"/>
                    <a:pt x="150" y="76"/>
                    <a:pt x="167" y="98"/>
                  </a:cubicBezTo>
                  <a:cubicBezTo>
                    <a:pt x="124" y="90"/>
                    <a:pt x="82" y="83"/>
                    <a:pt x="38" y="79"/>
                  </a:cubicBezTo>
                  <a:cubicBezTo>
                    <a:pt x="15" y="79"/>
                    <a:pt x="0" y="104"/>
                    <a:pt x="12" y="124"/>
                  </a:cubicBezTo>
                  <a:cubicBezTo>
                    <a:pt x="1189" y="2001"/>
                    <a:pt x="2989" y="3352"/>
                    <a:pt x="5116" y="3962"/>
                  </a:cubicBezTo>
                  <a:cubicBezTo>
                    <a:pt x="5119" y="3963"/>
                    <a:pt x="5122" y="3964"/>
                    <a:pt x="5125" y="3964"/>
                  </a:cubicBezTo>
                  <a:cubicBezTo>
                    <a:pt x="5157" y="3964"/>
                    <a:pt x="5166" y="3913"/>
                    <a:pt x="5132" y="3901"/>
                  </a:cubicBezTo>
                  <a:cubicBezTo>
                    <a:pt x="5028" y="3865"/>
                    <a:pt x="4927" y="3824"/>
                    <a:pt x="4825" y="3784"/>
                  </a:cubicBezTo>
                  <a:cubicBezTo>
                    <a:pt x="4708" y="3718"/>
                    <a:pt x="4585" y="3665"/>
                    <a:pt x="4459" y="3624"/>
                  </a:cubicBezTo>
                  <a:cubicBezTo>
                    <a:pt x="2849" y="2872"/>
                    <a:pt x="1586" y="1613"/>
                    <a:pt x="399" y="295"/>
                  </a:cubicBezTo>
                  <a:cubicBezTo>
                    <a:pt x="402" y="295"/>
                    <a:pt x="404" y="295"/>
                    <a:pt x="406" y="295"/>
                  </a:cubicBezTo>
                  <a:cubicBezTo>
                    <a:pt x="831" y="295"/>
                    <a:pt x="1236" y="763"/>
                    <a:pt x="1541" y="1019"/>
                  </a:cubicBezTo>
                  <a:cubicBezTo>
                    <a:pt x="2189" y="1562"/>
                    <a:pt x="2754" y="2173"/>
                    <a:pt x="3338" y="2782"/>
                  </a:cubicBezTo>
                  <a:cubicBezTo>
                    <a:pt x="3762" y="3228"/>
                    <a:pt x="4200" y="3593"/>
                    <a:pt x="4821" y="3698"/>
                  </a:cubicBezTo>
                  <a:cubicBezTo>
                    <a:pt x="4824" y="3699"/>
                    <a:pt x="4826" y="3699"/>
                    <a:pt x="4829" y="3699"/>
                  </a:cubicBezTo>
                  <a:cubicBezTo>
                    <a:pt x="4869" y="3699"/>
                    <a:pt x="4884" y="3637"/>
                    <a:pt x="4840" y="3629"/>
                  </a:cubicBezTo>
                  <a:cubicBezTo>
                    <a:pt x="3678" y="3433"/>
                    <a:pt x="2901" y="2143"/>
                    <a:pt x="2077" y="1395"/>
                  </a:cubicBezTo>
                  <a:cubicBezTo>
                    <a:pt x="1566" y="931"/>
                    <a:pt x="943" y="276"/>
                    <a:pt x="235" y="112"/>
                  </a:cubicBezTo>
                  <a:cubicBezTo>
                    <a:pt x="204" y="78"/>
                    <a:pt x="172" y="43"/>
                    <a:pt x="142" y="7"/>
                  </a:cubicBezTo>
                  <a:cubicBezTo>
                    <a:pt x="138" y="3"/>
                    <a:pt x="13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4"/>
            <p:cNvSpPr/>
            <p:nvPr/>
          </p:nvSpPr>
          <p:spPr>
            <a:xfrm>
              <a:off x="4246350" y="3012025"/>
              <a:ext cx="134525" cy="148050"/>
            </a:xfrm>
            <a:custGeom>
              <a:avLst/>
              <a:gdLst/>
              <a:ahLst/>
              <a:cxnLst/>
              <a:rect l="l" t="t" r="r" b="b"/>
              <a:pathLst>
                <a:path w="5381" h="5922" extrusionOk="0">
                  <a:moveTo>
                    <a:pt x="24" y="0"/>
                  </a:moveTo>
                  <a:cubicBezTo>
                    <a:pt x="13" y="0"/>
                    <a:pt x="1" y="13"/>
                    <a:pt x="6" y="27"/>
                  </a:cubicBezTo>
                  <a:cubicBezTo>
                    <a:pt x="862" y="2013"/>
                    <a:pt x="2470" y="4181"/>
                    <a:pt x="4299" y="5375"/>
                  </a:cubicBezTo>
                  <a:cubicBezTo>
                    <a:pt x="4503" y="5507"/>
                    <a:pt x="4863" y="5800"/>
                    <a:pt x="5108" y="5824"/>
                  </a:cubicBezTo>
                  <a:cubicBezTo>
                    <a:pt x="4904" y="5805"/>
                    <a:pt x="4518" y="5600"/>
                    <a:pt x="4304" y="5520"/>
                  </a:cubicBezTo>
                  <a:cubicBezTo>
                    <a:pt x="3656" y="5276"/>
                    <a:pt x="2952" y="5012"/>
                    <a:pt x="2384" y="4606"/>
                  </a:cubicBezTo>
                  <a:cubicBezTo>
                    <a:pt x="1137" y="3716"/>
                    <a:pt x="723" y="1807"/>
                    <a:pt x="183" y="451"/>
                  </a:cubicBezTo>
                  <a:cubicBezTo>
                    <a:pt x="177" y="434"/>
                    <a:pt x="162" y="427"/>
                    <a:pt x="147" y="427"/>
                  </a:cubicBezTo>
                  <a:cubicBezTo>
                    <a:pt x="126" y="427"/>
                    <a:pt x="105" y="444"/>
                    <a:pt x="115" y="470"/>
                  </a:cubicBezTo>
                  <a:cubicBezTo>
                    <a:pt x="578" y="1646"/>
                    <a:pt x="938" y="3066"/>
                    <a:pt x="1729" y="4076"/>
                  </a:cubicBezTo>
                  <a:cubicBezTo>
                    <a:pt x="2543" y="5115"/>
                    <a:pt x="4116" y="5560"/>
                    <a:pt x="5330" y="5920"/>
                  </a:cubicBezTo>
                  <a:cubicBezTo>
                    <a:pt x="5332" y="5921"/>
                    <a:pt x="5335" y="5921"/>
                    <a:pt x="5337" y="5921"/>
                  </a:cubicBezTo>
                  <a:cubicBezTo>
                    <a:pt x="5364" y="5921"/>
                    <a:pt x="5380" y="5879"/>
                    <a:pt x="5352" y="5867"/>
                  </a:cubicBezTo>
                  <a:cubicBezTo>
                    <a:pt x="2981" y="4838"/>
                    <a:pt x="1122" y="2289"/>
                    <a:pt x="37" y="10"/>
                  </a:cubicBezTo>
                  <a:cubicBezTo>
                    <a:pt x="34" y="3"/>
                    <a:pt x="29"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4"/>
            <p:cNvSpPr/>
            <p:nvPr/>
          </p:nvSpPr>
          <p:spPr>
            <a:xfrm>
              <a:off x="4405425" y="3045350"/>
              <a:ext cx="177575" cy="67675"/>
            </a:xfrm>
            <a:custGeom>
              <a:avLst/>
              <a:gdLst/>
              <a:ahLst/>
              <a:cxnLst/>
              <a:rect l="l" t="t" r="r" b="b"/>
              <a:pathLst>
                <a:path w="7103" h="2707" extrusionOk="0">
                  <a:moveTo>
                    <a:pt x="7063" y="0"/>
                  </a:moveTo>
                  <a:cubicBezTo>
                    <a:pt x="7062" y="0"/>
                    <a:pt x="7060" y="1"/>
                    <a:pt x="7059" y="1"/>
                  </a:cubicBezTo>
                  <a:cubicBezTo>
                    <a:pt x="4557" y="330"/>
                    <a:pt x="2086" y="1212"/>
                    <a:pt x="16" y="2672"/>
                  </a:cubicBezTo>
                  <a:cubicBezTo>
                    <a:pt x="1" y="2683"/>
                    <a:pt x="9" y="2707"/>
                    <a:pt x="25" y="2707"/>
                  </a:cubicBezTo>
                  <a:cubicBezTo>
                    <a:pt x="28" y="2707"/>
                    <a:pt x="32" y="2706"/>
                    <a:pt x="35" y="2704"/>
                  </a:cubicBezTo>
                  <a:cubicBezTo>
                    <a:pt x="2207" y="1340"/>
                    <a:pt x="4518" y="418"/>
                    <a:pt x="7068" y="66"/>
                  </a:cubicBezTo>
                  <a:cubicBezTo>
                    <a:pt x="7103" y="61"/>
                    <a:pt x="7097" y="0"/>
                    <a:pt x="7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4"/>
            <p:cNvSpPr/>
            <p:nvPr/>
          </p:nvSpPr>
          <p:spPr>
            <a:xfrm>
              <a:off x="4385875" y="3268650"/>
              <a:ext cx="208675" cy="38300"/>
            </a:xfrm>
            <a:custGeom>
              <a:avLst/>
              <a:gdLst/>
              <a:ahLst/>
              <a:cxnLst/>
              <a:rect l="l" t="t" r="r" b="b"/>
              <a:pathLst>
                <a:path w="8347" h="1532" extrusionOk="0">
                  <a:moveTo>
                    <a:pt x="311" y="51"/>
                  </a:moveTo>
                  <a:cubicBezTo>
                    <a:pt x="1493" y="121"/>
                    <a:pt x="2692" y="93"/>
                    <a:pt x="3863" y="265"/>
                  </a:cubicBezTo>
                  <a:cubicBezTo>
                    <a:pt x="4908" y="420"/>
                    <a:pt x="5879" y="803"/>
                    <a:pt x="6849" y="1201"/>
                  </a:cubicBezTo>
                  <a:cubicBezTo>
                    <a:pt x="4670" y="820"/>
                    <a:pt x="2492" y="429"/>
                    <a:pt x="311" y="51"/>
                  </a:cubicBezTo>
                  <a:close/>
                  <a:moveTo>
                    <a:pt x="26" y="1"/>
                  </a:moveTo>
                  <a:cubicBezTo>
                    <a:pt x="8" y="1"/>
                    <a:pt x="1" y="30"/>
                    <a:pt x="22" y="35"/>
                  </a:cubicBezTo>
                  <a:cubicBezTo>
                    <a:pt x="2763" y="585"/>
                    <a:pt x="5520" y="1071"/>
                    <a:pt x="8278" y="1531"/>
                  </a:cubicBezTo>
                  <a:cubicBezTo>
                    <a:pt x="8281" y="1531"/>
                    <a:pt x="8283" y="1531"/>
                    <a:pt x="8286" y="1531"/>
                  </a:cubicBezTo>
                  <a:cubicBezTo>
                    <a:pt x="8330" y="1531"/>
                    <a:pt x="8347" y="1462"/>
                    <a:pt x="8300" y="1453"/>
                  </a:cubicBezTo>
                  <a:cubicBezTo>
                    <a:pt x="7912" y="1387"/>
                    <a:pt x="7525" y="1320"/>
                    <a:pt x="7139" y="1252"/>
                  </a:cubicBezTo>
                  <a:cubicBezTo>
                    <a:pt x="7135" y="1248"/>
                    <a:pt x="7134" y="1243"/>
                    <a:pt x="7130" y="1241"/>
                  </a:cubicBezTo>
                  <a:cubicBezTo>
                    <a:pt x="6082" y="792"/>
                    <a:pt x="5012" y="357"/>
                    <a:pt x="3878" y="196"/>
                  </a:cubicBezTo>
                  <a:cubicBezTo>
                    <a:pt x="2699" y="28"/>
                    <a:pt x="1473" y="35"/>
                    <a:pt x="285" y="19"/>
                  </a:cubicBezTo>
                  <a:cubicBezTo>
                    <a:pt x="284" y="18"/>
                    <a:pt x="284" y="18"/>
                    <a:pt x="283" y="18"/>
                  </a:cubicBezTo>
                  <a:cubicBezTo>
                    <a:pt x="271" y="18"/>
                    <a:pt x="265" y="34"/>
                    <a:pt x="274" y="44"/>
                  </a:cubicBezTo>
                  <a:cubicBezTo>
                    <a:pt x="193" y="29"/>
                    <a:pt x="111" y="15"/>
                    <a:pt x="30" y="1"/>
                  </a:cubicBezTo>
                  <a:cubicBezTo>
                    <a:pt x="29" y="1"/>
                    <a:pt x="28"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4"/>
            <p:cNvSpPr/>
            <p:nvPr/>
          </p:nvSpPr>
          <p:spPr>
            <a:xfrm>
              <a:off x="4130650" y="2810250"/>
              <a:ext cx="555625" cy="792650"/>
            </a:xfrm>
            <a:custGeom>
              <a:avLst/>
              <a:gdLst/>
              <a:ahLst/>
              <a:cxnLst/>
              <a:rect l="l" t="t" r="r" b="b"/>
              <a:pathLst>
                <a:path w="22225" h="31706" extrusionOk="0">
                  <a:moveTo>
                    <a:pt x="9463" y="2849"/>
                  </a:moveTo>
                  <a:cubicBezTo>
                    <a:pt x="9602" y="3262"/>
                    <a:pt x="9847" y="3629"/>
                    <a:pt x="10095" y="4021"/>
                  </a:cubicBezTo>
                  <a:cubicBezTo>
                    <a:pt x="10734" y="5028"/>
                    <a:pt x="10717" y="5971"/>
                    <a:pt x="10622" y="7119"/>
                  </a:cubicBezTo>
                  <a:cubicBezTo>
                    <a:pt x="10621" y="7140"/>
                    <a:pt x="10631" y="7162"/>
                    <a:pt x="10651" y="7174"/>
                  </a:cubicBezTo>
                  <a:cubicBezTo>
                    <a:pt x="10649" y="7188"/>
                    <a:pt x="10645" y="7203"/>
                    <a:pt x="10643" y="7218"/>
                  </a:cubicBezTo>
                  <a:cubicBezTo>
                    <a:pt x="10594" y="7558"/>
                    <a:pt x="10418" y="8469"/>
                    <a:pt x="10635" y="8923"/>
                  </a:cubicBezTo>
                  <a:cubicBezTo>
                    <a:pt x="8872" y="7560"/>
                    <a:pt x="9284" y="4925"/>
                    <a:pt x="9463" y="2849"/>
                  </a:cubicBezTo>
                  <a:close/>
                  <a:moveTo>
                    <a:pt x="16134" y="446"/>
                  </a:moveTo>
                  <a:lnTo>
                    <a:pt x="16134" y="446"/>
                  </a:lnTo>
                  <a:cubicBezTo>
                    <a:pt x="15936" y="671"/>
                    <a:pt x="15733" y="974"/>
                    <a:pt x="15651" y="1079"/>
                  </a:cubicBezTo>
                  <a:cubicBezTo>
                    <a:pt x="15449" y="1338"/>
                    <a:pt x="15261" y="1609"/>
                    <a:pt x="15092" y="1890"/>
                  </a:cubicBezTo>
                  <a:cubicBezTo>
                    <a:pt x="14679" y="2577"/>
                    <a:pt x="14405" y="3318"/>
                    <a:pt x="14127" y="4065"/>
                  </a:cubicBezTo>
                  <a:cubicBezTo>
                    <a:pt x="13412" y="5984"/>
                    <a:pt x="12189" y="7519"/>
                    <a:pt x="10863" y="9051"/>
                  </a:cubicBezTo>
                  <a:cubicBezTo>
                    <a:pt x="10554" y="8802"/>
                    <a:pt x="10737" y="7668"/>
                    <a:pt x="10775" y="7368"/>
                  </a:cubicBezTo>
                  <a:cubicBezTo>
                    <a:pt x="10833" y="6927"/>
                    <a:pt x="10931" y="6492"/>
                    <a:pt x="11070" y="6071"/>
                  </a:cubicBezTo>
                  <a:cubicBezTo>
                    <a:pt x="11386" y="5107"/>
                    <a:pt x="11894" y="4216"/>
                    <a:pt x="12528" y="3426"/>
                  </a:cubicBezTo>
                  <a:cubicBezTo>
                    <a:pt x="13088" y="2726"/>
                    <a:pt x="13742" y="2114"/>
                    <a:pt x="14453" y="1569"/>
                  </a:cubicBezTo>
                  <a:cubicBezTo>
                    <a:pt x="14808" y="1295"/>
                    <a:pt x="15176" y="1041"/>
                    <a:pt x="15553" y="799"/>
                  </a:cubicBezTo>
                  <a:cubicBezTo>
                    <a:pt x="15727" y="690"/>
                    <a:pt x="15902" y="583"/>
                    <a:pt x="16078" y="479"/>
                  </a:cubicBezTo>
                  <a:lnTo>
                    <a:pt x="16134" y="446"/>
                  </a:lnTo>
                  <a:close/>
                  <a:moveTo>
                    <a:pt x="17899" y="5708"/>
                  </a:moveTo>
                  <a:cubicBezTo>
                    <a:pt x="16836" y="6380"/>
                    <a:pt x="15832" y="7140"/>
                    <a:pt x="14907" y="7997"/>
                  </a:cubicBezTo>
                  <a:cubicBezTo>
                    <a:pt x="13660" y="9150"/>
                    <a:pt x="12657" y="10284"/>
                    <a:pt x="10905" y="10621"/>
                  </a:cubicBezTo>
                  <a:cubicBezTo>
                    <a:pt x="10906" y="10578"/>
                    <a:pt x="10911" y="10526"/>
                    <a:pt x="10917" y="10469"/>
                  </a:cubicBezTo>
                  <a:cubicBezTo>
                    <a:pt x="12186" y="7602"/>
                    <a:pt x="15072" y="6510"/>
                    <a:pt x="17899" y="5708"/>
                  </a:cubicBezTo>
                  <a:close/>
                  <a:moveTo>
                    <a:pt x="6542" y="5736"/>
                  </a:moveTo>
                  <a:lnTo>
                    <a:pt x="6542" y="5736"/>
                  </a:lnTo>
                  <a:cubicBezTo>
                    <a:pt x="7081" y="6519"/>
                    <a:pt x="7736" y="7136"/>
                    <a:pt x="8473" y="7792"/>
                  </a:cubicBezTo>
                  <a:cubicBezTo>
                    <a:pt x="8962" y="8227"/>
                    <a:pt x="9354" y="8710"/>
                    <a:pt x="9658" y="9289"/>
                  </a:cubicBezTo>
                  <a:cubicBezTo>
                    <a:pt x="10004" y="9949"/>
                    <a:pt x="10427" y="10778"/>
                    <a:pt x="10447" y="11541"/>
                  </a:cubicBezTo>
                  <a:cubicBezTo>
                    <a:pt x="9199" y="11120"/>
                    <a:pt x="8121" y="10276"/>
                    <a:pt x="7499" y="9098"/>
                  </a:cubicBezTo>
                  <a:cubicBezTo>
                    <a:pt x="6949" y="8058"/>
                    <a:pt x="6844" y="6864"/>
                    <a:pt x="6542" y="5736"/>
                  </a:cubicBezTo>
                  <a:close/>
                  <a:moveTo>
                    <a:pt x="18933" y="9413"/>
                  </a:moveTo>
                  <a:lnTo>
                    <a:pt x="18933" y="9413"/>
                  </a:lnTo>
                  <a:cubicBezTo>
                    <a:pt x="16504" y="10505"/>
                    <a:pt x="14182" y="12151"/>
                    <a:pt x="11466" y="12151"/>
                  </a:cubicBezTo>
                  <a:cubicBezTo>
                    <a:pt x="11320" y="12151"/>
                    <a:pt x="11173" y="12146"/>
                    <a:pt x="11025" y="12136"/>
                  </a:cubicBezTo>
                  <a:cubicBezTo>
                    <a:pt x="11923" y="10942"/>
                    <a:pt x="13549" y="10340"/>
                    <a:pt x="14944" y="9982"/>
                  </a:cubicBezTo>
                  <a:cubicBezTo>
                    <a:pt x="16248" y="9646"/>
                    <a:pt x="17593" y="9511"/>
                    <a:pt x="18933" y="9413"/>
                  </a:cubicBezTo>
                  <a:close/>
                  <a:moveTo>
                    <a:pt x="4694" y="8021"/>
                  </a:moveTo>
                  <a:cubicBezTo>
                    <a:pt x="5369" y="8917"/>
                    <a:pt x="6165" y="9682"/>
                    <a:pt x="7069" y="10377"/>
                  </a:cubicBezTo>
                  <a:cubicBezTo>
                    <a:pt x="7781" y="10925"/>
                    <a:pt x="8389" y="11473"/>
                    <a:pt x="8883" y="12235"/>
                  </a:cubicBezTo>
                  <a:cubicBezTo>
                    <a:pt x="9258" y="12813"/>
                    <a:pt x="9591" y="13408"/>
                    <a:pt x="10036" y="13934"/>
                  </a:cubicBezTo>
                  <a:cubicBezTo>
                    <a:pt x="8535" y="13738"/>
                    <a:pt x="7165" y="13068"/>
                    <a:pt x="6190" y="11867"/>
                  </a:cubicBezTo>
                  <a:cubicBezTo>
                    <a:pt x="5271" y="10737"/>
                    <a:pt x="5122" y="9342"/>
                    <a:pt x="4694" y="8021"/>
                  </a:cubicBezTo>
                  <a:close/>
                  <a:moveTo>
                    <a:pt x="17642" y="12334"/>
                  </a:moveTo>
                  <a:cubicBezTo>
                    <a:pt x="18833" y="12334"/>
                    <a:pt x="20017" y="12475"/>
                    <a:pt x="21137" y="12743"/>
                  </a:cubicBezTo>
                  <a:cubicBezTo>
                    <a:pt x="19581" y="13566"/>
                    <a:pt x="17879" y="14074"/>
                    <a:pt x="16116" y="14183"/>
                  </a:cubicBezTo>
                  <a:cubicBezTo>
                    <a:pt x="15888" y="14197"/>
                    <a:pt x="15659" y="14204"/>
                    <a:pt x="15431" y="14204"/>
                  </a:cubicBezTo>
                  <a:cubicBezTo>
                    <a:pt x="14214" y="14204"/>
                    <a:pt x="13002" y="14031"/>
                    <a:pt x="11787" y="14031"/>
                  </a:cubicBezTo>
                  <a:cubicBezTo>
                    <a:pt x="11519" y="14031"/>
                    <a:pt x="11251" y="14040"/>
                    <a:pt x="10982" y="14060"/>
                  </a:cubicBezTo>
                  <a:cubicBezTo>
                    <a:pt x="12942" y="12875"/>
                    <a:pt x="15306" y="12334"/>
                    <a:pt x="17642" y="12334"/>
                  </a:cubicBezTo>
                  <a:close/>
                  <a:moveTo>
                    <a:pt x="1267" y="11228"/>
                  </a:moveTo>
                  <a:cubicBezTo>
                    <a:pt x="2820" y="11820"/>
                    <a:pt x="4402" y="12389"/>
                    <a:pt x="5904" y="13099"/>
                  </a:cubicBezTo>
                  <a:cubicBezTo>
                    <a:pt x="7377" y="13795"/>
                    <a:pt x="8647" y="14803"/>
                    <a:pt x="9846" y="15897"/>
                  </a:cubicBezTo>
                  <a:cubicBezTo>
                    <a:pt x="9762" y="15900"/>
                    <a:pt x="9678" y="15901"/>
                    <a:pt x="9594" y="15901"/>
                  </a:cubicBezTo>
                  <a:cubicBezTo>
                    <a:pt x="7857" y="15901"/>
                    <a:pt x="6121" y="15302"/>
                    <a:pt x="4657" y="14392"/>
                  </a:cubicBezTo>
                  <a:cubicBezTo>
                    <a:pt x="3915" y="13934"/>
                    <a:pt x="3235" y="13382"/>
                    <a:pt x="2632" y="12753"/>
                  </a:cubicBezTo>
                  <a:cubicBezTo>
                    <a:pt x="2159" y="12257"/>
                    <a:pt x="1747" y="11712"/>
                    <a:pt x="1267" y="11228"/>
                  </a:cubicBezTo>
                  <a:close/>
                  <a:moveTo>
                    <a:pt x="17719" y="15681"/>
                  </a:moveTo>
                  <a:cubicBezTo>
                    <a:pt x="18312" y="15681"/>
                    <a:pt x="18902" y="15714"/>
                    <a:pt x="19494" y="15829"/>
                  </a:cubicBezTo>
                  <a:cubicBezTo>
                    <a:pt x="20264" y="15978"/>
                    <a:pt x="21008" y="16190"/>
                    <a:pt x="21785" y="16263"/>
                  </a:cubicBezTo>
                  <a:cubicBezTo>
                    <a:pt x="20272" y="17088"/>
                    <a:pt x="18664" y="17420"/>
                    <a:pt x="17038" y="17420"/>
                  </a:cubicBezTo>
                  <a:cubicBezTo>
                    <a:pt x="14797" y="17420"/>
                    <a:pt x="12521" y="16791"/>
                    <a:pt x="10411" y="15955"/>
                  </a:cubicBezTo>
                  <a:cubicBezTo>
                    <a:pt x="10411" y="15951"/>
                    <a:pt x="10414" y="15946"/>
                    <a:pt x="10414" y="15941"/>
                  </a:cubicBezTo>
                  <a:cubicBezTo>
                    <a:pt x="12434" y="15865"/>
                    <a:pt x="14455" y="15789"/>
                    <a:pt x="16475" y="15713"/>
                  </a:cubicBezTo>
                  <a:cubicBezTo>
                    <a:pt x="16892" y="15697"/>
                    <a:pt x="17306" y="15681"/>
                    <a:pt x="17719" y="15681"/>
                  </a:cubicBezTo>
                  <a:close/>
                  <a:moveTo>
                    <a:pt x="377" y="13886"/>
                  </a:moveTo>
                  <a:lnTo>
                    <a:pt x="377" y="13886"/>
                  </a:lnTo>
                  <a:cubicBezTo>
                    <a:pt x="3292" y="15454"/>
                    <a:pt x="6966" y="15735"/>
                    <a:pt x="9263" y="18304"/>
                  </a:cubicBezTo>
                  <a:cubicBezTo>
                    <a:pt x="7352" y="18253"/>
                    <a:pt x="5501" y="18209"/>
                    <a:pt x="3778" y="17241"/>
                  </a:cubicBezTo>
                  <a:cubicBezTo>
                    <a:pt x="2364" y="16446"/>
                    <a:pt x="1228" y="15254"/>
                    <a:pt x="377" y="13886"/>
                  </a:cubicBezTo>
                  <a:close/>
                  <a:moveTo>
                    <a:pt x="11961" y="18177"/>
                  </a:moveTo>
                  <a:cubicBezTo>
                    <a:pt x="13267" y="18177"/>
                    <a:pt x="14565" y="18498"/>
                    <a:pt x="15802" y="18972"/>
                  </a:cubicBezTo>
                  <a:cubicBezTo>
                    <a:pt x="16932" y="19405"/>
                    <a:pt x="18055" y="19931"/>
                    <a:pt x="19241" y="19939"/>
                  </a:cubicBezTo>
                  <a:cubicBezTo>
                    <a:pt x="18606" y="20089"/>
                    <a:pt x="17961" y="20155"/>
                    <a:pt x="17312" y="20155"/>
                  </a:cubicBezTo>
                  <a:cubicBezTo>
                    <a:pt x="16472" y="20155"/>
                    <a:pt x="15626" y="20045"/>
                    <a:pt x="14792" y="19868"/>
                  </a:cubicBezTo>
                  <a:cubicBezTo>
                    <a:pt x="13182" y="19527"/>
                    <a:pt x="11567" y="19055"/>
                    <a:pt x="10044" y="18428"/>
                  </a:cubicBezTo>
                  <a:cubicBezTo>
                    <a:pt x="10681" y="18254"/>
                    <a:pt x="11322" y="18177"/>
                    <a:pt x="11961" y="18177"/>
                  </a:cubicBezTo>
                  <a:close/>
                  <a:moveTo>
                    <a:pt x="1367" y="18038"/>
                  </a:moveTo>
                  <a:lnTo>
                    <a:pt x="1367" y="18038"/>
                  </a:lnTo>
                  <a:cubicBezTo>
                    <a:pt x="3242" y="20051"/>
                    <a:pt x="6862" y="18373"/>
                    <a:pt x="8687" y="20586"/>
                  </a:cubicBezTo>
                  <a:cubicBezTo>
                    <a:pt x="8689" y="20588"/>
                    <a:pt x="8692" y="20590"/>
                    <a:pt x="8695" y="20592"/>
                  </a:cubicBezTo>
                  <a:cubicBezTo>
                    <a:pt x="8059" y="20692"/>
                    <a:pt x="7380" y="20754"/>
                    <a:pt x="6698" y="20754"/>
                  </a:cubicBezTo>
                  <a:cubicBezTo>
                    <a:pt x="4519" y="20754"/>
                    <a:pt x="2307" y="20119"/>
                    <a:pt x="1367" y="18038"/>
                  </a:cubicBezTo>
                  <a:close/>
                  <a:moveTo>
                    <a:pt x="2367" y="21630"/>
                  </a:moveTo>
                  <a:cubicBezTo>
                    <a:pt x="2771" y="21716"/>
                    <a:pt x="3187" y="21741"/>
                    <a:pt x="3607" y="21741"/>
                  </a:cubicBezTo>
                  <a:cubicBezTo>
                    <a:pt x="4218" y="21741"/>
                    <a:pt x="4837" y="21688"/>
                    <a:pt x="5443" y="21688"/>
                  </a:cubicBezTo>
                  <a:cubicBezTo>
                    <a:pt x="6303" y="21688"/>
                    <a:pt x="7134" y="21796"/>
                    <a:pt x="7871" y="22318"/>
                  </a:cubicBezTo>
                  <a:cubicBezTo>
                    <a:pt x="7125" y="22660"/>
                    <a:pt x="6347" y="22834"/>
                    <a:pt x="5582" y="22834"/>
                  </a:cubicBezTo>
                  <a:cubicBezTo>
                    <a:pt x="4432" y="22834"/>
                    <a:pt x="3310" y="22440"/>
                    <a:pt x="2367" y="21630"/>
                  </a:cubicBezTo>
                  <a:close/>
                  <a:moveTo>
                    <a:pt x="10247" y="20805"/>
                  </a:moveTo>
                  <a:cubicBezTo>
                    <a:pt x="11569" y="20805"/>
                    <a:pt x="12895" y="21007"/>
                    <a:pt x="14052" y="21690"/>
                  </a:cubicBezTo>
                  <a:cubicBezTo>
                    <a:pt x="15072" y="22294"/>
                    <a:pt x="15926" y="23235"/>
                    <a:pt x="17088" y="23418"/>
                  </a:cubicBezTo>
                  <a:cubicBezTo>
                    <a:pt x="16427" y="23551"/>
                    <a:pt x="15755" y="23631"/>
                    <a:pt x="15085" y="23631"/>
                  </a:cubicBezTo>
                  <a:cubicBezTo>
                    <a:pt x="14284" y="23631"/>
                    <a:pt x="13486" y="23517"/>
                    <a:pt x="12713" y="23246"/>
                  </a:cubicBezTo>
                  <a:cubicBezTo>
                    <a:pt x="11994" y="22994"/>
                    <a:pt x="11310" y="22619"/>
                    <a:pt x="10727" y="22126"/>
                  </a:cubicBezTo>
                  <a:cubicBezTo>
                    <a:pt x="10256" y="21727"/>
                    <a:pt x="9919" y="21196"/>
                    <a:pt x="9428" y="20828"/>
                  </a:cubicBezTo>
                  <a:cubicBezTo>
                    <a:pt x="9700" y="20813"/>
                    <a:pt x="9974" y="20805"/>
                    <a:pt x="10247" y="20805"/>
                  </a:cubicBezTo>
                  <a:close/>
                  <a:moveTo>
                    <a:pt x="8697" y="22577"/>
                  </a:moveTo>
                  <a:lnTo>
                    <a:pt x="8697" y="22577"/>
                  </a:lnTo>
                  <a:cubicBezTo>
                    <a:pt x="10114" y="22867"/>
                    <a:pt x="10863" y="23717"/>
                    <a:pt x="11682" y="24858"/>
                  </a:cubicBezTo>
                  <a:cubicBezTo>
                    <a:pt x="12178" y="25551"/>
                    <a:pt x="12821" y="26073"/>
                    <a:pt x="13534" y="26509"/>
                  </a:cubicBezTo>
                  <a:cubicBezTo>
                    <a:pt x="11458" y="26000"/>
                    <a:pt x="9058" y="24818"/>
                    <a:pt x="8697" y="22577"/>
                  </a:cubicBezTo>
                  <a:close/>
                  <a:moveTo>
                    <a:pt x="10670" y="9071"/>
                  </a:moveTo>
                  <a:cubicBezTo>
                    <a:pt x="10690" y="9083"/>
                    <a:pt x="10709" y="9095"/>
                    <a:pt x="10730" y="9106"/>
                  </a:cubicBezTo>
                  <a:cubicBezTo>
                    <a:pt x="10730" y="9106"/>
                    <a:pt x="10731" y="9106"/>
                    <a:pt x="10733" y="9107"/>
                  </a:cubicBezTo>
                  <a:cubicBezTo>
                    <a:pt x="10949" y="9409"/>
                    <a:pt x="10767" y="10374"/>
                    <a:pt x="10755" y="10632"/>
                  </a:cubicBezTo>
                  <a:cubicBezTo>
                    <a:pt x="10729" y="11165"/>
                    <a:pt x="10697" y="11699"/>
                    <a:pt x="10658" y="12231"/>
                  </a:cubicBezTo>
                  <a:cubicBezTo>
                    <a:pt x="10575" y="13338"/>
                    <a:pt x="10454" y="14440"/>
                    <a:pt x="10296" y="15539"/>
                  </a:cubicBezTo>
                  <a:cubicBezTo>
                    <a:pt x="9999" y="17604"/>
                    <a:pt x="9655" y="19715"/>
                    <a:pt x="8813" y="21637"/>
                  </a:cubicBezTo>
                  <a:cubicBezTo>
                    <a:pt x="7275" y="25149"/>
                    <a:pt x="5087" y="28458"/>
                    <a:pt x="2784" y="31512"/>
                  </a:cubicBezTo>
                  <a:cubicBezTo>
                    <a:pt x="2752" y="31518"/>
                    <a:pt x="2720" y="31521"/>
                    <a:pt x="2688" y="31521"/>
                  </a:cubicBezTo>
                  <a:cubicBezTo>
                    <a:pt x="2591" y="31521"/>
                    <a:pt x="2495" y="31492"/>
                    <a:pt x="2414" y="31437"/>
                  </a:cubicBezTo>
                  <a:cubicBezTo>
                    <a:pt x="2324" y="31377"/>
                    <a:pt x="2275" y="31280"/>
                    <a:pt x="2192" y="31216"/>
                  </a:cubicBezTo>
                  <a:cubicBezTo>
                    <a:pt x="4483" y="28503"/>
                    <a:pt x="6704" y="25547"/>
                    <a:pt x="8203" y="22299"/>
                  </a:cubicBezTo>
                  <a:cubicBezTo>
                    <a:pt x="8212" y="22293"/>
                    <a:pt x="8223" y="22287"/>
                    <a:pt x="8232" y="22282"/>
                  </a:cubicBezTo>
                  <a:cubicBezTo>
                    <a:pt x="8261" y="22263"/>
                    <a:pt x="8269" y="22225"/>
                    <a:pt x="8251" y="22195"/>
                  </a:cubicBezTo>
                  <a:cubicBezTo>
                    <a:pt x="8401" y="21865"/>
                    <a:pt x="8547" y="21531"/>
                    <a:pt x="8683" y="21195"/>
                  </a:cubicBezTo>
                  <a:cubicBezTo>
                    <a:pt x="9043" y="20291"/>
                    <a:pt x="9351" y="19367"/>
                    <a:pt x="9604" y="18428"/>
                  </a:cubicBezTo>
                  <a:cubicBezTo>
                    <a:pt x="9630" y="18409"/>
                    <a:pt x="9639" y="18376"/>
                    <a:pt x="9626" y="18348"/>
                  </a:cubicBezTo>
                  <a:cubicBezTo>
                    <a:pt x="10204" y="16189"/>
                    <a:pt x="10523" y="13939"/>
                    <a:pt x="10633" y="11703"/>
                  </a:cubicBezTo>
                  <a:cubicBezTo>
                    <a:pt x="10649" y="11679"/>
                    <a:pt x="10650" y="11648"/>
                    <a:pt x="10637" y="11624"/>
                  </a:cubicBezTo>
                  <a:cubicBezTo>
                    <a:pt x="10677" y="10769"/>
                    <a:pt x="10687" y="9917"/>
                    <a:pt x="10670" y="9071"/>
                  </a:cubicBezTo>
                  <a:close/>
                  <a:moveTo>
                    <a:pt x="16685" y="1"/>
                  </a:moveTo>
                  <a:cubicBezTo>
                    <a:pt x="16676" y="1"/>
                    <a:pt x="16666" y="3"/>
                    <a:pt x="16656" y="8"/>
                  </a:cubicBezTo>
                  <a:cubicBezTo>
                    <a:pt x="14756" y="1023"/>
                    <a:pt x="12922" y="2382"/>
                    <a:pt x="11766" y="4234"/>
                  </a:cubicBezTo>
                  <a:cubicBezTo>
                    <a:pt x="11374" y="4860"/>
                    <a:pt x="11069" y="5536"/>
                    <a:pt x="10858" y="6244"/>
                  </a:cubicBezTo>
                  <a:cubicBezTo>
                    <a:pt x="10886" y="5727"/>
                    <a:pt x="10847" y="5207"/>
                    <a:pt x="10658" y="4724"/>
                  </a:cubicBezTo>
                  <a:cubicBezTo>
                    <a:pt x="10316" y="3857"/>
                    <a:pt x="9528" y="3210"/>
                    <a:pt x="9510" y="2227"/>
                  </a:cubicBezTo>
                  <a:cubicBezTo>
                    <a:pt x="9509" y="2176"/>
                    <a:pt x="9471" y="2150"/>
                    <a:pt x="9432" y="2150"/>
                  </a:cubicBezTo>
                  <a:cubicBezTo>
                    <a:pt x="9393" y="2150"/>
                    <a:pt x="9353" y="2176"/>
                    <a:pt x="9350" y="2227"/>
                  </a:cubicBezTo>
                  <a:cubicBezTo>
                    <a:pt x="9219" y="4265"/>
                    <a:pt x="8424" y="7811"/>
                    <a:pt x="10630" y="9050"/>
                  </a:cubicBezTo>
                  <a:cubicBezTo>
                    <a:pt x="10598" y="9641"/>
                    <a:pt x="10562" y="10232"/>
                    <a:pt x="10523" y="10821"/>
                  </a:cubicBezTo>
                  <a:cubicBezTo>
                    <a:pt x="10314" y="9944"/>
                    <a:pt x="9782" y="8993"/>
                    <a:pt x="9295" y="8374"/>
                  </a:cubicBezTo>
                  <a:cubicBezTo>
                    <a:pt x="8879" y="7844"/>
                    <a:pt x="8329" y="7459"/>
                    <a:pt x="7839" y="7006"/>
                  </a:cubicBezTo>
                  <a:cubicBezTo>
                    <a:pt x="7219" y="6434"/>
                    <a:pt x="6720" y="5765"/>
                    <a:pt x="6317" y="5027"/>
                  </a:cubicBezTo>
                  <a:cubicBezTo>
                    <a:pt x="6301" y="4996"/>
                    <a:pt x="6272" y="4983"/>
                    <a:pt x="6242" y="4983"/>
                  </a:cubicBezTo>
                  <a:cubicBezTo>
                    <a:pt x="6185" y="4983"/>
                    <a:pt x="6126" y="5032"/>
                    <a:pt x="6150" y="5097"/>
                  </a:cubicBezTo>
                  <a:cubicBezTo>
                    <a:pt x="6697" y="6568"/>
                    <a:pt x="6681" y="8226"/>
                    <a:pt x="7556" y="9573"/>
                  </a:cubicBezTo>
                  <a:cubicBezTo>
                    <a:pt x="8236" y="10618"/>
                    <a:pt x="9267" y="11360"/>
                    <a:pt x="10460" y="11699"/>
                  </a:cubicBezTo>
                  <a:cubicBezTo>
                    <a:pt x="10403" y="12432"/>
                    <a:pt x="10335" y="13163"/>
                    <a:pt x="10250" y="13891"/>
                  </a:cubicBezTo>
                  <a:cubicBezTo>
                    <a:pt x="9271" y="12787"/>
                    <a:pt x="8755" y="11463"/>
                    <a:pt x="7571" y="10521"/>
                  </a:cubicBezTo>
                  <a:cubicBezTo>
                    <a:pt x="6342" y="9542"/>
                    <a:pt x="5261" y="8603"/>
                    <a:pt x="4407" y="7264"/>
                  </a:cubicBezTo>
                  <a:cubicBezTo>
                    <a:pt x="4385" y="7229"/>
                    <a:pt x="4355" y="7215"/>
                    <a:pt x="4325" y="7215"/>
                  </a:cubicBezTo>
                  <a:cubicBezTo>
                    <a:pt x="4260" y="7215"/>
                    <a:pt x="4198" y="7285"/>
                    <a:pt x="4234" y="7366"/>
                  </a:cubicBezTo>
                  <a:cubicBezTo>
                    <a:pt x="4997" y="9073"/>
                    <a:pt x="4975" y="10901"/>
                    <a:pt x="6326" y="12331"/>
                  </a:cubicBezTo>
                  <a:cubicBezTo>
                    <a:pt x="7327" y="13390"/>
                    <a:pt x="8760" y="14090"/>
                    <a:pt x="10226" y="14104"/>
                  </a:cubicBezTo>
                  <a:cubicBezTo>
                    <a:pt x="10159" y="14656"/>
                    <a:pt x="10080" y="15207"/>
                    <a:pt x="9990" y="15755"/>
                  </a:cubicBezTo>
                  <a:cubicBezTo>
                    <a:pt x="8777" y="14650"/>
                    <a:pt x="7492" y="13638"/>
                    <a:pt x="6001" y="12935"/>
                  </a:cubicBezTo>
                  <a:cubicBezTo>
                    <a:pt x="4339" y="12152"/>
                    <a:pt x="2584" y="11556"/>
                    <a:pt x="879" y="10876"/>
                  </a:cubicBezTo>
                  <a:cubicBezTo>
                    <a:pt x="869" y="10872"/>
                    <a:pt x="859" y="10870"/>
                    <a:pt x="850" y="10870"/>
                  </a:cubicBezTo>
                  <a:cubicBezTo>
                    <a:pt x="776" y="10870"/>
                    <a:pt x="726" y="10981"/>
                    <a:pt x="787" y="11036"/>
                  </a:cubicBezTo>
                  <a:cubicBezTo>
                    <a:pt x="1511" y="11673"/>
                    <a:pt x="2054" y="12480"/>
                    <a:pt x="2742" y="13155"/>
                  </a:cubicBezTo>
                  <a:cubicBezTo>
                    <a:pt x="3348" y="13748"/>
                    <a:pt x="4026" y="14266"/>
                    <a:pt x="4758" y="14698"/>
                  </a:cubicBezTo>
                  <a:cubicBezTo>
                    <a:pt x="6092" y="15485"/>
                    <a:pt x="7684" y="16070"/>
                    <a:pt x="9258" y="16070"/>
                  </a:cubicBezTo>
                  <a:cubicBezTo>
                    <a:pt x="9487" y="16070"/>
                    <a:pt x="9716" y="16057"/>
                    <a:pt x="9943" y="16031"/>
                  </a:cubicBezTo>
                  <a:lnTo>
                    <a:pt x="9943" y="16031"/>
                  </a:lnTo>
                  <a:cubicBezTo>
                    <a:pt x="9814" y="16772"/>
                    <a:pt x="9655" y="17508"/>
                    <a:pt x="9470" y="18237"/>
                  </a:cubicBezTo>
                  <a:cubicBezTo>
                    <a:pt x="7070" y="15493"/>
                    <a:pt x="3159" y="15329"/>
                    <a:pt x="167" y="13552"/>
                  </a:cubicBezTo>
                  <a:cubicBezTo>
                    <a:pt x="151" y="13543"/>
                    <a:pt x="135" y="13539"/>
                    <a:pt x="120" y="13539"/>
                  </a:cubicBezTo>
                  <a:cubicBezTo>
                    <a:pt x="55" y="13539"/>
                    <a:pt x="1" y="13614"/>
                    <a:pt x="38" y="13680"/>
                  </a:cubicBezTo>
                  <a:cubicBezTo>
                    <a:pt x="909" y="15210"/>
                    <a:pt x="2131" y="16552"/>
                    <a:pt x="3677" y="17418"/>
                  </a:cubicBezTo>
                  <a:cubicBezTo>
                    <a:pt x="5131" y="18234"/>
                    <a:pt x="6743" y="18476"/>
                    <a:pt x="8376" y="18476"/>
                  </a:cubicBezTo>
                  <a:cubicBezTo>
                    <a:pt x="8722" y="18476"/>
                    <a:pt x="9069" y="18465"/>
                    <a:pt x="9416" y="18447"/>
                  </a:cubicBezTo>
                  <a:lnTo>
                    <a:pt x="9416" y="18447"/>
                  </a:lnTo>
                  <a:cubicBezTo>
                    <a:pt x="9239" y="19113"/>
                    <a:pt x="9034" y="19775"/>
                    <a:pt x="8796" y="20430"/>
                  </a:cubicBezTo>
                  <a:cubicBezTo>
                    <a:pt x="6829" y="18121"/>
                    <a:pt x="2840" y="20168"/>
                    <a:pt x="1167" y="17520"/>
                  </a:cubicBezTo>
                  <a:cubicBezTo>
                    <a:pt x="1151" y="17494"/>
                    <a:pt x="1125" y="17483"/>
                    <a:pt x="1099" y="17483"/>
                  </a:cubicBezTo>
                  <a:cubicBezTo>
                    <a:pt x="1050" y="17483"/>
                    <a:pt x="1002" y="17523"/>
                    <a:pt x="1020" y="17581"/>
                  </a:cubicBezTo>
                  <a:cubicBezTo>
                    <a:pt x="1792" y="20078"/>
                    <a:pt x="4168" y="20950"/>
                    <a:pt x="6539" y="20950"/>
                  </a:cubicBezTo>
                  <a:cubicBezTo>
                    <a:pt x="7271" y="20950"/>
                    <a:pt x="8002" y="20867"/>
                    <a:pt x="8685" y="20723"/>
                  </a:cubicBezTo>
                  <a:lnTo>
                    <a:pt x="8685" y="20723"/>
                  </a:lnTo>
                  <a:cubicBezTo>
                    <a:pt x="8647" y="20823"/>
                    <a:pt x="8611" y="20924"/>
                    <a:pt x="8571" y="21024"/>
                  </a:cubicBezTo>
                  <a:cubicBezTo>
                    <a:pt x="8408" y="21435"/>
                    <a:pt x="8229" y="21835"/>
                    <a:pt x="8043" y="22230"/>
                  </a:cubicBezTo>
                  <a:cubicBezTo>
                    <a:pt x="8037" y="22214"/>
                    <a:pt x="8027" y="22201"/>
                    <a:pt x="8012" y="22190"/>
                  </a:cubicBezTo>
                  <a:cubicBezTo>
                    <a:pt x="7256" y="21636"/>
                    <a:pt x="6409" y="21522"/>
                    <a:pt x="5537" y="21522"/>
                  </a:cubicBezTo>
                  <a:cubicBezTo>
                    <a:pt x="4933" y="21522"/>
                    <a:pt x="4317" y="21577"/>
                    <a:pt x="3709" y="21577"/>
                  </a:cubicBezTo>
                  <a:cubicBezTo>
                    <a:pt x="3141" y="21577"/>
                    <a:pt x="2581" y="21529"/>
                    <a:pt x="2044" y="21347"/>
                  </a:cubicBezTo>
                  <a:cubicBezTo>
                    <a:pt x="2034" y="21344"/>
                    <a:pt x="2025" y="21342"/>
                    <a:pt x="2016" y="21342"/>
                  </a:cubicBezTo>
                  <a:cubicBezTo>
                    <a:pt x="1940" y="21342"/>
                    <a:pt x="1895" y="21449"/>
                    <a:pt x="1952" y="21506"/>
                  </a:cubicBezTo>
                  <a:cubicBezTo>
                    <a:pt x="2943" y="22506"/>
                    <a:pt x="4278" y="23056"/>
                    <a:pt x="5619" y="23056"/>
                  </a:cubicBezTo>
                  <a:cubicBezTo>
                    <a:pt x="6412" y="23056"/>
                    <a:pt x="7206" y="22864"/>
                    <a:pt x="7935" y="22461"/>
                  </a:cubicBezTo>
                  <a:lnTo>
                    <a:pt x="7935" y="22461"/>
                  </a:lnTo>
                  <a:cubicBezTo>
                    <a:pt x="6389" y="25637"/>
                    <a:pt x="4145" y="28350"/>
                    <a:pt x="2034" y="31188"/>
                  </a:cubicBezTo>
                  <a:cubicBezTo>
                    <a:pt x="2000" y="31232"/>
                    <a:pt x="2043" y="31285"/>
                    <a:pt x="2090" y="31293"/>
                  </a:cubicBezTo>
                  <a:lnTo>
                    <a:pt x="2090" y="31298"/>
                  </a:lnTo>
                  <a:cubicBezTo>
                    <a:pt x="2108" y="31334"/>
                    <a:pt x="2132" y="31369"/>
                    <a:pt x="2158" y="31402"/>
                  </a:cubicBezTo>
                  <a:cubicBezTo>
                    <a:pt x="2204" y="31478"/>
                    <a:pt x="2282" y="31542"/>
                    <a:pt x="2350" y="31585"/>
                  </a:cubicBezTo>
                  <a:cubicBezTo>
                    <a:pt x="2423" y="31630"/>
                    <a:pt x="2504" y="31660"/>
                    <a:pt x="2590" y="31672"/>
                  </a:cubicBezTo>
                  <a:cubicBezTo>
                    <a:pt x="2655" y="31689"/>
                    <a:pt x="2722" y="31698"/>
                    <a:pt x="2790" y="31700"/>
                  </a:cubicBezTo>
                  <a:cubicBezTo>
                    <a:pt x="2801" y="31704"/>
                    <a:pt x="2812" y="31706"/>
                    <a:pt x="2823" y="31706"/>
                  </a:cubicBezTo>
                  <a:cubicBezTo>
                    <a:pt x="2852" y="31706"/>
                    <a:pt x="2880" y="31693"/>
                    <a:pt x="2898" y="31668"/>
                  </a:cubicBezTo>
                  <a:cubicBezTo>
                    <a:pt x="4214" y="29922"/>
                    <a:pt x="5433" y="28106"/>
                    <a:pt x="6552" y="26227"/>
                  </a:cubicBezTo>
                  <a:cubicBezTo>
                    <a:pt x="7249" y="25052"/>
                    <a:pt x="7963" y="23848"/>
                    <a:pt x="8561" y="22599"/>
                  </a:cubicBezTo>
                  <a:cubicBezTo>
                    <a:pt x="8749" y="25176"/>
                    <a:pt x="11963" y="26449"/>
                    <a:pt x="14132" y="26848"/>
                  </a:cubicBezTo>
                  <a:cubicBezTo>
                    <a:pt x="14139" y="26849"/>
                    <a:pt x="14145" y="26850"/>
                    <a:pt x="14152" y="26850"/>
                  </a:cubicBezTo>
                  <a:cubicBezTo>
                    <a:pt x="14249" y="26850"/>
                    <a:pt x="14313" y="26715"/>
                    <a:pt x="14211" y="26661"/>
                  </a:cubicBezTo>
                  <a:cubicBezTo>
                    <a:pt x="13546" y="26311"/>
                    <a:pt x="12901" y="25909"/>
                    <a:pt x="12370" y="25372"/>
                  </a:cubicBezTo>
                  <a:cubicBezTo>
                    <a:pt x="11903" y="24900"/>
                    <a:pt x="11606" y="24310"/>
                    <a:pt x="11186" y="23804"/>
                  </a:cubicBezTo>
                  <a:cubicBezTo>
                    <a:pt x="10542" y="23026"/>
                    <a:pt x="9660" y="22545"/>
                    <a:pt x="8673" y="22361"/>
                  </a:cubicBezTo>
                  <a:cubicBezTo>
                    <a:pt x="8900" y="21875"/>
                    <a:pt x="9108" y="21382"/>
                    <a:pt x="9291" y="20882"/>
                  </a:cubicBezTo>
                  <a:cubicBezTo>
                    <a:pt x="9294" y="20887"/>
                    <a:pt x="9298" y="20891"/>
                    <a:pt x="9302" y="20895"/>
                  </a:cubicBezTo>
                  <a:cubicBezTo>
                    <a:pt x="9856" y="21346"/>
                    <a:pt x="10226" y="21973"/>
                    <a:pt x="10795" y="22421"/>
                  </a:cubicBezTo>
                  <a:cubicBezTo>
                    <a:pt x="11386" y="22886"/>
                    <a:pt x="12059" y="23235"/>
                    <a:pt x="12773" y="23470"/>
                  </a:cubicBezTo>
                  <a:cubicBezTo>
                    <a:pt x="13531" y="23720"/>
                    <a:pt x="14317" y="23831"/>
                    <a:pt x="15106" y="23831"/>
                  </a:cubicBezTo>
                  <a:cubicBezTo>
                    <a:pt x="16009" y="23831"/>
                    <a:pt x="16915" y="23685"/>
                    <a:pt x="17785" y="23436"/>
                  </a:cubicBezTo>
                  <a:cubicBezTo>
                    <a:pt x="17871" y="23411"/>
                    <a:pt x="17861" y="23267"/>
                    <a:pt x="17772" y="23267"/>
                  </a:cubicBezTo>
                  <a:cubicBezTo>
                    <a:pt x="17768" y="23267"/>
                    <a:pt x="17765" y="23267"/>
                    <a:pt x="17762" y="23267"/>
                  </a:cubicBezTo>
                  <a:cubicBezTo>
                    <a:pt x="17671" y="23277"/>
                    <a:pt x="17582" y="23282"/>
                    <a:pt x="17494" y="23282"/>
                  </a:cubicBezTo>
                  <a:cubicBezTo>
                    <a:pt x="15906" y="23282"/>
                    <a:pt x="14789" y="21717"/>
                    <a:pt x="13384" y="21142"/>
                  </a:cubicBezTo>
                  <a:cubicBezTo>
                    <a:pt x="12409" y="20743"/>
                    <a:pt x="11358" y="20602"/>
                    <a:pt x="10310" y="20602"/>
                  </a:cubicBezTo>
                  <a:cubicBezTo>
                    <a:pt x="9998" y="20602"/>
                    <a:pt x="9688" y="20615"/>
                    <a:pt x="9379" y="20636"/>
                  </a:cubicBezTo>
                  <a:cubicBezTo>
                    <a:pt x="9382" y="20626"/>
                    <a:pt x="9386" y="20615"/>
                    <a:pt x="9390" y="20604"/>
                  </a:cubicBezTo>
                  <a:cubicBezTo>
                    <a:pt x="9624" y="19918"/>
                    <a:pt x="9812" y="19209"/>
                    <a:pt x="9970" y="18492"/>
                  </a:cubicBezTo>
                  <a:cubicBezTo>
                    <a:pt x="10677" y="18939"/>
                    <a:pt x="11497" y="19156"/>
                    <a:pt x="12290" y="19395"/>
                  </a:cubicBezTo>
                  <a:cubicBezTo>
                    <a:pt x="13234" y="19677"/>
                    <a:pt x="14185" y="19952"/>
                    <a:pt x="15155" y="20136"/>
                  </a:cubicBezTo>
                  <a:cubicBezTo>
                    <a:pt x="15872" y="20273"/>
                    <a:pt x="16596" y="20354"/>
                    <a:pt x="17317" y="20354"/>
                  </a:cubicBezTo>
                  <a:cubicBezTo>
                    <a:pt x="18341" y="20354"/>
                    <a:pt x="19356" y="20190"/>
                    <a:pt x="20326" y="19788"/>
                  </a:cubicBezTo>
                  <a:cubicBezTo>
                    <a:pt x="20425" y="19747"/>
                    <a:pt x="20401" y="19602"/>
                    <a:pt x="20307" y="19602"/>
                  </a:cubicBezTo>
                  <a:cubicBezTo>
                    <a:pt x="20297" y="19602"/>
                    <a:pt x="20288" y="19604"/>
                    <a:pt x="20277" y="19607"/>
                  </a:cubicBezTo>
                  <a:cubicBezTo>
                    <a:pt x="19933" y="19706"/>
                    <a:pt x="19595" y="19749"/>
                    <a:pt x="19260" y="19749"/>
                  </a:cubicBezTo>
                  <a:cubicBezTo>
                    <a:pt x="17729" y="19749"/>
                    <a:pt x="16282" y="18858"/>
                    <a:pt x="14828" y="18421"/>
                  </a:cubicBezTo>
                  <a:cubicBezTo>
                    <a:pt x="13894" y="18140"/>
                    <a:pt x="12935" y="17972"/>
                    <a:pt x="11975" y="17972"/>
                  </a:cubicBezTo>
                  <a:cubicBezTo>
                    <a:pt x="11323" y="17972"/>
                    <a:pt x="10672" y="18050"/>
                    <a:pt x="10027" y="18221"/>
                  </a:cubicBezTo>
                  <a:cubicBezTo>
                    <a:pt x="10172" y="17518"/>
                    <a:pt x="10291" y="16805"/>
                    <a:pt x="10391" y="16094"/>
                  </a:cubicBezTo>
                  <a:cubicBezTo>
                    <a:pt x="12446" y="17014"/>
                    <a:pt x="14718" y="17636"/>
                    <a:pt x="16957" y="17636"/>
                  </a:cubicBezTo>
                  <a:cubicBezTo>
                    <a:pt x="18750" y="17636"/>
                    <a:pt x="20521" y="17237"/>
                    <a:pt x="22143" y="16271"/>
                  </a:cubicBezTo>
                  <a:cubicBezTo>
                    <a:pt x="22224" y="16223"/>
                    <a:pt x="22188" y="16103"/>
                    <a:pt x="22099" y="16101"/>
                  </a:cubicBezTo>
                  <a:cubicBezTo>
                    <a:pt x="21091" y="16063"/>
                    <a:pt x="20145" y="15729"/>
                    <a:pt x="19155" y="15574"/>
                  </a:cubicBezTo>
                  <a:cubicBezTo>
                    <a:pt x="18684" y="15501"/>
                    <a:pt x="18210" y="15479"/>
                    <a:pt x="17736" y="15479"/>
                  </a:cubicBezTo>
                  <a:cubicBezTo>
                    <a:pt x="17316" y="15479"/>
                    <a:pt x="16895" y="15496"/>
                    <a:pt x="16475" y="15511"/>
                  </a:cubicBezTo>
                  <a:cubicBezTo>
                    <a:pt x="14464" y="15582"/>
                    <a:pt x="12453" y="15654"/>
                    <a:pt x="10442" y="15727"/>
                  </a:cubicBezTo>
                  <a:cubicBezTo>
                    <a:pt x="10504" y="15251"/>
                    <a:pt x="10562" y="14777"/>
                    <a:pt x="10617" y="14306"/>
                  </a:cubicBezTo>
                  <a:cubicBezTo>
                    <a:pt x="11027" y="14257"/>
                    <a:pt x="11438" y="14238"/>
                    <a:pt x="11849" y="14238"/>
                  </a:cubicBezTo>
                  <a:cubicBezTo>
                    <a:pt x="13064" y="14238"/>
                    <a:pt x="14280" y="14399"/>
                    <a:pt x="15498" y="14399"/>
                  </a:cubicBezTo>
                  <a:cubicBezTo>
                    <a:pt x="15876" y="14399"/>
                    <a:pt x="16254" y="14384"/>
                    <a:pt x="16632" y="14343"/>
                  </a:cubicBezTo>
                  <a:cubicBezTo>
                    <a:pt x="18334" y="14160"/>
                    <a:pt x="19961" y="13624"/>
                    <a:pt x="21455" y="12793"/>
                  </a:cubicBezTo>
                  <a:cubicBezTo>
                    <a:pt x="21527" y="12752"/>
                    <a:pt x="21512" y="12636"/>
                    <a:pt x="21432" y="12616"/>
                  </a:cubicBezTo>
                  <a:cubicBezTo>
                    <a:pt x="20219" y="12306"/>
                    <a:pt x="18980" y="12146"/>
                    <a:pt x="17738" y="12146"/>
                  </a:cubicBezTo>
                  <a:cubicBezTo>
                    <a:pt x="17076" y="12146"/>
                    <a:pt x="16413" y="12191"/>
                    <a:pt x="15752" y="12284"/>
                  </a:cubicBezTo>
                  <a:cubicBezTo>
                    <a:pt x="14041" y="12524"/>
                    <a:pt x="12071" y="13035"/>
                    <a:pt x="10659" y="14092"/>
                  </a:cubicBezTo>
                  <a:lnTo>
                    <a:pt x="10641" y="14094"/>
                  </a:lnTo>
                  <a:cubicBezTo>
                    <a:pt x="10706" y="13511"/>
                    <a:pt x="10762" y="12925"/>
                    <a:pt x="10806" y="12340"/>
                  </a:cubicBezTo>
                  <a:cubicBezTo>
                    <a:pt x="10815" y="12345"/>
                    <a:pt x="10826" y="12347"/>
                    <a:pt x="10836" y="12347"/>
                  </a:cubicBezTo>
                  <a:cubicBezTo>
                    <a:pt x="10846" y="12347"/>
                    <a:pt x="10857" y="12345"/>
                    <a:pt x="10866" y="12340"/>
                  </a:cubicBezTo>
                  <a:cubicBezTo>
                    <a:pt x="11069" y="12359"/>
                    <a:pt x="11270" y="12368"/>
                    <a:pt x="11468" y="12368"/>
                  </a:cubicBezTo>
                  <a:cubicBezTo>
                    <a:pt x="14385" y="12368"/>
                    <a:pt x="16854" y="10445"/>
                    <a:pt x="19478" y="9373"/>
                  </a:cubicBezTo>
                  <a:cubicBezTo>
                    <a:pt x="19561" y="9339"/>
                    <a:pt x="19565" y="9196"/>
                    <a:pt x="19463" y="9196"/>
                  </a:cubicBezTo>
                  <a:cubicBezTo>
                    <a:pt x="19460" y="9196"/>
                    <a:pt x="19457" y="9197"/>
                    <a:pt x="19454" y="9197"/>
                  </a:cubicBezTo>
                  <a:cubicBezTo>
                    <a:pt x="17759" y="9311"/>
                    <a:pt x="16046" y="9451"/>
                    <a:pt x="14409" y="9938"/>
                  </a:cubicBezTo>
                  <a:cubicBezTo>
                    <a:pt x="13121" y="10322"/>
                    <a:pt x="11597" y="10936"/>
                    <a:pt x="10847" y="12121"/>
                  </a:cubicBezTo>
                  <a:lnTo>
                    <a:pt x="10821" y="12120"/>
                  </a:lnTo>
                  <a:cubicBezTo>
                    <a:pt x="10851" y="11685"/>
                    <a:pt x="10878" y="11250"/>
                    <a:pt x="10895" y="10814"/>
                  </a:cubicBezTo>
                  <a:cubicBezTo>
                    <a:pt x="10905" y="10819"/>
                    <a:pt x="10916" y="10821"/>
                    <a:pt x="10927" y="10821"/>
                  </a:cubicBezTo>
                  <a:cubicBezTo>
                    <a:pt x="10934" y="10821"/>
                    <a:pt x="10941" y="10820"/>
                    <a:pt x="10947" y="10818"/>
                  </a:cubicBezTo>
                  <a:cubicBezTo>
                    <a:pt x="12433" y="10534"/>
                    <a:pt x="13437" y="9721"/>
                    <a:pt x="14476" y="8674"/>
                  </a:cubicBezTo>
                  <a:cubicBezTo>
                    <a:pt x="15676" y="7466"/>
                    <a:pt x="17024" y="6414"/>
                    <a:pt x="18489" y="5541"/>
                  </a:cubicBezTo>
                  <a:cubicBezTo>
                    <a:pt x="18562" y="5498"/>
                    <a:pt x="18525" y="5386"/>
                    <a:pt x="18447" y="5386"/>
                  </a:cubicBezTo>
                  <a:cubicBezTo>
                    <a:pt x="18439" y="5386"/>
                    <a:pt x="18432" y="5387"/>
                    <a:pt x="18423" y="5389"/>
                  </a:cubicBezTo>
                  <a:cubicBezTo>
                    <a:pt x="15645" y="6148"/>
                    <a:pt x="12229" y="7168"/>
                    <a:pt x="10966" y="10016"/>
                  </a:cubicBezTo>
                  <a:cubicBezTo>
                    <a:pt x="10990" y="9754"/>
                    <a:pt x="10997" y="9473"/>
                    <a:pt x="10934" y="9259"/>
                  </a:cubicBezTo>
                  <a:cubicBezTo>
                    <a:pt x="10945" y="9255"/>
                    <a:pt x="10954" y="9247"/>
                    <a:pt x="10961" y="9239"/>
                  </a:cubicBezTo>
                  <a:cubicBezTo>
                    <a:pt x="12099" y="7914"/>
                    <a:pt x="13250" y="6563"/>
                    <a:pt x="13952" y="4944"/>
                  </a:cubicBezTo>
                  <a:cubicBezTo>
                    <a:pt x="14319" y="4098"/>
                    <a:pt x="14552" y="3204"/>
                    <a:pt x="14975" y="2382"/>
                  </a:cubicBezTo>
                  <a:cubicBezTo>
                    <a:pt x="15419" y="1521"/>
                    <a:pt x="16022" y="762"/>
                    <a:pt x="16730" y="103"/>
                  </a:cubicBezTo>
                  <a:cubicBezTo>
                    <a:pt x="16773" y="63"/>
                    <a:pt x="16734" y="1"/>
                    <a:pt x="16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34"/>
          <p:cNvGrpSpPr/>
          <p:nvPr/>
        </p:nvGrpSpPr>
        <p:grpSpPr>
          <a:xfrm>
            <a:off x="8082361" y="-959780"/>
            <a:ext cx="1333444" cy="1919565"/>
            <a:chOff x="4414375" y="3879225"/>
            <a:chExt cx="444200" cy="639450"/>
          </a:xfrm>
        </p:grpSpPr>
        <p:sp>
          <p:nvSpPr>
            <p:cNvPr id="1881" name="Google Shape;1881;p34"/>
            <p:cNvSpPr/>
            <p:nvPr/>
          </p:nvSpPr>
          <p:spPr>
            <a:xfrm>
              <a:off x="4414525" y="3879575"/>
              <a:ext cx="444050" cy="639100"/>
            </a:xfrm>
            <a:custGeom>
              <a:avLst/>
              <a:gdLst/>
              <a:ahLst/>
              <a:cxnLst/>
              <a:rect l="l" t="t" r="r" b="b"/>
              <a:pathLst>
                <a:path w="17762" h="25564" extrusionOk="0">
                  <a:moveTo>
                    <a:pt x="6944" y="8514"/>
                  </a:moveTo>
                  <a:cubicBezTo>
                    <a:pt x="8025" y="8514"/>
                    <a:pt x="8348" y="9679"/>
                    <a:pt x="7651" y="10466"/>
                  </a:cubicBezTo>
                  <a:cubicBezTo>
                    <a:pt x="7266" y="10900"/>
                    <a:pt x="6728" y="11098"/>
                    <a:pt x="6186" y="11256"/>
                  </a:cubicBezTo>
                  <a:cubicBezTo>
                    <a:pt x="6004" y="11246"/>
                    <a:pt x="5824" y="11224"/>
                    <a:pt x="5643" y="11204"/>
                  </a:cubicBezTo>
                  <a:cubicBezTo>
                    <a:pt x="4964" y="10959"/>
                    <a:pt x="4468" y="10307"/>
                    <a:pt x="4900" y="9561"/>
                  </a:cubicBezTo>
                  <a:cubicBezTo>
                    <a:pt x="5232" y="8987"/>
                    <a:pt x="6157" y="8585"/>
                    <a:pt x="6790" y="8521"/>
                  </a:cubicBezTo>
                  <a:cubicBezTo>
                    <a:pt x="6843" y="8516"/>
                    <a:pt x="6894" y="8514"/>
                    <a:pt x="6944" y="8514"/>
                  </a:cubicBezTo>
                  <a:close/>
                  <a:moveTo>
                    <a:pt x="12794" y="11573"/>
                  </a:moveTo>
                  <a:cubicBezTo>
                    <a:pt x="13238" y="11573"/>
                    <a:pt x="13705" y="11702"/>
                    <a:pt x="14050" y="11889"/>
                  </a:cubicBezTo>
                  <a:cubicBezTo>
                    <a:pt x="14652" y="12213"/>
                    <a:pt x="15479" y="13204"/>
                    <a:pt x="14739" y="13822"/>
                  </a:cubicBezTo>
                  <a:lnTo>
                    <a:pt x="14739" y="13821"/>
                  </a:lnTo>
                  <a:lnTo>
                    <a:pt x="14732" y="13828"/>
                  </a:lnTo>
                  <a:cubicBezTo>
                    <a:pt x="14453" y="13947"/>
                    <a:pt x="14136" y="13997"/>
                    <a:pt x="13814" y="13997"/>
                  </a:cubicBezTo>
                  <a:cubicBezTo>
                    <a:pt x="13398" y="13997"/>
                    <a:pt x="12972" y="13914"/>
                    <a:pt x="12605" y="13796"/>
                  </a:cubicBezTo>
                  <a:cubicBezTo>
                    <a:pt x="11751" y="13517"/>
                    <a:pt x="10865" y="12369"/>
                    <a:pt x="12012" y="11747"/>
                  </a:cubicBezTo>
                  <a:cubicBezTo>
                    <a:pt x="12239" y="11625"/>
                    <a:pt x="12512" y="11573"/>
                    <a:pt x="12794" y="11573"/>
                  </a:cubicBezTo>
                  <a:close/>
                  <a:moveTo>
                    <a:pt x="6113" y="13937"/>
                  </a:moveTo>
                  <a:cubicBezTo>
                    <a:pt x="6629" y="13937"/>
                    <a:pt x="6612" y="14601"/>
                    <a:pt x="6268" y="14940"/>
                  </a:cubicBezTo>
                  <a:cubicBezTo>
                    <a:pt x="6015" y="15188"/>
                    <a:pt x="5663" y="15283"/>
                    <a:pt x="5335" y="15391"/>
                  </a:cubicBezTo>
                  <a:cubicBezTo>
                    <a:pt x="5164" y="15391"/>
                    <a:pt x="4944" y="15367"/>
                    <a:pt x="4836" y="15240"/>
                  </a:cubicBezTo>
                  <a:cubicBezTo>
                    <a:pt x="4601" y="14965"/>
                    <a:pt x="4836" y="14682"/>
                    <a:pt x="5007" y="14498"/>
                  </a:cubicBezTo>
                  <a:cubicBezTo>
                    <a:pt x="5247" y="14242"/>
                    <a:pt x="5576" y="14054"/>
                    <a:pt x="5915" y="13965"/>
                  </a:cubicBezTo>
                  <a:cubicBezTo>
                    <a:pt x="5988" y="13946"/>
                    <a:pt x="6054" y="13937"/>
                    <a:pt x="6113" y="13937"/>
                  </a:cubicBezTo>
                  <a:close/>
                  <a:moveTo>
                    <a:pt x="11211" y="15496"/>
                  </a:moveTo>
                  <a:cubicBezTo>
                    <a:pt x="11478" y="15496"/>
                    <a:pt x="11764" y="15618"/>
                    <a:pt x="11967" y="15799"/>
                  </a:cubicBezTo>
                  <a:cubicBezTo>
                    <a:pt x="12236" y="16037"/>
                    <a:pt x="12620" y="16691"/>
                    <a:pt x="12388" y="17076"/>
                  </a:cubicBezTo>
                  <a:cubicBezTo>
                    <a:pt x="12216" y="17279"/>
                    <a:pt x="11990" y="17365"/>
                    <a:pt x="11755" y="17365"/>
                  </a:cubicBezTo>
                  <a:cubicBezTo>
                    <a:pt x="11050" y="17365"/>
                    <a:pt x="10262" y="16596"/>
                    <a:pt x="10584" y="15893"/>
                  </a:cubicBezTo>
                  <a:cubicBezTo>
                    <a:pt x="10713" y="15610"/>
                    <a:pt x="10953" y="15496"/>
                    <a:pt x="11211" y="15496"/>
                  </a:cubicBezTo>
                  <a:close/>
                  <a:moveTo>
                    <a:pt x="7047" y="0"/>
                  </a:moveTo>
                  <a:cubicBezTo>
                    <a:pt x="6944" y="0"/>
                    <a:pt x="6832" y="27"/>
                    <a:pt x="6770" y="48"/>
                  </a:cubicBezTo>
                  <a:cubicBezTo>
                    <a:pt x="6542" y="121"/>
                    <a:pt x="6355" y="285"/>
                    <a:pt x="6251" y="501"/>
                  </a:cubicBezTo>
                  <a:cubicBezTo>
                    <a:pt x="6222" y="564"/>
                    <a:pt x="6271" y="617"/>
                    <a:pt x="6322" y="624"/>
                  </a:cubicBezTo>
                  <a:cubicBezTo>
                    <a:pt x="6323" y="624"/>
                    <a:pt x="6324" y="624"/>
                    <a:pt x="6324" y="626"/>
                  </a:cubicBezTo>
                  <a:cubicBezTo>
                    <a:pt x="7934" y="1985"/>
                    <a:pt x="8677" y="3928"/>
                    <a:pt x="8954" y="5962"/>
                  </a:cubicBezTo>
                  <a:cubicBezTo>
                    <a:pt x="8114" y="5441"/>
                    <a:pt x="7451" y="4635"/>
                    <a:pt x="6528" y="4244"/>
                  </a:cubicBezTo>
                  <a:cubicBezTo>
                    <a:pt x="6112" y="4072"/>
                    <a:pt x="5669" y="3985"/>
                    <a:pt x="5226" y="3985"/>
                  </a:cubicBezTo>
                  <a:cubicBezTo>
                    <a:pt x="4897" y="3985"/>
                    <a:pt x="4568" y="4033"/>
                    <a:pt x="4249" y="4128"/>
                  </a:cubicBezTo>
                  <a:cubicBezTo>
                    <a:pt x="2462" y="4674"/>
                    <a:pt x="1445" y="6590"/>
                    <a:pt x="852" y="8227"/>
                  </a:cubicBezTo>
                  <a:cubicBezTo>
                    <a:pt x="199" y="10035"/>
                    <a:pt x="0" y="11975"/>
                    <a:pt x="275" y="13878"/>
                  </a:cubicBezTo>
                  <a:cubicBezTo>
                    <a:pt x="440" y="15015"/>
                    <a:pt x="799" y="16103"/>
                    <a:pt x="1213" y="17168"/>
                  </a:cubicBezTo>
                  <a:cubicBezTo>
                    <a:pt x="1621" y="18224"/>
                    <a:pt x="2022" y="19315"/>
                    <a:pt x="2610" y="20286"/>
                  </a:cubicBezTo>
                  <a:cubicBezTo>
                    <a:pt x="3221" y="21297"/>
                    <a:pt x="4093" y="22092"/>
                    <a:pt x="4981" y="22853"/>
                  </a:cubicBezTo>
                  <a:cubicBezTo>
                    <a:pt x="6032" y="23754"/>
                    <a:pt x="7086" y="24646"/>
                    <a:pt x="8139" y="25539"/>
                  </a:cubicBezTo>
                  <a:cubicBezTo>
                    <a:pt x="8159" y="25556"/>
                    <a:pt x="8184" y="25564"/>
                    <a:pt x="8209" y="25564"/>
                  </a:cubicBezTo>
                  <a:cubicBezTo>
                    <a:pt x="8266" y="25564"/>
                    <a:pt x="8321" y="25525"/>
                    <a:pt x="8314" y="25459"/>
                  </a:cubicBezTo>
                  <a:cubicBezTo>
                    <a:pt x="8019" y="22920"/>
                    <a:pt x="11049" y="21618"/>
                    <a:pt x="12721" y="20330"/>
                  </a:cubicBezTo>
                  <a:cubicBezTo>
                    <a:pt x="14282" y="19126"/>
                    <a:pt x="15727" y="17720"/>
                    <a:pt x="16668" y="15969"/>
                  </a:cubicBezTo>
                  <a:cubicBezTo>
                    <a:pt x="17644" y="14152"/>
                    <a:pt x="17761" y="12205"/>
                    <a:pt x="17704" y="10176"/>
                  </a:cubicBezTo>
                  <a:cubicBezTo>
                    <a:pt x="17653" y="8432"/>
                    <a:pt x="17228" y="6389"/>
                    <a:pt x="15541" y="5497"/>
                  </a:cubicBezTo>
                  <a:cubicBezTo>
                    <a:pt x="15023" y="5224"/>
                    <a:pt x="14443" y="5107"/>
                    <a:pt x="13861" y="5107"/>
                  </a:cubicBezTo>
                  <a:cubicBezTo>
                    <a:pt x="13586" y="5107"/>
                    <a:pt x="13310" y="5134"/>
                    <a:pt x="13040" y="5182"/>
                  </a:cubicBezTo>
                  <a:cubicBezTo>
                    <a:pt x="12605" y="5261"/>
                    <a:pt x="12181" y="5394"/>
                    <a:pt x="11779" y="5577"/>
                  </a:cubicBezTo>
                  <a:cubicBezTo>
                    <a:pt x="11265" y="5807"/>
                    <a:pt x="10770" y="6154"/>
                    <a:pt x="10214" y="6154"/>
                  </a:cubicBezTo>
                  <a:cubicBezTo>
                    <a:pt x="10121" y="6154"/>
                    <a:pt x="10025" y="6144"/>
                    <a:pt x="9928" y="6122"/>
                  </a:cubicBezTo>
                  <a:cubicBezTo>
                    <a:pt x="9716" y="3848"/>
                    <a:pt x="9019" y="1672"/>
                    <a:pt x="7303" y="49"/>
                  </a:cubicBezTo>
                  <a:cubicBezTo>
                    <a:pt x="7289" y="34"/>
                    <a:pt x="7270" y="26"/>
                    <a:pt x="7250" y="26"/>
                  </a:cubicBezTo>
                  <a:cubicBezTo>
                    <a:pt x="7237" y="26"/>
                    <a:pt x="7224" y="29"/>
                    <a:pt x="7212" y="36"/>
                  </a:cubicBezTo>
                  <a:cubicBezTo>
                    <a:pt x="7168" y="10"/>
                    <a:pt x="7109" y="0"/>
                    <a:pt x="7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4"/>
            <p:cNvSpPr/>
            <p:nvPr/>
          </p:nvSpPr>
          <p:spPr>
            <a:xfrm>
              <a:off x="4603925" y="4463750"/>
              <a:ext cx="15000" cy="46850"/>
            </a:xfrm>
            <a:custGeom>
              <a:avLst/>
              <a:gdLst/>
              <a:ahLst/>
              <a:cxnLst/>
              <a:rect l="l" t="t" r="r" b="b"/>
              <a:pathLst>
                <a:path w="600" h="1874" extrusionOk="0">
                  <a:moveTo>
                    <a:pt x="21" y="0"/>
                  </a:moveTo>
                  <a:cubicBezTo>
                    <a:pt x="11" y="0"/>
                    <a:pt x="1" y="7"/>
                    <a:pt x="0" y="20"/>
                  </a:cubicBezTo>
                  <a:cubicBezTo>
                    <a:pt x="12" y="668"/>
                    <a:pt x="194" y="1301"/>
                    <a:pt x="529" y="1858"/>
                  </a:cubicBezTo>
                  <a:cubicBezTo>
                    <a:pt x="535" y="1869"/>
                    <a:pt x="545" y="1873"/>
                    <a:pt x="554" y="1873"/>
                  </a:cubicBezTo>
                  <a:cubicBezTo>
                    <a:pt x="577" y="1873"/>
                    <a:pt x="600" y="1847"/>
                    <a:pt x="586" y="1820"/>
                  </a:cubicBezTo>
                  <a:cubicBezTo>
                    <a:pt x="283" y="1244"/>
                    <a:pt x="106" y="667"/>
                    <a:pt x="42" y="18"/>
                  </a:cubicBezTo>
                  <a:cubicBezTo>
                    <a:pt x="40" y="6"/>
                    <a:pt x="31"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4"/>
            <p:cNvSpPr/>
            <p:nvPr/>
          </p:nvSpPr>
          <p:spPr>
            <a:xfrm>
              <a:off x="4602450" y="4430525"/>
              <a:ext cx="17725" cy="55425"/>
            </a:xfrm>
            <a:custGeom>
              <a:avLst/>
              <a:gdLst/>
              <a:ahLst/>
              <a:cxnLst/>
              <a:rect l="l" t="t" r="r" b="b"/>
              <a:pathLst>
                <a:path w="709" h="2217" extrusionOk="0">
                  <a:moveTo>
                    <a:pt x="31" y="0"/>
                  </a:moveTo>
                  <a:cubicBezTo>
                    <a:pt x="17" y="0"/>
                    <a:pt x="0" y="14"/>
                    <a:pt x="3" y="33"/>
                  </a:cubicBezTo>
                  <a:cubicBezTo>
                    <a:pt x="142" y="782"/>
                    <a:pt x="367" y="1512"/>
                    <a:pt x="677" y="2208"/>
                  </a:cubicBezTo>
                  <a:cubicBezTo>
                    <a:pt x="679" y="2214"/>
                    <a:pt x="685" y="2217"/>
                    <a:pt x="691" y="2217"/>
                  </a:cubicBezTo>
                  <a:cubicBezTo>
                    <a:pt x="700" y="2217"/>
                    <a:pt x="709" y="2210"/>
                    <a:pt x="705" y="2198"/>
                  </a:cubicBezTo>
                  <a:cubicBezTo>
                    <a:pt x="433" y="1489"/>
                    <a:pt x="215" y="761"/>
                    <a:pt x="51" y="18"/>
                  </a:cubicBezTo>
                  <a:cubicBezTo>
                    <a:pt x="49" y="6"/>
                    <a:pt x="40"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4"/>
            <p:cNvSpPr/>
            <p:nvPr/>
          </p:nvSpPr>
          <p:spPr>
            <a:xfrm>
              <a:off x="4603700" y="4417250"/>
              <a:ext cx="23575" cy="59600"/>
            </a:xfrm>
            <a:custGeom>
              <a:avLst/>
              <a:gdLst/>
              <a:ahLst/>
              <a:cxnLst/>
              <a:rect l="l" t="t" r="r" b="b"/>
              <a:pathLst>
                <a:path w="943" h="2384" extrusionOk="0">
                  <a:moveTo>
                    <a:pt x="37" y="1"/>
                  </a:moveTo>
                  <a:cubicBezTo>
                    <a:pt x="19" y="1"/>
                    <a:pt x="0" y="16"/>
                    <a:pt x="7" y="38"/>
                  </a:cubicBezTo>
                  <a:cubicBezTo>
                    <a:pt x="239" y="844"/>
                    <a:pt x="534" y="1629"/>
                    <a:pt x="911" y="2377"/>
                  </a:cubicBezTo>
                  <a:cubicBezTo>
                    <a:pt x="914" y="2382"/>
                    <a:pt x="918" y="2384"/>
                    <a:pt x="922" y="2384"/>
                  </a:cubicBezTo>
                  <a:cubicBezTo>
                    <a:pt x="932" y="2384"/>
                    <a:pt x="942" y="2375"/>
                    <a:pt x="938" y="2365"/>
                  </a:cubicBezTo>
                  <a:cubicBezTo>
                    <a:pt x="592" y="1601"/>
                    <a:pt x="293" y="828"/>
                    <a:pt x="63" y="21"/>
                  </a:cubicBezTo>
                  <a:cubicBezTo>
                    <a:pt x="59" y="7"/>
                    <a:pt x="48"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4"/>
            <p:cNvSpPr/>
            <p:nvPr/>
          </p:nvSpPr>
          <p:spPr>
            <a:xfrm>
              <a:off x="4581475" y="4413575"/>
              <a:ext cx="17750" cy="69125"/>
            </a:xfrm>
            <a:custGeom>
              <a:avLst/>
              <a:gdLst/>
              <a:ahLst/>
              <a:cxnLst/>
              <a:rect l="l" t="t" r="r" b="b"/>
              <a:pathLst>
                <a:path w="710" h="2765" extrusionOk="0">
                  <a:moveTo>
                    <a:pt x="691" y="0"/>
                  </a:moveTo>
                  <a:cubicBezTo>
                    <a:pt x="684" y="0"/>
                    <a:pt x="679" y="4"/>
                    <a:pt x="677" y="12"/>
                  </a:cubicBezTo>
                  <a:cubicBezTo>
                    <a:pt x="577" y="517"/>
                    <a:pt x="230" y="936"/>
                    <a:pt x="109" y="1441"/>
                  </a:cubicBezTo>
                  <a:cubicBezTo>
                    <a:pt x="4" y="1872"/>
                    <a:pt x="1" y="2311"/>
                    <a:pt x="78" y="2746"/>
                  </a:cubicBezTo>
                  <a:cubicBezTo>
                    <a:pt x="81" y="2759"/>
                    <a:pt x="93" y="2765"/>
                    <a:pt x="105" y="2765"/>
                  </a:cubicBezTo>
                  <a:cubicBezTo>
                    <a:pt x="121" y="2765"/>
                    <a:pt x="137" y="2755"/>
                    <a:pt x="134" y="2738"/>
                  </a:cubicBezTo>
                  <a:cubicBezTo>
                    <a:pt x="53" y="2231"/>
                    <a:pt x="68" y="1725"/>
                    <a:pt x="224" y="1233"/>
                  </a:cubicBezTo>
                  <a:cubicBezTo>
                    <a:pt x="357" y="813"/>
                    <a:pt x="640" y="459"/>
                    <a:pt x="708" y="20"/>
                  </a:cubicBezTo>
                  <a:cubicBezTo>
                    <a:pt x="709" y="8"/>
                    <a:pt x="700" y="0"/>
                    <a:pt x="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4"/>
            <p:cNvSpPr/>
            <p:nvPr/>
          </p:nvSpPr>
          <p:spPr>
            <a:xfrm>
              <a:off x="4572875" y="4411500"/>
              <a:ext cx="25850" cy="63850"/>
            </a:xfrm>
            <a:custGeom>
              <a:avLst/>
              <a:gdLst/>
              <a:ahLst/>
              <a:cxnLst/>
              <a:rect l="l" t="t" r="r" b="b"/>
              <a:pathLst>
                <a:path w="1034" h="2554" extrusionOk="0">
                  <a:moveTo>
                    <a:pt x="1005" y="0"/>
                  </a:moveTo>
                  <a:cubicBezTo>
                    <a:pt x="1000" y="0"/>
                    <a:pt x="995" y="3"/>
                    <a:pt x="990" y="8"/>
                  </a:cubicBezTo>
                  <a:cubicBezTo>
                    <a:pt x="416" y="728"/>
                    <a:pt x="72" y="1606"/>
                    <a:pt x="2" y="2525"/>
                  </a:cubicBezTo>
                  <a:cubicBezTo>
                    <a:pt x="1" y="2543"/>
                    <a:pt x="17" y="2554"/>
                    <a:pt x="34" y="2554"/>
                  </a:cubicBezTo>
                  <a:cubicBezTo>
                    <a:pt x="47" y="2554"/>
                    <a:pt x="60" y="2546"/>
                    <a:pt x="62" y="2531"/>
                  </a:cubicBezTo>
                  <a:cubicBezTo>
                    <a:pt x="153" y="1611"/>
                    <a:pt x="469" y="778"/>
                    <a:pt x="1021" y="36"/>
                  </a:cubicBezTo>
                  <a:cubicBezTo>
                    <a:pt x="1033" y="20"/>
                    <a:pt x="1020" y="0"/>
                    <a:pt x="1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4"/>
            <p:cNvSpPr/>
            <p:nvPr/>
          </p:nvSpPr>
          <p:spPr>
            <a:xfrm>
              <a:off x="4552575" y="4394050"/>
              <a:ext cx="47175" cy="63725"/>
            </a:xfrm>
            <a:custGeom>
              <a:avLst/>
              <a:gdLst/>
              <a:ahLst/>
              <a:cxnLst/>
              <a:rect l="l" t="t" r="r" b="b"/>
              <a:pathLst>
                <a:path w="1887" h="2549" extrusionOk="0">
                  <a:moveTo>
                    <a:pt x="1848" y="0"/>
                  </a:moveTo>
                  <a:cubicBezTo>
                    <a:pt x="1843" y="0"/>
                    <a:pt x="1837" y="2"/>
                    <a:pt x="1832" y="6"/>
                  </a:cubicBezTo>
                  <a:cubicBezTo>
                    <a:pt x="994" y="630"/>
                    <a:pt x="337" y="1508"/>
                    <a:pt x="9" y="2502"/>
                  </a:cubicBezTo>
                  <a:cubicBezTo>
                    <a:pt x="1" y="2528"/>
                    <a:pt x="26" y="2548"/>
                    <a:pt x="50" y="2548"/>
                  </a:cubicBezTo>
                  <a:cubicBezTo>
                    <a:pt x="62" y="2548"/>
                    <a:pt x="74" y="2543"/>
                    <a:pt x="79" y="2529"/>
                  </a:cubicBezTo>
                  <a:cubicBezTo>
                    <a:pt x="467" y="1541"/>
                    <a:pt x="1036" y="725"/>
                    <a:pt x="1862" y="54"/>
                  </a:cubicBezTo>
                  <a:cubicBezTo>
                    <a:pt x="1886" y="35"/>
                    <a:pt x="1871" y="0"/>
                    <a:pt x="1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4"/>
            <p:cNvSpPr/>
            <p:nvPr/>
          </p:nvSpPr>
          <p:spPr>
            <a:xfrm>
              <a:off x="4549500" y="4386000"/>
              <a:ext cx="51200" cy="66525"/>
            </a:xfrm>
            <a:custGeom>
              <a:avLst/>
              <a:gdLst/>
              <a:ahLst/>
              <a:cxnLst/>
              <a:rect l="l" t="t" r="r" b="b"/>
              <a:pathLst>
                <a:path w="2048" h="2661" extrusionOk="0">
                  <a:moveTo>
                    <a:pt x="2021" y="1"/>
                  </a:moveTo>
                  <a:cubicBezTo>
                    <a:pt x="2017" y="1"/>
                    <a:pt x="2013" y="2"/>
                    <a:pt x="2009" y="5"/>
                  </a:cubicBezTo>
                  <a:cubicBezTo>
                    <a:pt x="1077" y="655"/>
                    <a:pt x="238" y="1460"/>
                    <a:pt x="6" y="2615"/>
                  </a:cubicBezTo>
                  <a:cubicBezTo>
                    <a:pt x="0" y="2643"/>
                    <a:pt x="23" y="2661"/>
                    <a:pt x="45" y="2661"/>
                  </a:cubicBezTo>
                  <a:cubicBezTo>
                    <a:pt x="61" y="2661"/>
                    <a:pt x="76" y="2652"/>
                    <a:pt x="80" y="2632"/>
                  </a:cubicBezTo>
                  <a:cubicBezTo>
                    <a:pt x="309" y="1488"/>
                    <a:pt x="1135" y="712"/>
                    <a:pt x="2031" y="39"/>
                  </a:cubicBezTo>
                  <a:cubicBezTo>
                    <a:pt x="2047" y="26"/>
                    <a:pt x="2037" y="1"/>
                    <a:pt x="20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4"/>
            <p:cNvSpPr/>
            <p:nvPr/>
          </p:nvSpPr>
          <p:spPr>
            <a:xfrm>
              <a:off x="4629625" y="4295025"/>
              <a:ext cx="48675" cy="129325"/>
            </a:xfrm>
            <a:custGeom>
              <a:avLst/>
              <a:gdLst/>
              <a:ahLst/>
              <a:cxnLst/>
              <a:rect l="l" t="t" r="r" b="b"/>
              <a:pathLst>
                <a:path w="1947" h="5173" extrusionOk="0">
                  <a:moveTo>
                    <a:pt x="44" y="0"/>
                  </a:moveTo>
                  <a:cubicBezTo>
                    <a:pt x="16" y="0"/>
                    <a:pt x="1" y="44"/>
                    <a:pt x="30" y="64"/>
                  </a:cubicBezTo>
                  <a:cubicBezTo>
                    <a:pt x="1572" y="1000"/>
                    <a:pt x="1848" y="3535"/>
                    <a:pt x="1821" y="5157"/>
                  </a:cubicBezTo>
                  <a:cubicBezTo>
                    <a:pt x="1821" y="5168"/>
                    <a:pt x="1829" y="5173"/>
                    <a:pt x="1838" y="5173"/>
                  </a:cubicBezTo>
                  <a:cubicBezTo>
                    <a:pt x="1847" y="5173"/>
                    <a:pt x="1856" y="5167"/>
                    <a:pt x="1857" y="5155"/>
                  </a:cubicBezTo>
                  <a:cubicBezTo>
                    <a:pt x="1946" y="3540"/>
                    <a:pt x="1648" y="888"/>
                    <a:pt x="61" y="5"/>
                  </a:cubicBezTo>
                  <a:cubicBezTo>
                    <a:pt x="55" y="2"/>
                    <a:pt x="49"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4"/>
            <p:cNvSpPr/>
            <p:nvPr/>
          </p:nvSpPr>
          <p:spPr>
            <a:xfrm>
              <a:off x="4633550" y="4274275"/>
              <a:ext cx="94050" cy="115300"/>
            </a:xfrm>
            <a:custGeom>
              <a:avLst/>
              <a:gdLst/>
              <a:ahLst/>
              <a:cxnLst/>
              <a:rect l="l" t="t" r="r" b="b"/>
              <a:pathLst>
                <a:path w="3762" h="4612" extrusionOk="0">
                  <a:moveTo>
                    <a:pt x="32" y="1"/>
                  </a:moveTo>
                  <a:cubicBezTo>
                    <a:pt x="14" y="1"/>
                    <a:pt x="0" y="27"/>
                    <a:pt x="17" y="40"/>
                  </a:cubicBezTo>
                  <a:cubicBezTo>
                    <a:pt x="1645" y="1262"/>
                    <a:pt x="2860" y="2722"/>
                    <a:pt x="3687" y="4589"/>
                  </a:cubicBezTo>
                  <a:cubicBezTo>
                    <a:pt x="3693" y="4604"/>
                    <a:pt x="3707" y="4611"/>
                    <a:pt x="3720" y="4611"/>
                  </a:cubicBezTo>
                  <a:cubicBezTo>
                    <a:pt x="3741" y="4611"/>
                    <a:pt x="3762" y="4594"/>
                    <a:pt x="3751" y="4569"/>
                  </a:cubicBezTo>
                  <a:cubicBezTo>
                    <a:pt x="3018" y="2739"/>
                    <a:pt x="1704" y="1076"/>
                    <a:pt x="42" y="4"/>
                  </a:cubicBezTo>
                  <a:cubicBezTo>
                    <a:pt x="39" y="2"/>
                    <a:pt x="35"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4"/>
            <p:cNvSpPr/>
            <p:nvPr/>
          </p:nvSpPr>
          <p:spPr>
            <a:xfrm>
              <a:off x="4715675" y="4314500"/>
              <a:ext cx="40500" cy="48975"/>
            </a:xfrm>
            <a:custGeom>
              <a:avLst/>
              <a:gdLst/>
              <a:ahLst/>
              <a:cxnLst/>
              <a:rect l="l" t="t" r="r" b="b"/>
              <a:pathLst>
                <a:path w="1620" h="1959" extrusionOk="0">
                  <a:moveTo>
                    <a:pt x="48" y="0"/>
                  </a:moveTo>
                  <a:cubicBezTo>
                    <a:pt x="23" y="0"/>
                    <a:pt x="1" y="34"/>
                    <a:pt x="26" y="55"/>
                  </a:cubicBezTo>
                  <a:cubicBezTo>
                    <a:pt x="663" y="597"/>
                    <a:pt x="1166" y="1230"/>
                    <a:pt x="1586" y="1950"/>
                  </a:cubicBezTo>
                  <a:cubicBezTo>
                    <a:pt x="1589" y="1956"/>
                    <a:pt x="1594" y="1958"/>
                    <a:pt x="1598" y="1958"/>
                  </a:cubicBezTo>
                  <a:cubicBezTo>
                    <a:pt x="1609" y="1958"/>
                    <a:pt x="1619" y="1946"/>
                    <a:pt x="1613" y="1934"/>
                  </a:cubicBezTo>
                  <a:cubicBezTo>
                    <a:pt x="1236" y="1189"/>
                    <a:pt x="703" y="549"/>
                    <a:pt x="69" y="9"/>
                  </a:cubicBezTo>
                  <a:cubicBezTo>
                    <a:pt x="62" y="3"/>
                    <a:pt x="55"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4"/>
            <p:cNvSpPr/>
            <p:nvPr/>
          </p:nvSpPr>
          <p:spPr>
            <a:xfrm>
              <a:off x="4641825" y="4256325"/>
              <a:ext cx="32450" cy="25625"/>
            </a:xfrm>
            <a:custGeom>
              <a:avLst/>
              <a:gdLst/>
              <a:ahLst/>
              <a:cxnLst/>
              <a:rect l="l" t="t" r="r" b="b"/>
              <a:pathLst>
                <a:path w="1298" h="1025" extrusionOk="0">
                  <a:moveTo>
                    <a:pt x="55" y="0"/>
                  </a:moveTo>
                  <a:cubicBezTo>
                    <a:pt x="47" y="0"/>
                    <a:pt x="38" y="2"/>
                    <a:pt x="26" y="7"/>
                  </a:cubicBezTo>
                  <a:cubicBezTo>
                    <a:pt x="10" y="13"/>
                    <a:pt x="1" y="27"/>
                    <a:pt x="1" y="43"/>
                  </a:cubicBezTo>
                  <a:cubicBezTo>
                    <a:pt x="26" y="211"/>
                    <a:pt x="319" y="338"/>
                    <a:pt x="447" y="431"/>
                  </a:cubicBezTo>
                  <a:cubicBezTo>
                    <a:pt x="714" y="629"/>
                    <a:pt x="980" y="826"/>
                    <a:pt x="1249" y="1019"/>
                  </a:cubicBezTo>
                  <a:cubicBezTo>
                    <a:pt x="1254" y="1023"/>
                    <a:pt x="1258" y="1024"/>
                    <a:pt x="1263" y="1024"/>
                  </a:cubicBezTo>
                  <a:cubicBezTo>
                    <a:pt x="1282" y="1024"/>
                    <a:pt x="1297" y="1001"/>
                    <a:pt x="1278" y="986"/>
                  </a:cubicBezTo>
                  <a:cubicBezTo>
                    <a:pt x="1070" y="823"/>
                    <a:pt x="860" y="663"/>
                    <a:pt x="649" y="503"/>
                  </a:cubicBezTo>
                  <a:cubicBezTo>
                    <a:pt x="605" y="470"/>
                    <a:pt x="219" y="198"/>
                    <a:pt x="85" y="90"/>
                  </a:cubicBezTo>
                  <a:cubicBezTo>
                    <a:pt x="91" y="87"/>
                    <a:pt x="95" y="82"/>
                    <a:pt x="99" y="77"/>
                  </a:cubicBezTo>
                  <a:lnTo>
                    <a:pt x="105" y="62"/>
                  </a:lnTo>
                  <a:cubicBezTo>
                    <a:pt x="113" y="49"/>
                    <a:pt x="109" y="31"/>
                    <a:pt x="98" y="21"/>
                  </a:cubicBezTo>
                  <a:cubicBezTo>
                    <a:pt x="79" y="8"/>
                    <a:pt x="69"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4"/>
            <p:cNvSpPr/>
            <p:nvPr/>
          </p:nvSpPr>
          <p:spPr>
            <a:xfrm>
              <a:off x="4648800" y="4223275"/>
              <a:ext cx="153450" cy="93400"/>
            </a:xfrm>
            <a:custGeom>
              <a:avLst/>
              <a:gdLst/>
              <a:ahLst/>
              <a:cxnLst/>
              <a:rect l="l" t="t" r="r" b="b"/>
              <a:pathLst>
                <a:path w="6138" h="3736" extrusionOk="0">
                  <a:moveTo>
                    <a:pt x="60" y="0"/>
                  </a:moveTo>
                  <a:cubicBezTo>
                    <a:pt x="15" y="0"/>
                    <a:pt x="0" y="71"/>
                    <a:pt x="50" y="80"/>
                  </a:cubicBezTo>
                  <a:cubicBezTo>
                    <a:pt x="2482" y="548"/>
                    <a:pt x="4555" y="1780"/>
                    <a:pt x="6094" y="3728"/>
                  </a:cubicBezTo>
                  <a:cubicBezTo>
                    <a:pt x="6098" y="3734"/>
                    <a:pt x="6104" y="3736"/>
                    <a:pt x="6109" y="3736"/>
                  </a:cubicBezTo>
                  <a:cubicBezTo>
                    <a:pt x="6124" y="3736"/>
                    <a:pt x="6137" y="3722"/>
                    <a:pt x="6127" y="3707"/>
                  </a:cubicBezTo>
                  <a:cubicBezTo>
                    <a:pt x="4700" y="1741"/>
                    <a:pt x="2474" y="362"/>
                    <a:pt x="67" y="1"/>
                  </a:cubicBezTo>
                  <a:cubicBezTo>
                    <a:pt x="65" y="1"/>
                    <a:pt x="62"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4"/>
            <p:cNvSpPr/>
            <p:nvPr/>
          </p:nvSpPr>
          <p:spPr>
            <a:xfrm>
              <a:off x="4790850" y="4201925"/>
              <a:ext cx="56275" cy="36050"/>
            </a:xfrm>
            <a:custGeom>
              <a:avLst/>
              <a:gdLst/>
              <a:ahLst/>
              <a:cxnLst/>
              <a:rect l="l" t="t" r="r" b="b"/>
              <a:pathLst>
                <a:path w="2251" h="1442" extrusionOk="0">
                  <a:moveTo>
                    <a:pt x="46" y="1"/>
                  </a:moveTo>
                  <a:cubicBezTo>
                    <a:pt x="12" y="1"/>
                    <a:pt x="1" y="60"/>
                    <a:pt x="41" y="72"/>
                  </a:cubicBezTo>
                  <a:cubicBezTo>
                    <a:pt x="880" y="351"/>
                    <a:pt x="1585" y="822"/>
                    <a:pt x="2215" y="1436"/>
                  </a:cubicBezTo>
                  <a:cubicBezTo>
                    <a:pt x="2218" y="1440"/>
                    <a:pt x="2222" y="1441"/>
                    <a:pt x="2226" y="1441"/>
                  </a:cubicBezTo>
                  <a:cubicBezTo>
                    <a:pt x="2239" y="1441"/>
                    <a:pt x="2250" y="1423"/>
                    <a:pt x="2239" y="1410"/>
                  </a:cubicBezTo>
                  <a:cubicBezTo>
                    <a:pt x="1655" y="750"/>
                    <a:pt x="888" y="281"/>
                    <a:pt x="57" y="3"/>
                  </a:cubicBezTo>
                  <a:cubicBezTo>
                    <a:pt x="53" y="1"/>
                    <a:pt x="49"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4"/>
            <p:cNvSpPr/>
            <p:nvPr/>
          </p:nvSpPr>
          <p:spPr>
            <a:xfrm>
              <a:off x="4653350" y="4182375"/>
              <a:ext cx="45675" cy="3875"/>
            </a:xfrm>
            <a:custGeom>
              <a:avLst/>
              <a:gdLst/>
              <a:ahLst/>
              <a:cxnLst/>
              <a:rect l="l" t="t" r="r" b="b"/>
              <a:pathLst>
                <a:path w="1827" h="155" extrusionOk="0">
                  <a:moveTo>
                    <a:pt x="1063" y="1"/>
                  </a:moveTo>
                  <a:cubicBezTo>
                    <a:pt x="722" y="1"/>
                    <a:pt x="381" y="28"/>
                    <a:pt x="44" y="82"/>
                  </a:cubicBezTo>
                  <a:cubicBezTo>
                    <a:pt x="0" y="88"/>
                    <a:pt x="1" y="154"/>
                    <a:pt x="41" y="154"/>
                  </a:cubicBezTo>
                  <a:cubicBezTo>
                    <a:pt x="43" y="154"/>
                    <a:pt x="44" y="154"/>
                    <a:pt x="46" y="154"/>
                  </a:cubicBezTo>
                  <a:cubicBezTo>
                    <a:pt x="420" y="94"/>
                    <a:pt x="798" y="65"/>
                    <a:pt x="1177" y="65"/>
                  </a:cubicBezTo>
                  <a:cubicBezTo>
                    <a:pt x="1383" y="65"/>
                    <a:pt x="1590" y="73"/>
                    <a:pt x="1796" y="91"/>
                  </a:cubicBezTo>
                  <a:cubicBezTo>
                    <a:pt x="1797" y="91"/>
                    <a:pt x="1797" y="91"/>
                    <a:pt x="1797" y="91"/>
                  </a:cubicBezTo>
                  <a:cubicBezTo>
                    <a:pt x="1823" y="91"/>
                    <a:pt x="1826" y="47"/>
                    <a:pt x="1800" y="43"/>
                  </a:cubicBezTo>
                  <a:cubicBezTo>
                    <a:pt x="1555" y="15"/>
                    <a:pt x="1309" y="1"/>
                    <a:pt x="1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4"/>
            <p:cNvSpPr/>
            <p:nvPr/>
          </p:nvSpPr>
          <p:spPr>
            <a:xfrm>
              <a:off x="4654900" y="4141525"/>
              <a:ext cx="200675" cy="37575"/>
            </a:xfrm>
            <a:custGeom>
              <a:avLst/>
              <a:gdLst/>
              <a:ahLst/>
              <a:cxnLst/>
              <a:rect l="l" t="t" r="r" b="b"/>
              <a:pathLst>
                <a:path w="8027" h="1503" extrusionOk="0">
                  <a:moveTo>
                    <a:pt x="3428" y="1"/>
                  </a:moveTo>
                  <a:cubicBezTo>
                    <a:pt x="2383" y="1"/>
                    <a:pt x="1325" y="172"/>
                    <a:pt x="313" y="457"/>
                  </a:cubicBezTo>
                  <a:cubicBezTo>
                    <a:pt x="291" y="462"/>
                    <a:pt x="279" y="484"/>
                    <a:pt x="286" y="504"/>
                  </a:cubicBezTo>
                  <a:cubicBezTo>
                    <a:pt x="211" y="522"/>
                    <a:pt x="134" y="532"/>
                    <a:pt x="56" y="532"/>
                  </a:cubicBezTo>
                  <a:cubicBezTo>
                    <a:pt x="51" y="532"/>
                    <a:pt x="46" y="532"/>
                    <a:pt x="41" y="532"/>
                  </a:cubicBezTo>
                  <a:cubicBezTo>
                    <a:pt x="40" y="532"/>
                    <a:pt x="40" y="532"/>
                    <a:pt x="39" y="532"/>
                  </a:cubicBezTo>
                  <a:cubicBezTo>
                    <a:pt x="1" y="532"/>
                    <a:pt x="4" y="593"/>
                    <a:pt x="42" y="593"/>
                  </a:cubicBezTo>
                  <a:cubicBezTo>
                    <a:pt x="42" y="593"/>
                    <a:pt x="43" y="593"/>
                    <a:pt x="43" y="593"/>
                  </a:cubicBezTo>
                  <a:cubicBezTo>
                    <a:pt x="141" y="590"/>
                    <a:pt x="237" y="572"/>
                    <a:pt x="329" y="536"/>
                  </a:cubicBezTo>
                  <a:cubicBezTo>
                    <a:pt x="331" y="536"/>
                    <a:pt x="333" y="537"/>
                    <a:pt x="335" y="537"/>
                  </a:cubicBezTo>
                  <a:cubicBezTo>
                    <a:pt x="335" y="537"/>
                    <a:pt x="336" y="537"/>
                    <a:pt x="337" y="537"/>
                  </a:cubicBezTo>
                  <a:cubicBezTo>
                    <a:pt x="1351" y="257"/>
                    <a:pt x="2393" y="92"/>
                    <a:pt x="3421" y="92"/>
                  </a:cubicBezTo>
                  <a:cubicBezTo>
                    <a:pt x="5032" y="92"/>
                    <a:pt x="6608" y="497"/>
                    <a:pt x="7985" y="1499"/>
                  </a:cubicBezTo>
                  <a:cubicBezTo>
                    <a:pt x="7988" y="1501"/>
                    <a:pt x="7992" y="1503"/>
                    <a:pt x="7996" y="1503"/>
                  </a:cubicBezTo>
                  <a:cubicBezTo>
                    <a:pt x="8012" y="1503"/>
                    <a:pt x="8026" y="1482"/>
                    <a:pt x="8010" y="1471"/>
                  </a:cubicBezTo>
                  <a:cubicBezTo>
                    <a:pt x="6663" y="418"/>
                    <a:pt x="5062" y="1"/>
                    <a:pt x="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4"/>
            <p:cNvSpPr/>
            <p:nvPr/>
          </p:nvSpPr>
          <p:spPr>
            <a:xfrm>
              <a:off x="4660150" y="4088900"/>
              <a:ext cx="195025" cy="29850"/>
            </a:xfrm>
            <a:custGeom>
              <a:avLst/>
              <a:gdLst/>
              <a:ahLst/>
              <a:cxnLst/>
              <a:rect l="l" t="t" r="r" b="b"/>
              <a:pathLst>
                <a:path w="7801" h="1194" extrusionOk="0">
                  <a:moveTo>
                    <a:pt x="4409" y="0"/>
                  </a:moveTo>
                  <a:cubicBezTo>
                    <a:pt x="2914" y="0"/>
                    <a:pt x="1369" y="493"/>
                    <a:pt x="37" y="1115"/>
                  </a:cubicBezTo>
                  <a:cubicBezTo>
                    <a:pt x="1" y="1132"/>
                    <a:pt x="23" y="1193"/>
                    <a:pt x="58" y="1193"/>
                  </a:cubicBezTo>
                  <a:cubicBezTo>
                    <a:pt x="62" y="1193"/>
                    <a:pt x="67" y="1192"/>
                    <a:pt x="72" y="1190"/>
                  </a:cubicBezTo>
                  <a:cubicBezTo>
                    <a:pt x="1435" y="560"/>
                    <a:pt x="2916" y="99"/>
                    <a:pt x="4367" y="99"/>
                  </a:cubicBezTo>
                  <a:cubicBezTo>
                    <a:pt x="5547" y="99"/>
                    <a:pt x="6708" y="405"/>
                    <a:pt x="7767" y="1174"/>
                  </a:cubicBezTo>
                  <a:cubicBezTo>
                    <a:pt x="7770" y="1176"/>
                    <a:pt x="7774" y="1177"/>
                    <a:pt x="7777" y="1177"/>
                  </a:cubicBezTo>
                  <a:cubicBezTo>
                    <a:pt x="7790" y="1177"/>
                    <a:pt x="7801" y="1162"/>
                    <a:pt x="7788" y="1151"/>
                  </a:cubicBezTo>
                  <a:cubicBezTo>
                    <a:pt x="6786" y="320"/>
                    <a:pt x="5614" y="0"/>
                    <a:pt x="4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4"/>
            <p:cNvSpPr/>
            <p:nvPr/>
          </p:nvSpPr>
          <p:spPr>
            <a:xfrm>
              <a:off x="4664250" y="4047275"/>
              <a:ext cx="183325" cy="27700"/>
            </a:xfrm>
            <a:custGeom>
              <a:avLst/>
              <a:gdLst/>
              <a:ahLst/>
              <a:cxnLst/>
              <a:rect l="l" t="t" r="r" b="b"/>
              <a:pathLst>
                <a:path w="7333" h="1108" extrusionOk="0">
                  <a:moveTo>
                    <a:pt x="4210" y="0"/>
                  </a:moveTo>
                  <a:cubicBezTo>
                    <a:pt x="2818" y="0"/>
                    <a:pt x="1424" y="424"/>
                    <a:pt x="48" y="1017"/>
                  </a:cubicBezTo>
                  <a:cubicBezTo>
                    <a:pt x="1" y="1037"/>
                    <a:pt x="16" y="1108"/>
                    <a:pt x="57" y="1108"/>
                  </a:cubicBezTo>
                  <a:cubicBezTo>
                    <a:pt x="63" y="1108"/>
                    <a:pt x="69" y="1106"/>
                    <a:pt x="75" y="1104"/>
                  </a:cubicBezTo>
                  <a:cubicBezTo>
                    <a:pt x="1265" y="590"/>
                    <a:pt x="2462" y="97"/>
                    <a:pt x="3777" y="44"/>
                  </a:cubicBezTo>
                  <a:cubicBezTo>
                    <a:pt x="3866" y="40"/>
                    <a:pt x="3955" y="38"/>
                    <a:pt x="4043" y="38"/>
                  </a:cubicBezTo>
                  <a:cubicBezTo>
                    <a:pt x="5189" y="38"/>
                    <a:pt x="6274" y="339"/>
                    <a:pt x="7307" y="845"/>
                  </a:cubicBezTo>
                  <a:cubicBezTo>
                    <a:pt x="7308" y="845"/>
                    <a:pt x="7309" y="846"/>
                    <a:pt x="7311" y="846"/>
                  </a:cubicBezTo>
                  <a:cubicBezTo>
                    <a:pt x="7324" y="846"/>
                    <a:pt x="7332" y="828"/>
                    <a:pt x="7321" y="817"/>
                  </a:cubicBezTo>
                  <a:cubicBezTo>
                    <a:pt x="6291" y="237"/>
                    <a:pt x="5251" y="0"/>
                    <a:pt x="4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4"/>
            <p:cNvSpPr/>
            <p:nvPr/>
          </p:nvSpPr>
          <p:spPr>
            <a:xfrm>
              <a:off x="4464625" y="4018400"/>
              <a:ext cx="179425" cy="57625"/>
            </a:xfrm>
            <a:custGeom>
              <a:avLst/>
              <a:gdLst/>
              <a:ahLst/>
              <a:cxnLst/>
              <a:rect l="l" t="t" r="r" b="b"/>
              <a:pathLst>
                <a:path w="7177" h="2305" extrusionOk="0">
                  <a:moveTo>
                    <a:pt x="2515" y="0"/>
                  </a:moveTo>
                  <a:cubicBezTo>
                    <a:pt x="1678" y="0"/>
                    <a:pt x="833" y="173"/>
                    <a:pt x="43" y="525"/>
                  </a:cubicBezTo>
                  <a:cubicBezTo>
                    <a:pt x="1" y="544"/>
                    <a:pt x="14" y="609"/>
                    <a:pt x="52" y="609"/>
                  </a:cubicBezTo>
                  <a:cubicBezTo>
                    <a:pt x="57" y="609"/>
                    <a:pt x="63" y="608"/>
                    <a:pt x="69" y="605"/>
                  </a:cubicBezTo>
                  <a:cubicBezTo>
                    <a:pt x="872" y="262"/>
                    <a:pt x="1688" y="98"/>
                    <a:pt x="2486" y="98"/>
                  </a:cubicBezTo>
                  <a:cubicBezTo>
                    <a:pt x="4232" y="98"/>
                    <a:pt x="5890" y="884"/>
                    <a:pt x="7134" y="2299"/>
                  </a:cubicBezTo>
                  <a:cubicBezTo>
                    <a:pt x="7137" y="2302"/>
                    <a:pt x="7142" y="2304"/>
                    <a:pt x="7146" y="2304"/>
                  </a:cubicBezTo>
                  <a:cubicBezTo>
                    <a:pt x="7160" y="2304"/>
                    <a:pt x="7176" y="2287"/>
                    <a:pt x="7165" y="2272"/>
                  </a:cubicBezTo>
                  <a:cubicBezTo>
                    <a:pt x="6045" y="781"/>
                    <a:pt x="4297" y="0"/>
                    <a:pt x="2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4"/>
            <p:cNvSpPr/>
            <p:nvPr/>
          </p:nvSpPr>
          <p:spPr>
            <a:xfrm>
              <a:off x="4617575" y="4113550"/>
              <a:ext cx="27825" cy="13050"/>
            </a:xfrm>
            <a:custGeom>
              <a:avLst/>
              <a:gdLst/>
              <a:ahLst/>
              <a:cxnLst/>
              <a:rect l="l" t="t" r="r" b="b"/>
              <a:pathLst>
                <a:path w="1113" h="522" extrusionOk="0">
                  <a:moveTo>
                    <a:pt x="43" y="0"/>
                  </a:moveTo>
                  <a:cubicBezTo>
                    <a:pt x="16" y="0"/>
                    <a:pt x="1" y="40"/>
                    <a:pt x="29" y="57"/>
                  </a:cubicBezTo>
                  <a:cubicBezTo>
                    <a:pt x="353" y="257"/>
                    <a:pt x="715" y="405"/>
                    <a:pt x="1077" y="520"/>
                  </a:cubicBezTo>
                  <a:cubicBezTo>
                    <a:pt x="1080" y="521"/>
                    <a:pt x="1083" y="521"/>
                    <a:pt x="1085" y="521"/>
                  </a:cubicBezTo>
                  <a:cubicBezTo>
                    <a:pt x="1107" y="521"/>
                    <a:pt x="1112" y="484"/>
                    <a:pt x="1087" y="475"/>
                  </a:cubicBezTo>
                  <a:cubicBezTo>
                    <a:pt x="728" y="346"/>
                    <a:pt x="393" y="181"/>
                    <a:pt x="57" y="4"/>
                  </a:cubicBezTo>
                  <a:cubicBezTo>
                    <a:pt x="52" y="1"/>
                    <a:pt x="48"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4"/>
            <p:cNvSpPr/>
            <p:nvPr/>
          </p:nvSpPr>
          <p:spPr>
            <a:xfrm>
              <a:off x="4431300" y="4082875"/>
              <a:ext cx="134425" cy="15250"/>
            </a:xfrm>
            <a:custGeom>
              <a:avLst/>
              <a:gdLst/>
              <a:ahLst/>
              <a:cxnLst/>
              <a:rect l="l" t="t" r="r" b="b"/>
              <a:pathLst>
                <a:path w="5377" h="610" extrusionOk="0">
                  <a:moveTo>
                    <a:pt x="3081" y="0"/>
                  </a:moveTo>
                  <a:cubicBezTo>
                    <a:pt x="2066" y="0"/>
                    <a:pt x="1034" y="244"/>
                    <a:pt x="52" y="520"/>
                  </a:cubicBezTo>
                  <a:cubicBezTo>
                    <a:pt x="0" y="535"/>
                    <a:pt x="19" y="610"/>
                    <a:pt x="67" y="610"/>
                  </a:cubicBezTo>
                  <a:cubicBezTo>
                    <a:pt x="71" y="610"/>
                    <a:pt x="76" y="609"/>
                    <a:pt x="80" y="608"/>
                  </a:cubicBezTo>
                  <a:cubicBezTo>
                    <a:pt x="1088" y="340"/>
                    <a:pt x="2109" y="101"/>
                    <a:pt x="3121" y="101"/>
                  </a:cubicBezTo>
                  <a:cubicBezTo>
                    <a:pt x="3865" y="101"/>
                    <a:pt x="4603" y="229"/>
                    <a:pt x="5328" y="569"/>
                  </a:cubicBezTo>
                  <a:cubicBezTo>
                    <a:pt x="5332" y="572"/>
                    <a:pt x="5336" y="573"/>
                    <a:pt x="5340" y="573"/>
                  </a:cubicBezTo>
                  <a:cubicBezTo>
                    <a:pt x="5363" y="573"/>
                    <a:pt x="5377" y="538"/>
                    <a:pt x="5350" y="524"/>
                  </a:cubicBezTo>
                  <a:cubicBezTo>
                    <a:pt x="4624" y="143"/>
                    <a:pt x="3857" y="0"/>
                    <a:pt x="3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4"/>
            <p:cNvSpPr/>
            <p:nvPr/>
          </p:nvSpPr>
          <p:spPr>
            <a:xfrm>
              <a:off x="4601725" y="4146800"/>
              <a:ext cx="40150" cy="13150"/>
            </a:xfrm>
            <a:custGeom>
              <a:avLst/>
              <a:gdLst/>
              <a:ahLst/>
              <a:cxnLst/>
              <a:rect l="l" t="t" r="r" b="b"/>
              <a:pathLst>
                <a:path w="1606" h="526" extrusionOk="0">
                  <a:moveTo>
                    <a:pt x="35" y="1"/>
                  </a:moveTo>
                  <a:cubicBezTo>
                    <a:pt x="6" y="1"/>
                    <a:pt x="1" y="53"/>
                    <a:pt x="31" y="57"/>
                  </a:cubicBezTo>
                  <a:cubicBezTo>
                    <a:pt x="573" y="131"/>
                    <a:pt x="1081" y="278"/>
                    <a:pt x="1570" y="523"/>
                  </a:cubicBezTo>
                  <a:cubicBezTo>
                    <a:pt x="1573" y="525"/>
                    <a:pt x="1576" y="526"/>
                    <a:pt x="1579" y="526"/>
                  </a:cubicBezTo>
                  <a:cubicBezTo>
                    <a:pt x="1596" y="526"/>
                    <a:pt x="1606" y="499"/>
                    <a:pt x="1587" y="490"/>
                  </a:cubicBezTo>
                  <a:cubicBezTo>
                    <a:pt x="1110" y="221"/>
                    <a:pt x="582" y="54"/>
                    <a:pt x="36" y="1"/>
                  </a:cubicBezTo>
                  <a:cubicBezTo>
                    <a:pt x="36" y="1"/>
                    <a:pt x="36"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4"/>
            <p:cNvSpPr/>
            <p:nvPr/>
          </p:nvSpPr>
          <p:spPr>
            <a:xfrm>
              <a:off x="4421600" y="4143025"/>
              <a:ext cx="111975" cy="22175"/>
            </a:xfrm>
            <a:custGeom>
              <a:avLst/>
              <a:gdLst/>
              <a:ahLst/>
              <a:cxnLst/>
              <a:rect l="l" t="t" r="r" b="b"/>
              <a:pathLst>
                <a:path w="4479" h="887" extrusionOk="0">
                  <a:moveTo>
                    <a:pt x="4456" y="1"/>
                  </a:moveTo>
                  <a:cubicBezTo>
                    <a:pt x="2945" y="8"/>
                    <a:pt x="1459" y="290"/>
                    <a:pt x="41" y="810"/>
                  </a:cubicBezTo>
                  <a:cubicBezTo>
                    <a:pt x="1" y="826"/>
                    <a:pt x="14" y="886"/>
                    <a:pt x="51" y="886"/>
                  </a:cubicBezTo>
                  <a:cubicBezTo>
                    <a:pt x="55" y="886"/>
                    <a:pt x="59" y="885"/>
                    <a:pt x="64" y="884"/>
                  </a:cubicBezTo>
                  <a:cubicBezTo>
                    <a:pt x="1494" y="380"/>
                    <a:pt x="2943" y="112"/>
                    <a:pt x="4457" y="37"/>
                  </a:cubicBezTo>
                  <a:cubicBezTo>
                    <a:pt x="4478" y="34"/>
                    <a:pt x="4478" y="2"/>
                    <a:pt x="4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4"/>
            <p:cNvSpPr/>
            <p:nvPr/>
          </p:nvSpPr>
          <p:spPr>
            <a:xfrm>
              <a:off x="4423450" y="4191500"/>
              <a:ext cx="216450" cy="39250"/>
            </a:xfrm>
            <a:custGeom>
              <a:avLst/>
              <a:gdLst/>
              <a:ahLst/>
              <a:cxnLst/>
              <a:rect l="l" t="t" r="r" b="b"/>
              <a:pathLst>
                <a:path w="8658" h="1570" extrusionOk="0">
                  <a:moveTo>
                    <a:pt x="7943" y="1"/>
                  </a:moveTo>
                  <a:cubicBezTo>
                    <a:pt x="7557" y="1"/>
                    <a:pt x="7171" y="22"/>
                    <a:pt x="6791" y="89"/>
                  </a:cubicBezTo>
                  <a:cubicBezTo>
                    <a:pt x="6063" y="217"/>
                    <a:pt x="5402" y="544"/>
                    <a:pt x="4718" y="809"/>
                  </a:cubicBezTo>
                  <a:cubicBezTo>
                    <a:pt x="3561" y="1259"/>
                    <a:pt x="2367" y="1462"/>
                    <a:pt x="1149" y="1462"/>
                  </a:cubicBezTo>
                  <a:cubicBezTo>
                    <a:pt x="787" y="1462"/>
                    <a:pt x="422" y="1444"/>
                    <a:pt x="57" y="1409"/>
                  </a:cubicBezTo>
                  <a:cubicBezTo>
                    <a:pt x="56" y="1409"/>
                    <a:pt x="55" y="1409"/>
                    <a:pt x="53" y="1409"/>
                  </a:cubicBezTo>
                  <a:cubicBezTo>
                    <a:pt x="8" y="1409"/>
                    <a:pt x="1" y="1489"/>
                    <a:pt x="49" y="1496"/>
                  </a:cubicBezTo>
                  <a:cubicBezTo>
                    <a:pt x="441" y="1545"/>
                    <a:pt x="834" y="1569"/>
                    <a:pt x="1227" y="1569"/>
                  </a:cubicBezTo>
                  <a:cubicBezTo>
                    <a:pt x="2203" y="1569"/>
                    <a:pt x="3175" y="1419"/>
                    <a:pt x="4110" y="1123"/>
                  </a:cubicBezTo>
                  <a:cubicBezTo>
                    <a:pt x="4778" y="909"/>
                    <a:pt x="5400" y="585"/>
                    <a:pt x="6063" y="358"/>
                  </a:cubicBezTo>
                  <a:cubicBezTo>
                    <a:pt x="6905" y="72"/>
                    <a:pt x="7757" y="69"/>
                    <a:pt x="8632" y="57"/>
                  </a:cubicBezTo>
                  <a:cubicBezTo>
                    <a:pt x="8657" y="57"/>
                    <a:pt x="8656" y="18"/>
                    <a:pt x="8630" y="18"/>
                  </a:cubicBezTo>
                  <a:cubicBezTo>
                    <a:pt x="8403" y="8"/>
                    <a:pt x="8173" y="1"/>
                    <a:pt x="7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4"/>
            <p:cNvSpPr/>
            <p:nvPr/>
          </p:nvSpPr>
          <p:spPr>
            <a:xfrm>
              <a:off x="4459100" y="4257750"/>
              <a:ext cx="172150" cy="75550"/>
            </a:xfrm>
            <a:custGeom>
              <a:avLst/>
              <a:gdLst/>
              <a:ahLst/>
              <a:cxnLst/>
              <a:rect l="l" t="t" r="r" b="b"/>
              <a:pathLst>
                <a:path w="6886" h="3022" extrusionOk="0">
                  <a:moveTo>
                    <a:pt x="6867" y="1"/>
                  </a:moveTo>
                  <a:cubicBezTo>
                    <a:pt x="6865" y="1"/>
                    <a:pt x="6864" y="1"/>
                    <a:pt x="6863" y="1"/>
                  </a:cubicBezTo>
                  <a:cubicBezTo>
                    <a:pt x="4354" y="328"/>
                    <a:pt x="2153" y="1653"/>
                    <a:pt x="35" y="2955"/>
                  </a:cubicBezTo>
                  <a:cubicBezTo>
                    <a:pt x="0" y="2975"/>
                    <a:pt x="23" y="3022"/>
                    <a:pt x="55" y="3022"/>
                  </a:cubicBezTo>
                  <a:cubicBezTo>
                    <a:pt x="61" y="3022"/>
                    <a:pt x="67" y="3020"/>
                    <a:pt x="74" y="3016"/>
                  </a:cubicBezTo>
                  <a:cubicBezTo>
                    <a:pt x="2209" y="1713"/>
                    <a:pt x="4362" y="454"/>
                    <a:pt x="6864" y="34"/>
                  </a:cubicBezTo>
                  <a:cubicBezTo>
                    <a:pt x="6884" y="30"/>
                    <a:pt x="6886" y="1"/>
                    <a:pt x="6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4"/>
            <p:cNvSpPr/>
            <p:nvPr/>
          </p:nvSpPr>
          <p:spPr>
            <a:xfrm>
              <a:off x="4490900" y="4324350"/>
              <a:ext cx="119850" cy="79400"/>
            </a:xfrm>
            <a:custGeom>
              <a:avLst/>
              <a:gdLst/>
              <a:ahLst/>
              <a:cxnLst/>
              <a:rect l="l" t="t" r="r" b="b"/>
              <a:pathLst>
                <a:path w="4794" h="3176" extrusionOk="0">
                  <a:moveTo>
                    <a:pt x="4768" y="0"/>
                  </a:moveTo>
                  <a:cubicBezTo>
                    <a:pt x="4766" y="0"/>
                    <a:pt x="4764" y="1"/>
                    <a:pt x="4761" y="1"/>
                  </a:cubicBezTo>
                  <a:cubicBezTo>
                    <a:pt x="2946" y="600"/>
                    <a:pt x="1334" y="1727"/>
                    <a:pt x="27" y="3109"/>
                  </a:cubicBezTo>
                  <a:cubicBezTo>
                    <a:pt x="1" y="3137"/>
                    <a:pt x="28" y="3175"/>
                    <a:pt x="59" y="3175"/>
                  </a:cubicBezTo>
                  <a:cubicBezTo>
                    <a:pt x="68" y="3175"/>
                    <a:pt x="78" y="3172"/>
                    <a:pt x="86" y="3163"/>
                  </a:cubicBezTo>
                  <a:cubicBezTo>
                    <a:pt x="1420" y="1751"/>
                    <a:pt x="2986" y="776"/>
                    <a:pt x="4773" y="37"/>
                  </a:cubicBezTo>
                  <a:cubicBezTo>
                    <a:pt x="4794" y="29"/>
                    <a:pt x="4787" y="0"/>
                    <a:pt x="4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4"/>
            <p:cNvSpPr/>
            <p:nvPr/>
          </p:nvSpPr>
          <p:spPr>
            <a:xfrm>
              <a:off x="4618800" y="4341100"/>
              <a:ext cx="53850" cy="92325"/>
            </a:xfrm>
            <a:custGeom>
              <a:avLst/>
              <a:gdLst/>
              <a:ahLst/>
              <a:cxnLst/>
              <a:rect l="l" t="t" r="r" b="b"/>
              <a:pathLst>
                <a:path w="2154" h="3693" extrusionOk="0">
                  <a:moveTo>
                    <a:pt x="28" y="0"/>
                  </a:moveTo>
                  <a:cubicBezTo>
                    <a:pt x="10" y="0"/>
                    <a:pt x="1" y="29"/>
                    <a:pt x="19" y="41"/>
                  </a:cubicBezTo>
                  <a:cubicBezTo>
                    <a:pt x="1152" y="817"/>
                    <a:pt x="2059" y="2241"/>
                    <a:pt x="1702" y="3666"/>
                  </a:cubicBezTo>
                  <a:cubicBezTo>
                    <a:pt x="1698" y="3683"/>
                    <a:pt x="1711" y="3693"/>
                    <a:pt x="1724" y="3693"/>
                  </a:cubicBezTo>
                  <a:cubicBezTo>
                    <a:pt x="1734" y="3693"/>
                    <a:pt x="1744" y="3687"/>
                    <a:pt x="1747" y="3675"/>
                  </a:cubicBezTo>
                  <a:cubicBezTo>
                    <a:pt x="2154" y="2277"/>
                    <a:pt x="1206" y="720"/>
                    <a:pt x="39" y="4"/>
                  </a:cubicBezTo>
                  <a:cubicBezTo>
                    <a:pt x="35" y="1"/>
                    <a:pt x="31"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4"/>
            <p:cNvSpPr/>
            <p:nvPr/>
          </p:nvSpPr>
          <p:spPr>
            <a:xfrm>
              <a:off x="4612975" y="4363950"/>
              <a:ext cx="47775" cy="73050"/>
            </a:xfrm>
            <a:custGeom>
              <a:avLst/>
              <a:gdLst/>
              <a:ahLst/>
              <a:cxnLst/>
              <a:rect l="l" t="t" r="r" b="b"/>
              <a:pathLst>
                <a:path w="1911" h="2922" extrusionOk="0">
                  <a:moveTo>
                    <a:pt x="45" y="0"/>
                  </a:moveTo>
                  <a:cubicBezTo>
                    <a:pt x="18" y="0"/>
                    <a:pt x="0" y="41"/>
                    <a:pt x="31" y="55"/>
                  </a:cubicBezTo>
                  <a:cubicBezTo>
                    <a:pt x="1165" y="579"/>
                    <a:pt x="1787" y="1675"/>
                    <a:pt x="1775" y="2908"/>
                  </a:cubicBezTo>
                  <a:cubicBezTo>
                    <a:pt x="1775" y="2917"/>
                    <a:pt x="1781" y="2922"/>
                    <a:pt x="1788" y="2922"/>
                  </a:cubicBezTo>
                  <a:cubicBezTo>
                    <a:pt x="1796" y="2922"/>
                    <a:pt x="1803" y="2917"/>
                    <a:pt x="1804" y="2908"/>
                  </a:cubicBezTo>
                  <a:cubicBezTo>
                    <a:pt x="1911" y="1666"/>
                    <a:pt x="1175" y="516"/>
                    <a:pt x="59" y="3"/>
                  </a:cubicBezTo>
                  <a:cubicBezTo>
                    <a:pt x="54" y="1"/>
                    <a:pt x="50"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4"/>
            <p:cNvSpPr/>
            <p:nvPr/>
          </p:nvSpPr>
          <p:spPr>
            <a:xfrm>
              <a:off x="4609975" y="4380625"/>
              <a:ext cx="37800" cy="63025"/>
            </a:xfrm>
            <a:custGeom>
              <a:avLst/>
              <a:gdLst/>
              <a:ahLst/>
              <a:cxnLst/>
              <a:rect l="l" t="t" r="r" b="b"/>
              <a:pathLst>
                <a:path w="1512" h="2521" extrusionOk="0">
                  <a:moveTo>
                    <a:pt x="25" y="0"/>
                  </a:moveTo>
                  <a:cubicBezTo>
                    <a:pt x="12" y="0"/>
                    <a:pt x="0" y="20"/>
                    <a:pt x="12" y="34"/>
                  </a:cubicBezTo>
                  <a:cubicBezTo>
                    <a:pt x="661" y="768"/>
                    <a:pt x="1148" y="1564"/>
                    <a:pt x="1448" y="2501"/>
                  </a:cubicBezTo>
                  <a:cubicBezTo>
                    <a:pt x="1453" y="2515"/>
                    <a:pt x="1464" y="2520"/>
                    <a:pt x="1475" y="2520"/>
                  </a:cubicBezTo>
                  <a:cubicBezTo>
                    <a:pt x="1493" y="2520"/>
                    <a:pt x="1511" y="2505"/>
                    <a:pt x="1504" y="2483"/>
                  </a:cubicBezTo>
                  <a:cubicBezTo>
                    <a:pt x="1207" y="1555"/>
                    <a:pt x="724" y="702"/>
                    <a:pt x="37" y="5"/>
                  </a:cubicBezTo>
                  <a:cubicBezTo>
                    <a:pt x="33" y="2"/>
                    <a:pt x="29"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4"/>
            <p:cNvSpPr/>
            <p:nvPr/>
          </p:nvSpPr>
          <p:spPr>
            <a:xfrm>
              <a:off x="4632350" y="4290775"/>
              <a:ext cx="59725" cy="122675"/>
            </a:xfrm>
            <a:custGeom>
              <a:avLst/>
              <a:gdLst/>
              <a:ahLst/>
              <a:cxnLst/>
              <a:rect l="l" t="t" r="r" b="b"/>
              <a:pathLst>
                <a:path w="2389" h="4907" extrusionOk="0">
                  <a:moveTo>
                    <a:pt x="26" y="0"/>
                  </a:moveTo>
                  <a:cubicBezTo>
                    <a:pt x="11" y="0"/>
                    <a:pt x="1" y="23"/>
                    <a:pt x="18" y="31"/>
                  </a:cubicBezTo>
                  <a:cubicBezTo>
                    <a:pt x="1877" y="966"/>
                    <a:pt x="2285" y="2959"/>
                    <a:pt x="2245" y="4877"/>
                  </a:cubicBezTo>
                  <a:cubicBezTo>
                    <a:pt x="2245" y="4897"/>
                    <a:pt x="2260" y="4906"/>
                    <a:pt x="2275" y="4906"/>
                  </a:cubicBezTo>
                  <a:cubicBezTo>
                    <a:pt x="2291" y="4906"/>
                    <a:pt x="2308" y="4895"/>
                    <a:pt x="2309" y="4874"/>
                  </a:cubicBezTo>
                  <a:cubicBezTo>
                    <a:pt x="2388" y="3017"/>
                    <a:pt x="1945" y="798"/>
                    <a:pt x="33" y="1"/>
                  </a:cubicBezTo>
                  <a:cubicBezTo>
                    <a:pt x="31" y="0"/>
                    <a:pt x="28"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4"/>
            <p:cNvSpPr/>
            <p:nvPr/>
          </p:nvSpPr>
          <p:spPr>
            <a:xfrm>
              <a:off x="4636275" y="4270050"/>
              <a:ext cx="98000" cy="112200"/>
            </a:xfrm>
            <a:custGeom>
              <a:avLst/>
              <a:gdLst/>
              <a:ahLst/>
              <a:cxnLst/>
              <a:rect l="l" t="t" r="r" b="b"/>
              <a:pathLst>
                <a:path w="3920" h="4488" extrusionOk="0">
                  <a:moveTo>
                    <a:pt x="40" y="1"/>
                  </a:moveTo>
                  <a:cubicBezTo>
                    <a:pt x="18" y="1"/>
                    <a:pt x="0" y="35"/>
                    <a:pt x="21" y="50"/>
                  </a:cubicBezTo>
                  <a:cubicBezTo>
                    <a:pt x="1671" y="1205"/>
                    <a:pt x="2931" y="2699"/>
                    <a:pt x="3870" y="4477"/>
                  </a:cubicBezTo>
                  <a:cubicBezTo>
                    <a:pt x="3874" y="4484"/>
                    <a:pt x="3881" y="4488"/>
                    <a:pt x="3888" y="4488"/>
                  </a:cubicBezTo>
                  <a:cubicBezTo>
                    <a:pt x="3903" y="4488"/>
                    <a:pt x="3919" y="4469"/>
                    <a:pt x="3910" y="4450"/>
                  </a:cubicBezTo>
                  <a:cubicBezTo>
                    <a:pt x="3045" y="2652"/>
                    <a:pt x="1690" y="1136"/>
                    <a:pt x="53" y="5"/>
                  </a:cubicBezTo>
                  <a:cubicBezTo>
                    <a:pt x="49" y="2"/>
                    <a:pt x="44"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4"/>
            <p:cNvSpPr/>
            <p:nvPr/>
          </p:nvSpPr>
          <p:spPr>
            <a:xfrm>
              <a:off x="4721875" y="4311700"/>
              <a:ext cx="41275" cy="44825"/>
            </a:xfrm>
            <a:custGeom>
              <a:avLst/>
              <a:gdLst/>
              <a:ahLst/>
              <a:cxnLst/>
              <a:rect l="l" t="t" r="r" b="b"/>
              <a:pathLst>
                <a:path w="1651" h="1793" extrusionOk="0">
                  <a:moveTo>
                    <a:pt x="39" y="1"/>
                  </a:moveTo>
                  <a:cubicBezTo>
                    <a:pt x="18" y="1"/>
                    <a:pt x="1" y="30"/>
                    <a:pt x="19" y="50"/>
                  </a:cubicBezTo>
                  <a:cubicBezTo>
                    <a:pt x="277" y="317"/>
                    <a:pt x="539" y="577"/>
                    <a:pt x="799" y="838"/>
                  </a:cubicBezTo>
                  <a:cubicBezTo>
                    <a:pt x="1070" y="1109"/>
                    <a:pt x="1494" y="1405"/>
                    <a:pt x="1602" y="1777"/>
                  </a:cubicBezTo>
                  <a:cubicBezTo>
                    <a:pt x="1606" y="1788"/>
                    <a:pt x="1614" y="1792"/>
                    <a:pt x="1623" y="1792"/>
                  </a:cubicBezTo>
                  <a:cubicBezTo>
                    <a:pt x="1636" y="1792"/>
                    <a:pt x="1650" y="1781"/>
                    <a:pt x="1646" y="1764"/>
                  </a:cubicBezTo>
                  <a:cubicBezTo>
                    <a:pt x="1568" y="1453"/>
                    <a:pt x="1280" y="1240"/>
                    <a:pt x="1062" y="1019"/>
                  </a:cubicBezTo>
                  <a:cubicBezTo>
                    <a:pt x="729" y="681"/>
                    <a:pt x="395" y="342"/>
                    <a:pt x="57" y="9"/>
                  </a:cubicBezTo>
                  <a:cubicBezTo>
                    <a:pt x="51" y="3"/>
                    <a:pt x="45"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4"/>
            <p:cNvSpPr/>
            <p:nvPr/>
          </p:nvSpPr>
          <p:spPr>
            <a:xfrm>
              <a:off x="4643600" y="4250200"/>
              <a:ext cx="34925" cy="21950"/>
            </a:xfrm>
            <a:custGeom>
              <a:avLst/>
              <a:gdLst/>
              <a:ahLst/>
              <a:cxnLst/>
              <a:rect l="l" t="t" r="r" b="b"/>
              <a:pathLst>
                <a:path w="1397" h="878" extrusionOk="0">
                  <a:moveTo>
                    <a:pt x="44" y="0"/>
                  </a:moveTo>
                  <a:cubicBezTo>
                    <a:pt x="21" y="0"/>
                    <a:pt x="1" y="35"/>
                    <a:pt x="23" y="52"/>
                  </a:cubicBezTo>
                  <a:cubicBezTo>
                    <a:pt x="439" y="366"/>
                    <a:pt x="897" y="635"/>
                    <a:pt x="1359" y="875"/>
                  </a:cubicBezTo>
                  <a:cubicBezTo>
                    <a:pt x="1362" y="876"/>
                    <a:pt x="1365" y="877"/>
                    <a:pt x="1368" y="877"/>
                  </a:cubicBezTo>
                  <a:cubicBezTo>
                    <a:pt x="1386" y="877"/>
                    <a:pt x="1396" y="851"/>
                    <a:pt x="1378" y="839"/>
                  </a:cubicBezTo>
                  <a:cubicBezTo>
                    <a:pt x="925" y="579"/>
                    <a:pt x="493" y="292"/>
                    <a:pt x="56" y="4"/>
                  </a:cubicBezTo>
                  <a:cubicBezTo>
                    <a:pt x="52" y="1"/>
                    <a:pt x="48"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4"/>
            <p:cNvSpPr/>
            <p:nvPr/>
          </p:nvSpPr>
          <p:spPr>
            <a:xfrm>
              <a:off x="4641800" y="4233225"/>
              <a:ext cx="153325" cy="90550"/>
            </a:xfrm>
            <a:custGeom>
              <a:avLst/>
              <a:gdLst/>
              <a:ahLst/>
              <a:cxnLst/>
              <a:rect l="l" t="t" r="r" b="b"/>
              <a:pathLst>
                <a:path w="6133" h="3622" extrusionOk="0">
                  <a:moveTo>
                    <a:pt x="52" y="0"/>
                  </a:moveTo>
                  <a:cubicBezTo>
                    <a:pt x="12" y="0"/>
                    <a:pt x="0" y="65"/>
                    <a:pt x="46" y="76"/>
                  </a:cubicBezTo>
                  <a:cubicBezTo>
                    <a:pt x="2412" y="623"/>
                    <a:pt x="4439" y="1863"/>
                    <a:pt x="6103" y="3617"/>
                  </a:cubicBezTo>
                  <a:cubicBezTo>
                    <a:pt x="6106" y="3620"/>
                    <a:pt x="6109" y="3622"/>
                    <a:pt x="6112" y="3622"/>
                  </a:cubicBezTo>
                  <a:cubicBezTo>
                    <a:pt x="6123" y="3622"/>
                    <a:pt x="6132" y="3606"/>
                    <a:pt x="6123" y="3594"/>
                  </a:cubicBezTo>
                  <a:cubicBezTo>
                    <a:pt x="4563" y="1765"/>
                    <a:pt x="2396" y="532"/>
                    <a:pt x="62" y="2"/>
                  </a:cubicBezTo>
                  <a:cubicBezTo>
                    <a:pt x="58" y="1"/>
                    <a:pt x="55" y="0"/>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4"/>
            <p:cNvSpPr/>
            <p:nvPr/>
          </p:nvSpPr>
          <p:spPr>
            <a:xfrm>
              <a:off x="4759600" y="4230025"/>
              <a:ext cx="65350" cy="53450"/>
            </a:xfrm>
            <a:custGeom>
              <a:avLst/>
              <a:gdLst/>
              <a:ahLst/>
              <a:cxnLst/>
              <a:rect l="l" t="t" r="r" b="b"/>
              <a:pathLst>
                <a:path w="2614" h="2138" extrusionOk="0">
                  <a:moveTo>
                    <a:pt x="51" y="1"/>
                  </a:moveTo>
                  <a:cubicBezTo>
                    <a:pt x="20" y="1"/>
                    <a:pt x="0" y="50"/>
                    <a:pt x="35" y="70"/>
                  </a:cubicBezTo>
                  <a:cubicBezTo>
                    <a:pt x="1011" y="604"/>
                    <a:pt x="1784" y="1373"/>
                    <a:pt x="2584" y="2134"/>
                  </a:cubicBezTo>
                  <a:cubicBezTo>
                    <a:pt x="2588" y="2137"/>
                    <a:pt x="2591" y="2138"/>
                    <a:pt x="2594" y="2138"/>
                  </a:cubicBezTo>
                  <a:cubicBezTo>
                    <a:pt x="2605" y="2138"/>
                    <a:pt x="2614" y="2123"/>
                    <a:pt x="2604" y="2113"/>
                  </a:cubicBezTo>
                  <a:cubicBezTo>
                    <a:pt x="1846" y="1311"/>
                    <a:pt x="1041" y="540"/>
                    <a:pt x="68" y="6"/>
                  </a:cubicBezTo>
                  <a:cubicBezTo>
                    <a:pt x="62" y="2"/>
                    <a:pt x="56"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4"/>
            <p:cNvSpPr/>
            <p:nvPr/>
          </p:nvSpPr>
          <p:spPr>
            <a:xfrm>
              <a:off x="4652775" y="4201275"/>
              <a:ext cx="59850" cy="19750"/>
            </a:xfrm>
            <a:custGeom>
              <a:avLst/>
              <a:gdLst/>
              <a:ahLst/>
              <a:cxnLst/>
              <a:rect l="l" t="t" r="r" b="b"/>
              <a:pathLst>
                <a:path w="2394" h="790" extrusionOk="0">
                  <a:moveTo>
                    <a:pt x="44" y="0"/>
                  </a:moveTo>
                  <a:cubicBezTo>
                    <a:pt x="33" y="0"/>
                    <a:pt x="23" y="6"/>
                    <a:pt x="17" y="15"/>
                  </a:cubicBezTo>
                  <a:lnTo>
                    <a:pt x="7" y="39"/>
                  </a:lnTo>
                  <a:cubicBezTo>
                    <a:pt x="0" y="51"/>
                    <a:pt x="3" y="66"/>
                    <a:pt x="13" y="75"/>
                  </a:cubicBezTo>
                  <a:cubicBezTo>
                    <a:pt x="79" y="149"/>
                    <a:pt x="219" y="126"/>
                    <a:pt x="311" y="142"/>
                  </a:cubicBezTo>
                  <a:cubicBezTo>
                    <a:pt x="532" y="181"/>
                    <a:pt x="752" y="229"/>
                    <a:pt x="970" y="285"/>
                  </a:cubicBezTo>
                  <a:cubicBezTo>
                    <a:pt x="1447" y="410"/>
                    <a:pt x="1909" y="584"/>
                    <a:pt x="2358" y="788"/>
                  </a:cubicBezTo>
                  <a:cubicBezTo>
                    <a:pt x="2361" y="789"/>
                    <a:pt x="2363" y="789"/>
                    <a:pt x="2366" y="789"/>
                  </a:cubicBezTo>
                  <a:cubicBezTo>
                    <a:pt x="2383" y="789"/>
                    <a:pt x="2394" y="765"/>
                    <a:pt x="2375" y="756"/>
                  </a:cubicBezTo>
                  <a:cubicBezTo>
                    <a:pt x="2031" y="584"/>
                    <a:pt x="1674" y="438"/>
                    <a:pt x="1307" y="322"/>
                  </a:cubicBezTo>
                  <a:cubicBezTo>
                    <a:pt x="1215" y="293"/>
                    <a:pt x="318" y="105"/>
                    <a:pt x="96" y="71"/>
                  </a:cubicBezTo>
                  <a:cubicBezTo>
                    <a:pt x="99" y="69"/>
                    <a:pt x="100" y="63"/>
                    <a:pt x="99" y="59"/>
                  </a:cubicBezTo>
                  <a:cubicBezTo>
                    <a:pt x="97" y="51"/>
                    <a:pt x="96" y="42"/>
                    <a:pt x="95" y="34"/>
                  </a:cubicBezTo>
                  <a:cubicBezTo>
                    <a:pt x="95" y="22"/>
                    <a:pt x="85" y="11"/>
                    <a:pt x="73" y="9"/>
                  </a:cubicBezTo>
                  <a:lnTo>
                    <a:pt x="49" y="1"/>
                  </a:lnTo>
                  <a:cubicBezTo>
                    <a:pt x="47" y="0"/>
                    <a:pt x="4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4"/>
            <p:cNvSpPr/>
            <p:nvPr/>
          </p:nvSpPr>
          <p:spPr>
            <a:xfrm>
              <a:off x="4774600" y="4227700"/>
              <a:ext cx="54500" cy="47350"/>
            </a:xfrm>
            <a:custGeom>
              <a:avLst/>
              <a:gdLst/>
              <a:ahLst/>
              <a:cxnLst/>
              <a:rect l="l" t="t" r="r" b="b"/>
              <a:pathLst>
                <a:path w="2180" h="1894" extrusionOk="0">
                  <a:moveTo>
                    <a:pt x="42" y="0"/>
                  </a:moveTo>
                  <a:cubicBezTo>
                    <a:pt x="16" y="0"/>
                    <a:pt x="0" y="42"/>
                    <a:pt x="28" y="61"/>
                  </a:cubicBezTo>
                  <a:cubicBezTo>
                    <a:pt x="814" y="585"/>
                    <a:pt x="1503" y="1195"/>
                    <a:pt x="2142" y="1888"/>
                  </a:cubicBezTo>
                  <a:cubicBezTo>
                    <a:pt x="2145" y="1892"/>
                    <a:pt x="2149" y="1894"/>
                    <a:pt x="2153" y="1894"/>
                  </a:cubicBezTo>
                  <a:cubicBezTo>
                    <a:pt x="2166" y="1894"/>
                    <a:pt x="2180" y="1878"/>
                    <a:pt x="2170" y="1866"/>
                  </a:cubicBezTo>
                  <a:cubicBezTo>
                    <a:pt x="1564" y="1142"/>
                    <a:pt x="846" y="521"/>
                    <a:pt x="57" y="5"/>
                  </a:cubicBezTo>
                  <a:cubicBezTo>
                    <a:pt x="52" y="2"/>
                    <a:pt x="47"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4"/>
            <p:cNvSpPr/>
            <p:nvPr/>
          </p:nvSpPr>
          <p:spPr>
            <a:xfrm>
              <a:off x="4652400" y="4196700"/>
              <a:ext cx="51000" cy="12425"/>
            </a:xfrm>
            <a:custGeom>
              <a:avLst/>
              <a:gdLst/>
              <a:ahLst/>
              <a:cxnLst/>
              <a:rect l="l" t="t" r="r" b="b"/>
              <a:pathLst>
                <a:path w="2040" h="497" extrusionOk="0">
                  <a:moveTo>
                    <a:pt x="41" y="1"/>
                  </a:moveTo>
                  <a:cubicBezTo>
                    <a:pt x="10" y="1"/>
                    <a:pt x="0" y="49"/>
                    <a:pt x="32" y="53"/>
                  </a:cubicBezTo>
                  <a:cubicBezTo>
                    <a:pt x="710" y="124"/>
                    <a:pt x="1362" y="278"/>
                    <a:pt x="2008" y="496"/>
                  </a:cubicBezTo>
                  <a:cubicBezTo>
                    <a:pt x="2010" y="497"/>
                    <a:pt x="2012" y="497"/>
                    <a:pt x="2014" y="497"/>
                  </a:cubicBezTo>
                  <a:cubicBezTo>
                    <a:pt x="2034" y="497"/>
                    <a:pt x="2040" y="462"/>
                    <a:pt x="2017" y="453"/>
                  </a:cubicBezTo>
                  <a:cubicBezTo>
                    <a:pt x="1379" y="220"/>
                    <a:pt x="718" y="76"/>
                    <a:pt x="44" y="1"/>
                  </a:cubicBezTo>
                  <a:cubicBezTo>
                    <a:pt x="43" y="1"/>
                    <a:pt x="42"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4"/>
            <p:cNvSpPr/>
            <p:nvPr/>
          </p:nvSpPr>
          <p:spPr>
            <a:xfrm>
              <a:off x="4786125" y="4190075"/>
              <a:ext cx="64100" cy="33400"/>
            </a:xfrm>
            <a:custGeom>
              <a:avLst/>
              <a:gdLst/>
              <a:ahLst/>
              <a:cxnLst/>
              <a:rect l="l" t="t" r="r" b="b"/>
              <a:pathLst>
                <a:path w="2564" h="1336" extrusionOk="0">
                  <a:moveTo>
                    <a:pt x="41" y="0"/>
                  </a:moveTo>
                  <a:cubicBezTo>
                    <a:pt x="9" y="0"/>
                    <a:pt x="0" y="54"/>
                    <a:pt x="37" y="66"/>
                  </a:cubicBezTo>
                  <a:cubicBezTo>
                    <a:pt x="874" y="345"/>
                    <a:pt x="1913" y="663"/>
                    <a:pt x="2528" y="1332"/>
                  </a:cubicBezTo>
                  <a:cubicBezTo>
                    <a:pt x="2531" y="1335"/>
                    <a:pt x="2534" y="1336"/>
                    <a:pt x="2538" y="1336"/>
                  </a:cubicBezTo>
                  <a:cubicBezTo>
                    <a:pt x="2550" y="1336"/>
                    <a:pt x="2564" y="1320"/>
                    <a:pt x="2554" y="1309"/>
                  </a:cubicBezTo>
                  <a:cubicBezTo>
                    <a:pt x="1965" y="599"/>
                    <a:pt x="897" y="286"/>
                    <a:pt x="51" y="2"/>
                  </a:cubicBezTo>
                  <a:cubicBezTo>
                    <a:pt x="47" y="1"/>
                    <a:pt x="44" y="0"/>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4"/>
            <p:cNvSpPr/>
            <p:nvPr/>
          </p:nvSpPr>
          <p:spPr>
            <a:xfrm>
              <a:off x="4655400" y="4175150"/>
              <a:ext cx="49575" cy="1575"/>
            </a:xfrm>
            <a:custGeom>
              <a:avLst/>
              <a:gdLst/>
              <a:ahLst/>
              <a:cxnLst/>
              <a:rect l="l" t="t" r="r" b="b"/>
              <a:pathLst>
                <a:path w="1983" h="63" extrusionOk="0">
                  <a:moveTo>
                    <a:pt x="41" y="0"/>
                  </a:moveTo>
                  <a:cubicBezTo>
                    <a:pt x="0" y="0"/>
                    <a:pt x="3" y="63"/>
                    <a:pt x="42" y="63"/>
                  </a:cubicBezTo>
                  <a:cubicBezTo>
                    <a:pt x="679" y="62"/>
                    <a:pt x="1318" y="63"/>
                    <a:pt x="1956" y="55"/>
                  </a:cubicBezTo>
                  <a:cubicBezTo>
                    <a:pt x="1982" y="54"/>
                    <a:pt x="1981" y="15"/>
                    <a:pt x="1954" y="15"/>
                  </a:cubicBezTo>
                  <a:cubicBezTo>
                    <a:pt x="1317" y="4"/>
                    <a:pt x="678" y="4"/>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4"/>
            <p:cNvSpPr/>
            <p:nvPr/>
          </p:nvSpPr>
          <p:spPr>
            <a:xfrm>
              <a:off x="4655425" y="4161350"/>
              <a:ext cx="197750" cy="40425"/>
            </a:xfrm>
            <a:custGeom>
              <a:avLst/>
              <a:gdLst/>
              <a:ahLst/>
              <a:cxnLst/>
              <a:rect l="l" t="t" r="r" b="b"/>
              <a:pathLst>
                <a:path w="7910" h="1617" extrusionOk="0">
                  <a:moveTo>
                    <a:pt x="2604" y="0"/>
                  </a:moveTo>
                  <a:cubicBezTo>
                    <a:pt x="1744" y="0"/>
                    <a:pt x="882" y="112"/>
                    <a:pt x="42" y="338"/>
                  </a:cubicBezTo>
                  <a:cubicBezTo>
                    <a:pt x="0" y="349"/>
                    <a:pt x="15" y="407"/>
                    <a:pt x="53" y="407"/>
                  </a:cubicBezTo>
                  <a:cubicBezTo>
                    <a:pt x="56" y="407"/>
                    <a:pt x="60" y="407"/>
                    <a:pt x="64" y="406"/>
                  </a:cubicBezTo>
                  <a:cubicBezTo>
                    <a:pt x="895" y="183"/>
                    <a:pt x="1736" y="75"/>
                    <a:pt x="2571" y="75"/>
                  </a:cubicBezTo>
                  <a:cubicBezTo>
                    <a:pt x="4428" y="75"/>
                    <a:pt x="6255" y="609"/>
                    <a:pt x="7873" y="1614"/>
                  </a:cubicBezTo>
                  <a:cubicBezTo>
                    <a:pt x="7877" y="1616"/>
                    <a:pt x="7880" y="1617"/>
                    <a:pt x="7883" y="1617"/>
                  </a:cubicBezTo>
                  <a:cubicBezTo>
                    <a:pt x="7900" y="1617"/>
                    <a:pt x="7910" y="1590"/>
                    <a:pt x="7892" y="1578"/>
                  </a:cubicBezTo>
                  <a:cubicBezTo>
                    <a:pt x="6315" y="528"/>
                    <a:pt x="4467" y="0"/>
                    <a:pt x="26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4"/>
            <p:cNvSpPr/>
            <p:nvPr/>
          </p:nvSpPr>
          <p:spPr>
            <a:xfrm>
              <a:off x="4660500" y="4128500"/>
              <a:ext cx="193750" cy="31350"/>
            </a:xfrm>
            <a:custGeom>
              <a:avLst/>
              <a:gdLst/>
              <a:ahLst/>
              <a:cxnLst/>
              <a:rect l="l" t="t" r="r" b="b"/>
              <a:pathLst>
                <a:path w="7750" h="1254" extrusionOk="0">
                  <a:moveTo>
                    <a:pt x="2699" y="1"/>
                  </a:moveTo>
                  <a:cubicBezTo>
                    <a:pt x="1812" y="1"/>
                    <a:pt x="921" y="106"/>
                    <a:pt x="47" y="317"/>
                  </a:cubicBezTo>
                  <a:cubicBezTo>
                    <a:pt x="0" y="328"/>
                    <a:pt x="17" y="394"/>
                    <a:pt x="61" y="394"/>
                  </a:cubicBezTo>
                  <a:cubicBezTo>
                    <a:pt x="64" y="394"/>
                    <a:pt x="68" y="393"/>
                    <a:pt x="71" y="393"/>
                  </a:cubicBezTo>
                  <a:cubicBezTo>
                    <a:pt x="944" y="180"/>
                    <a:pt x="1825" y="76"/>
                    <a:pt x="2702" y="76"/>
                  </a:cubicBezTo>
                  <a:cubicBezTo>
                    <a:pt x="4426" y="76"/>
                    <a:pt x="6132" y="479"/>
                    <a:pt x="7717" y="1253"/>
                  </a:cubicBezTo>
                  <a:cubicBezTo>
                    <a:pt x="7719" y="1254"/>
                    <a:pt x="7721" y="1254"/>
                    <a:pt x="7723" y="1254"/>
                  </a:cubicBezTo>
                  <a:cubicBezTo>
                    <a:pt x="7739" y="1254"/>
                    <a:pt x="7749" y="1231"/>
                    <a:pt x="7734" y="1219"/>
                  </a:cubicBezTo>
                  <a:cubicBezTo>
                    <a:pt x="6166" y="406"/>
                    <a:pt x="4438" y="1"/>
                    <a:pt x="2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4"/>
            <p:cNvSpPr/>
            <p:nvPr/>
          </p:nvSpPr>
          <p:spPr>
            <a:xfrm>
              <a:off x="4656700" y="4124400"/>
              <a:ext cx="200050" cy="24875"/>
            </a:xfrm>
            <a:custGeom>
              <a:avLst/>
              <a:gdLst/>
              <a:ahLst/>
              <a:cxnLst/>
              <a:rect l="l" t="t" r="r" b="b"/>
              <a:pathLst>
                <a:path w="8002" h="995" extrusionOk="0">
                  <a:moveTo>
                    <a:pt x="2532" y="0"/>
                  </a:moveTo>
                  <a:cubicBezTo>
                    <a:pt x="1701" y="0"/>
                    <a:pt x="869" y="65"/>
                    <a:pt x="45" y="194"/>
                  </a:cubicBezTo>
                  <a:cubicBezTo>
                    <a:pt x="1" y="200"/>
                    <a:pt x="0" y="268"/>
                    <a:pt x="41" y="268"/>
                  </a:cubicBezTo>
                  <a:cubicBezTo>
                    <a:pt x="43" y="268"/>
                    <a:pt x="45" y="268"/>
                    <a:pt x="47" y="267"/>
                  </a:cubicBezTo>
                  <a:cubicBezTo>
                    <a:pt x="871" y="148"/>
                    <a:pt x="1692" y="88"/>
                    <a:pt x="2508" y="88"/>
                  </a:cubicBezTo>
                  <a:cubicBezTo>
                    <a:pt x="4360" y="88"/>
                    <a:pt x="6189" y="393"/>
                    <a:pt x="7977" y="994"/>
                  </a:cubicBezTo>
                  <a:cubicBezTo>
                    <a:pt x="7979" y="995"/>
                    <a:pt x="7980" y="995"/>
                    <a:pt x="7982" y="995"/>
                  </a:cubicBezTo>
                  <a:cubicBezTo>
                    <a:pt x="7998" y="995"/>
                    <a:pt x="8002" y="968"/>
                    <a:pt x="7983" y="962"/>
                  </a:cubicBezTo>
                  <a:cubicBezTo>
                    <a:pt x="6237" y="321"/>
                    <a:pt x="4386" y="0"/>
                    <a:pt x="2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4"/>
            <p:cNvSpPr/>
            <p:nvPr/>
          </p:nvSpPr>
          <p:spPr>
            <a:xfrm>
              <a:off x="4663900" y="4074350"/>
              <a:ext cx="188425" cy="23750"/>
            </a:xfrm>
            <a:custGeom>
              <a:avLst/>
              <a:gdLst/>
              <a:ahLst/>
              <a:cxnLst/>
              <a:rect l="l" t="t" r="r" b="b"/>
              <a:pathLst>
                <a:path w="7537" h="950" extrusionOk="0">
                  <a:moveTo>
                    <a:pt x="3445" y="0"/>
                  </a:moveTo>
                  <a:cubicBezTo>
                    <a:pt x="2287" y="0"/>
                    <a:pt x="1128" y="211"/>
                    <a:pt x="41" y="636"/>
                  </a:cubicBezTo>
                  <a:cubicBezTo>
                    <a:pt x="1" y="651"/>
                    <a:pt x="13" y="710"/>
                    <a:pt x="49" y="710"/>
                  </a:cubicBezTo>
                  <a:cubicBezTo>
                    <a:pt x="53" y="710"/>
                    <a:pt x="57" y="709"/>
                    <a:pt x="62" y="708"/>
                  </a:cubicBezTo>
                  <a:cubicBezTo>
                    <a:pt x="1191" y="298"/>
                    <a:pt x="2346" y="93"/>
                    <a:pt x="3498" y="93"/>
                  </a:cubicBezTo>
                  <a:cubicBezTo>
                    <a:pt x="4855" y="93"/>
                    <a:pt x="6207" y="378"/>
                    <a:pt x="7503" y="948"/>
                  </a:cubicBezTo>
                  <a:cubicBezTo>
                    <a:pt x="7506" y="949"/>
                    <a:pt x="7509" y="949"/>
                    <a:pt x="7511" y="949"/>
                  </a:cubicBezTo>
                  <a:cubicBezTo>
                    <a:pt x="7527" y="949"/>
                    <a:pt x="7537" y="926"/>
                    <a:pt x="7519" y="917"/>
                  </a:cubicBezTo>
                  <a:cubicBezTo>
                    <a:pt x="6247" y="308"/>
                    <a:pt x="4847" y="0"/>
                    <a:pt x="3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4"/>
            <p:cNvSpPr/>
            <p:nvPr/>
          </p:nvSpPr>
          <p:spPr>
            <a:xfrm>
              <a:off x="4662300" y="4029150"/>
              <a:ext cx="164725" cy="33625"/>
            </a:xfrm>
            <a:custGeom>
              <a:avLst/>
              <a:gdLst/>
              <a:ahLst/>
              <a:cxnLst/>
              <a:rect l="l" t="t" r="r" b="b"/>
              <a:pathLst>
                <a:path w="6589" h="1345" extrusionOk="0">
                  <a:moveTo>
                    <a:pt x="4524" y="1"/>
                  </a:moveTo>
                  <a:cubicBezTo>
                    <a:pt x="4154" y="1"/>
                    <a:pt x="3783" y="33"/>
                    <a:pt x="3415" y="98"/>
                  </a:cubicBezTo>
                  <a:cubicBezTo>
                    <a:pt x="2928" y="183"/>
                    <a:pt x="2452" y="323"/>
                    <a:pt x="1997" y="517"/>
                  </a:cubicBezTo>
                  <a:cubicBezTo>
                    <a:pt x="1346" y="794"/>
                    <a:pt x="785" y="1237"/>
                    <a:pt x="49" y="1270"/>
                  </a:cubicBezTo>
                  <a:cubicBezTo>
                    <a:pt x="1" y="1273"/>
                    <a:pt x="3" y="1345"/>
                    <a:pt x="50" y="1345"/>
                  </a:cubicBezTo>
                  <a:cubicBezTo>
                    <a:pt x="50" y="1345"/>
                    <a:pt x="51" y="1345"/>
                    <a:pt x="51" y="1345"/>
                  </a:cubicBezTo>
                  <a:cubicBezTo>
                    <a:pt x="1090" y="1295"/>
                    <a:pt x="1946" y="525"/>
                    <a:pt x="2946" y="272"/>
                  </a:cubicBezTo>
                  <a:cubicBezTo>
                    <a:pt x="3481" y="138"/>
                    <a:pt x="4018" y="74"/>
                    <a:pt x="4554" y="74"/>
                  </a:cubicBezTo>
                  <a:cubicBezTo>
                    <a:pt x="5227" y="74"/>
                    <a:pt x="5899" y="175"/>
                    <a:pt x="6562" y="363"/>
                  </a:cubicBezTo>
                  <a:cubicBezTo>
                    <a:pt x="6563" y="364"/>
                    <a:pt x="6565" y="364"/>
                    <a:pt x="6566" y="364"/>
                  </a:cubicBezTo>
                  <a:cubicBezTo>
                    <a:pt x="6584" y="364"/>
                    <a:pt x="6588" y="336"/>
                    <a:pt x="6568" y="330"/>
                  </a:cubicBezTo>
                  <a:cubicBezTo>
                    <a:pt x="5905" y="113"/>
                    <a:pt x="5216" y="1"/>
                    <a:pt x="4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4"/>
            <p:cNvSpPr/>
            <p:nvPr/>
          </p:nvSpPr>
          <p:spPr>
            <a:xfrm>
              <a:off x="4483925" y="4004825"/>
              <a:ext cx="160700" cy="55225"/>
            </a:xfrm>
            <a:custGeom>
              <a:avLst/>
              <a:gdLst/>
              <a:ahLst/>
              <a:cxnLst/>
              <a:rect l="l" t="t" r="r" b="b"/>
              <a:pathLst>
                <a:path w="6428" h="2209" extrusionOk="0">
                  <a:moveTo>
                    <a:pt x="1508" y="0"/>
                  </a:moveTo>
                  <a:cubicBezTo>
                    <a:pt x="1019" y="0"/>
                    <a:pt x="528" y="47"/>
                    <a:pt x="48" y="123"/>
                  </a:cubicBezTo>
                  <a:cubicBezTo>
                    <a:pt x="1" y="130"/>
                    <a:pt x="1" y="199"/>
                    <a:pt x="42" y="199"/>
                  </a:cubicBezTo>
                  <a:cubicBezTo>
                    <a:pt x="44" y="199"/>
                    <a:pt x="46" y="199"/>
                    <a:pt x="49" y="199"/>
                  </a:cubicBezTo>
                  <a:cubicBezTo>
                    <a:pt x="535" y="127"/>
                    <a:pt x="1029" y="82"/>
                    <a:pt x="1520" y="82"/>
                  </a:cubicBezTo>
                  <a:cubicBezTo>
                    <a:pt x="2180" y="82"/>
                    <a:pt x="2837" y="164"/>
                    <a:pt x="3470" y="377"/>
                  </a:cubicBezTo>
                  <a:cubicBezTo>
                    <a:pt x="4610" y="761"/>
                    <a:pt x="5310" y="1763"/>
                    <a:pt x="6395" y="2207"/>
                  </a:cubicBezTo>
                  <a:cubicBezTo>
                    <a:pt x="6398" y="2208"/>
                    <a:pt x="6400" y="2208"/>
                    <a:pt x="6402" y="2208"/>
                  </a:cubicBezTo>
                  <a:cubicBezTo>
                    <a:pt x="6418" y="2208"/>
                    <a:pt x="6428" y="2185"/>
                    <a:pt x="6411" y="2176"/>
                  </a:cubicBezTo>
                  <a:cubicBezTo>
                    <a:pt x="5339" y="1664"/>
                    <a:pt x="4643" y="695"/>
                    <a:pt x="3487" y="304"/>
                  </a:cubicBezTo>
                  <a:cubicBezTo>
                    <a:pt x="2848" y="87"/>
                    <a:pt x="2179"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4"/>
            <p:cNvSpPr/>
            <p:nvPr/>
          </p:nvSpPr>
          <p:spPr>
            <a:xfrm>
              <a:off x="4452200" y="4048600"/>
              <a:ext cx="194325" cy="58775"/>
            </a:xfrm>
            <a:custGeom>
              <a:avLst/>
              <a:gdLst/>
              <a:ahLst/>
              <a:cxnLst/>
              <a:rect l="l" t="t" r="r" b="b"/>
              <a:pathLst>
                <a:path w="7773" h="2351" extrusionOk="0">
                  <a:moveTo>
                    <a:pt x="2426" y="0"/>
                  </a:moveTo>
                  <a:cubicBezTo>
                    <a:pt x="1629" y="0"/>
                    <a:pt x="828" y="113"/>
                    <a:pt x="48" y="255"/>
                  </a:cubicBezTo>
                  <a:cubicBezTo>
                    <a:pt x="0" y="264"/>
                    <a:pt x="11" y="346"/>
                    <a:pt x="57" y="346"/>
                  </a:cubicBezTo>
                  <a:cubicBezTo>
                    <a:pt x="59" y="346"/>
                    <a:pt x="62" y="346"/>
                    <a:pt x="64" y="345"/>
                  </a:cubicBezTo>
                  <a:cubicBezTo>
                    <a:pt x="851" y="214"/>
                    <a:pt x="1662" y="99"/>
                    <a:pt x="2465" y="99"/>
                  </a:cubicBezTo>
                  <a:cubicBezTo>
                    <a:pt x="3225" y="99"/>
                    <a:pt x="3979" y="202"/>
                    <a:pt x="4700" y="492"/>
                  </a:cubicBezTo>
                  <a:cubicBezTo>
                    <a:pt x="5820" y="941"/>
                    <a:pt x="6562" y="2026"/>
                    <a:pt x="7734" y="2350"/>
                  </a:cubicBezTo>
                  <a:cubicBezTo>
                    <a:pt x="7736" y="2350"/>
                    <a:pt x="7738" y="2351"/>
                    <a:pt x="7741" y="2351"/>
                  </a:cubicBezTo>
                  <a:cubicBezTo>
                    <a:pt x="7766" y="2351"/>
                    <a:pt x="7773" y="2310"/>
                    <a:pt x="7744" y="2302"/>
                  </a:cubicBezTo>
                  <a:cubicBezTo>
                    <a:pt x="6950" y="2056"/>
                    <a:pt x="6410" y="1468"/>
                    <a:pt x="5760" y="987"/>
                  </a:cubicBezTo>
                  <a:cubicBezTo>
                    <a:pt x="5283" y="635"/>
                    <a:pt x="4744" y="375"/>
                    <a:pt x="4172" y="220"/>
                  </a:cubicBezTo>
                  <a:cubicBezTo>
                    <a:pt x="3600" y="62"/>
                    <a:pt x="3014" y="0"/>
                    <a:pt x="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4"/>
            <p:cNvSpPr/>
            <p:nvPr/>
          </p:nvSpPr>
          <p:spPr>
            <a:xfrm>
              <a:off x="4454675" y="4034200"/>
              <a:ext cx="190475" cy="66125"/>
            </a:xfrm>
            <a:custGeom>
              <a:avLst/>
              <a:gdLst/>
              <a:ahLst/>
              <a:cxnLst/>
              <a:rect l="l" t="t" r="r" b="b"/>
              <a:pathLst>
                <a:path w="7619" h="2645" extrusionOk="0">
                  <a:moveTo>
                    <a:pt x="2723" y="0"/>
                  </a:moveTo>
                  <a:cubicBezTo>
                    <a:pt x="1826" y="0"/>
                    <a:pt x="917" y="203"/>
                    <a:pt x="52" y="400"/>
                  </a:cubicBezTo>
                  <a:cubicBezTo>
                    <a:pt x="1" y="411"/>
                    <a:pt x="22" y="485"/>
                    <a:pt x="68" y="485"/>
                  </a:cubicBezTo>
                  <a:cubicBezTo>
                    <a:pt x="72" y="485"/>
                    <a:pt x="75" y="485"/>
                    <a:pt x="79" y="484"/>
                  </a:cubicBezTo>
                  <a:cubicBezTo>
                    <a:pt x="933" y="289"/>
                    <a:pt x="1842" y="88"/>
                    <a:pt x="2733" y="88"/>
                  </a:cubicBezTo>
                  <a:cubicBezTo>
                    <a:pt x="3422" y="88"/>
                    <a:pt x="4101" y="208"/>
                    <a:pt x="4734" y="547"/>
                  </a:cubicBezTo>
                  <a:cubicBezTo>
                    <a:pt x="5786" y="1108"/>
                    <a:pt x="6472" y="2151"/>
                    <a:pt x="7573" y="2643"/>
                  </a:cubicBezTo>
                  <a:cubicBezTo>
                    <a:pt x="7577" y="2644"/>
                    <a:pt x="7580" y="2645"/>
                    <a:pt x="7583" y="2645"/>
                  </a:cubicBezTo>
                  <a:cubicBezTo>
                    <a:pt x="7604" y="2645"/>
                    <a:pt x="7618" y="2614"/>
                    <a:pt x="7595" y="2603"/>
                  </a:cubicBezTo>
                  <a:cubicBezTo>
                    <a:pt x="6375" y="2006"/>
                    <a:pt x="5614" y="753"/>
                    <a:pt x="4327" y="271"/>
                  </a:cubicBezTo>
                  <a:cubicBezTo>
                    <a:pt x="3806" y="75"/>
                    <a:pt x="3266" y="0"/>
                    <a:pt x="2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4"/>
            <p:cNvSpPr/>
            <p:nvPr/>
          </p:nvSpPr>
          <p:spPr>
            <a:xfrm>
              <a:off x="4598000" y="4150800"/>
              <a:ext cx="45375" cy="18550"/>
            </a:xfrm>
            <a:custGeom>
              <a:avLst/>
              <a:gdLst/>
              <a:ahLst/>
              <a:cxnLst/>
              <a:rect l="l" t="t" r="r" b="b"/>
              <a:pathLst>
                <a:path w="1815" h="742" extrusionOk="0">
                  <a:moveTo>
                    <a:pt x="44" y="1"/>
                  </a:moveTo>
                  <a:cubicBezTo>
                    <a:pt x="12" y="1"/>
                    <a:pt x="0" y="50"/>
                    <a:pt x="36" y="57"/>
                  </a:cubicBezTo>
                  <a:cubicBezTo>
                    <a:pt x="676" y="173"/>
                    <a:pt x="1236" y="387"/>
                    <a:pt x="1784" y="740"/>
                  </a:cubicBezTo>
                  <a:cubicBezTo>
                    <a:pt x="1787" y="741"/>
                    <a:pt x="1789" y="742"/>
                    <a:pt x="1791" y="742"/>
                  </a:cubicBezTo>
                  <a:cubicBezTo>
                    <a:pt x="1804" y="742"/>
                    <a:pt x="1814" y="723"/>
                    <a:pt x="1802" y="714"/>
                  </a:cubicBezTo>
                  <a:cubicBezTo>
                    <a:pt x="1304" y="329"/>
                    <a:pt x="675" y="69"/>
                    <a:pt x="48" y="1"/>
                  </a:cubicBezTo>
                  <a:cubicBezTo>
                    <a:pt x="47" y="1"/>
                    <a:pt x="46"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4"/>
            <p:cNvSpPr/>
            <p:nvPr/>
          </p:nvSpPr>
          <p:spPr>
            <a:xfrm>
              <a:off x="4419975" y="4151850"/>
              <a:ext cx="116575" cy="30150"/>
            </a:xfrm>
            <a:custGeom>
              <a:avLst/>
              <a:gdLst/>
              <a:ahLst/>
              <a:cxnLst/>
              <a:rect l="l" t="t" r="r" b="b"/>
              <a:pathLst>
                <a:path w="4663" h="1206" extrusionOk="0">
                  <a:moveTo>
                    <a:pt x="4633" y="0"/>
                  </a:moveTo>
                  <a:cubicBezTo>
                    <a:pt x="4632" y="0"/>
                    <a:pt x="4632" y="0"/>
                    <a:pt x="4631" y="0"/>
                  </a:cubicBezTo>
                  <a:cubicBezTo>
                    <a:pt x="3038" y="56"/>
                    <a:pt x="1493" y="452"/>
                    <a:pt x="45" y="1118"/>
                  </a:cubicBezTo>
                  <a:cubicBezTo>
                    <a:pt x="1" y="1138"/>
                    <a:pt x="15" y="1206"/>
                    <a:pt x="54" y="1206"/>
                  </a:cubicBezTo>
                  <a:cubicBezTo>
                    <a:pt x="59" y="1206"/>
                    <a:pt x="65" y="1205"/>
                    <a:pt x="72" y="1202"/>
                  </a:cubicBezTo>
                  <a:cubicBezTo>
                    <a:pt x="1529" y="536"/>
                    <a:pt x="3039" y="175"/>
                    <a:pt x="4634" y="45"/>
                  </a:cubicBezTo>
                  <a:cubicBezTo>
                    <a:pt x="4663" y="45"/>
                    <a:pt x="4662" y="0"/>
                    <a:pt x="4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4"/>
            <p:cNvSpPr/>
            <p:nvPr/>
          </p:nvSpPr>
          <p:spPr>
            <a:xfrm>
              <a:off x="4423350" y="4170575"/>
              <a:ext cx="217500" cy="44825"/>
            </a:xfrm>
            <a:custGeom>
              <a:avLst/>
              <a:gdLst/>
              <a:ahLst/>
              <a:cxnLst/>
              <a:rect l="l" t="t" r="r" b="b"/>
              <a:pathLst>
                <a:path w="8700" h="1793" extrusionOk="0">
                  <a:moveTo>
                    <a:pt x="6730" y="0"/>
                  </a:moveTo>
                  <a:cubicBezTo>
                    <a:pt x="6199" y="0"/>
                    <a:pt x="5663" y="70"/>
                    <a:pt x="5135" y="189"/>
                  </a:cubicBezTo>
                  <a:cubicBezTo>
                    <a:pt x="4336" y="366"/>
                    <a:pt x="3567" y="651"/>
                    <a:pt x="2801" y="938"/>
                  </a:cubicBezTo>
                  <a:cubicBezTo>
                    <a:pt x="1997" y="1240"/>
                    <a:pt x="1087" y="1695"/>
                    <a:pt x="210" y="1695"/>
                  </a:cubicBezTo>
                  <a:cubicBezTo>
                    <a:pt x="160" y="1695"/>
                    <a:pt x="111" y="1693"/>
                    <a:pt x="62" y="1690"/>
                  </a:cubicBezTo>
                  <a:cubicBezTo>
                    <a:pt x="61" y="1690"/>
                    <a:pt x="60" y="1690"/>
                    <a:pt x="60" y="1690"/>
                  </a:cubicBezTo>
                  <a:cubicBezTo>
                    <a:pt x="1" y="1690"/>
                    <a:pt x="6" y="1782"/>
                    <a:pt x="65" y="1786"/>
                  </a:cubicBezTo>
                  <a:cubicBezTo>
                    <a:pt x="122" y="1791"/>
                    <a:pt x="178" y="1793"/>
                    <a:pt x="234" y="1793"/>
                  </a:cubicBezTo>
                  <a:cubicBezTo>
                    <a:pt x="817" y="1793"/>
                    <a:pt x="1362" y="1571"/>
                    <a:pt x="1909" y="1374"/>
                  </a:cubicBezTo>
                  <a:cubicBezTo>
                    <a:pt x="2657" y="1103"/>
                    <a:pt x="3393" y="801"/>
                    <a:pt x="4151" y="554"/>
                  </a:cubicBezTo>
                  <a:cubicBezTo>
                    <a:pt x="5015" y="272"/>
                    <a:pt x="5907" y="76"/>
                    <a:pt x="6797" y="76"/>
                  </a:cubicBezTo>
                  <a:cubicBezTo>
                    <a:pt x="7422" y="76"/>
                    <a:pt x="8045" y="172"/>
                    <a:pt x="8657" y="405"/>
                  </a:cubicBezTo>
                  <a:cubicBezTo>
                    <a:pt x="8660" y="406"/>
                    <a:pt x="8663" y="406"/>
                    <a:pt x="8665" y="406"/>
                  </a:cubicBezTo>
                  <a:cubicBezTo>
                    <a:pt x="8686" y="406"/>
                    <a:pt x="8700" y="377"/>
                    <a:pt x="8677" y="367"/>
                  </a:cubicBezTo>
                  <a:cubicBezTo>
                    <a:pt x="8047" y="109"/>
                    <a:pt x="7391" y="0"/>
                    <a:pt x="6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4"/>
            <p:cNvSpPr/>
            <p:nvPr/>
          </p:nvSpPr>
          <p:spPr>
            <a:xfrm>
              <a:off x="4579475" y="4215225"/>
              <a:ext cx="57575" cy="16475"/>
            </a:xfrm>
            <a:custGeom>
              <a:avLst/>
              <a:gdLst/>
              <a:ahLst/>
              <a:cxnLst/>
              <a:rect l="l" t="t" r="r" b="b"/>
              <a:pathLst>
                <a:path w="2303" h="659" extrusionOk="0">
                  <a:moveTo>
                    <a:pt x="2281" y="0"/>
                  </a:moveTo>
                  <a:cubicBezTo>
                    <a:pt x="1520" y="70"/>
                    <a:pt x="746" y="312"/>
                    <a:pt x="37" y="591"/>
                  </a:cubicBezTo>
                  <a:cubicBezTo>
                    <a:pt x="1" y="605"/>
                    <a:pt x="13" y="659"/>
                    <a:pt x="46" y="659"/>
                  </a:cubicBezTo>
                  <a:cubicBezTo>
                    <a:pt x="50" y="659"/>
                    <a:pt x="54" y="658"/>
                    <a:pt x="58" y="656"/>
                  </a:cubicBezTo>
                  <a:cubicBezTo>
                    <a:pt x="793" y="394"/>
                    <a:pt x="1535" y="226"/>
                    <a:pt x="2287" y="30"/>
                  </a:cubicBezTo>
                  <a:cubicBezTo>
                    <a:pt x="2303" y="24"/>
                    <a:pt x="2299" y="0"/>
                    <a:pt x="2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4"/>
            <p:cNvSpPr/>
            <p:nvPr/>
          </p:nvSpPr>
          <p:spPr>
            <a:xfrm>
              <a:off x="4444525" y="4254050"/>
              <a:ext cx="84775" cy="44050"/>
            </a:xfrm>
            <a:custGeom>
              <a:avLst/>
              <a:gdLst/>
              <a:ahLst/>
              <a:cxnLst/>
              <a:rect l="l" t="t" r="r" b="b"/>
              <a:pathLst>
                <a:path w="3391" h="1762" extrusionOk="0">
                  <a:moveTo>
                    <a:pt x="3359" y="1"/>
                  </a:moveTo>
                  <a:cubicBezTo>
                    <a:pt x="3356" y="1"/>
                    <a:pt x="3354" y="1"/>
                    <a:pt x="3351" y="2"/>
                  </a:cubicBezTo>
                  <a:cubicBezTo>
                    <a:pt x="2170" y="409"/>
                    <a:pt x="1054" y="978"/>
                    <a:pt x="31" y="1693"/>
                  </a:cubicBezTo>
                  <a:cubicBezTo>
                    <a:pt x="0" y="1715"/>
                    <a:pt x="21" y="1761"/>
                    <a:pt x="52" y="1761"/>
                  </a:cubicBezTo>
                  <a:cubicBezTo>
                    <a:pt x="58" y="1761"/>
                    <a:pt x="65" y="1759"/>
                    <a:pt x="71" y="1755"/>
                  </a:cubicBezTo>
                  <a:cubicBezTo>
                    <a:pt x="1095" y="1054"/>
                    <a:pt x="2202" y="481"/>
                    <a:pt x="3365" y="48"/>
                  </a:cubicBezTo>
                  <a:cubicBezTo>
                    <a:pt x="3390" y="38"/>
                    <a:pt x="3382" y="1"/>
                    <a:pt x="3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4"/>
            <p:cNvSpPr/>
            <p:nvPr/>
          </p:nvSpPr>
          <p:spPr>
            <a:xfrm>
              <a:off x="4582225" y="4225550"/>
              <a:ext cx="52650" cy="14800"/>
            </a:xfrm>
            <a:custGeom>
              <a:avLst/>
              <a:gdLst/>
              <a:ahLst/>
              <a:cxnLst/>
              <a:rect l="l" t="t" r="r" b="b"/>
              <a:pathLst>
                <a:path w="2106" h="592" extrusionOk="0">
                  <a:moveTo>
                    <a:pt x="2078" y="1"/>
                  </a:moveTo>
                  <a:cubicBezTo>
                    <a:pt x="2077" y="1"/>
                    <a:pt x="2076" y="1"/>
                    <a:pt x="2075" y="1"/>
                  </a:cubicBezTo>
                  <a:cubicBezTo>
                    <a:pt x="1370" y="61"/>
                    <a:pt x="680" y="231"/>
                    <a:pt x="35" y="525"/>
                  </a:cubicBezTo>
                  <a:cubicBezTo>
                    <a:pt x="1" y="540"/>
                    <a:pt x="10" y="591"/>
                    <a:pt x="42" y="591"/>
                  </a:cubicBezTo>
                  <a:cubicBezTo>
                    <a:pt x="46" y="591"/>
                    <a:pt x="50" y="591"/>
                    <a:pt x="55" y="589"/>
                  </a:cubicBezTo>
                  <a:cubicBezTo>
                    <a:pt x="712" y="319"/>
                    <a:pt x="1370" y="137"/>
                    <a:pt x="2077" y="47"/>
                  </a:cubicBezTo>
                  <a:cubicBezTo>
                    <a:pt x="2105" y="43"/>
                    <a:pt x="2106" y="1"/>
                    <a:pt x="2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4"/>
            <p:cNvSpPr/>
            <p:nvPr/>
          </p:nvSpPr>
          <p:spPr>
            <a:xfrm>
              <a:off x="4448575" y="4261650"/>
              <a:ext cx="82900" cy="50100"/>
            </a:xfrm>
            <a:custGeom>
              <a:avLst/>
              <a:gdLst/>
              <a:ahLst/>
              <a:cxnLst/>
              <a:rect l="l" t="t" r="r" b="b"/>
              <a:pathLst>
                <a:path w="3316" h="2004" extrusionOk="0">
                  <a:moveTo>
                    <a:pt x="3280" y="0"/>
                  </a:moveTo>
                  <a:cubicBezTo>
                    <a:pt x="3276" y="0"/>
                    <a:pt x="3272" y="1"/>
                    <a:pt x="3269" y="4"/>
                  </a:cubicBezTo>
                  <a:cubicBezTo>
                    <a:pt x="2187" y="637"/>
                    <a:pt x="1113" y="1282"/>
                    <a:pt x="39" y="1927"/>
                  </a:cubicBezTo>
                  <a:cubicBezTo>
                    <a:pt x="0" y="1950"/>
                    <a:pt x="27" y="2003"/>
                    <a:pt x="63" y="2003"/>
                  </a:cubicBezTo>
                  <a:cubicBezTo>
                    <a:pt x="70" y="2003"/>
                    <a:pt x="77" y="2001"/>
                    <a:pt x="84" y="1997"/>
                  </a:cubicBezTo>
                  <a:cubicBezTo>
                    <a:pt x="1157" y="1352"/>
                    <a:pt x="2231" y="705"/>
                    <a:pt x="3294" y="42"/>
                  </a:cubicBezTo>
                  <a:cubicBezTo>
                    <a:pt x="3315" y="30"/>
                    <a:pt x="3301" y="0"/>
                    <a:pt x="3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4"/>
            <p:cNvSpPr/>
            <p:nvPr/>
          </p:nvSpPr>
          <p:spPr>
            <a:xfrm>
              <a:off x="4470450" y="4286250"/>
              <a:ext cx="151200" cy="73725"/>
            </a:xfrm>
            <a:custGeom>
              <a:avLst/>
              <a:gdLst/>
              <a:ahLst/>
              <a:cxnLst/>
              <a:rect l="l" t="t" r="r" b="b"/>
              <a:pathLst>
                <a:path w="6048" h="2949" extrusionOk="0">
                  <a:moveTo>
                    <a:pt x="6012" y="1"/>
                  </a:moveTo>
                  <a:cubicBezTo>
                    <a:pt x="6011" y="1"/>
                    <a:pt x="6009" y="1"/>
                    <a:pt x="6008" y="1"/>
                  </a:cubicBezTo>
                  <a:cubicBezTo>
                    <a:pt x="3768" y="277"/>
                    <a:pt x="1621" y="1284"/>
                    <a:pt x="25" y="2890"/>
                  </a:cubicBezTo>
                  <a:cubicBezTo>
                    <a:pt x="0" y="2915"/>
                    <a:pt x="26" y="2949"/>
                    <a:pt x="54" y="2949"/>
                  </a:cubicBezTo>
                  <a:cubicBezTo>
                    <a:pt x="63" y="2949"/>
                    <a:pt x="72" y="2946"/>
                    <a:pt x="80" y="2939"/>
                  </a:cubicBezTo>
                  <a:cubicBezTo>
                    <a:pt x="1764" y="1384"/>
                    <a:pt x="3735" y="397"/>
                    <a:pt x="6010" y="62"/>
                  </a:cubicBezTo>
                  <a:cubicBezTo>
                    <a:pt x="6047" y="57"/>
                    <a:pt x="6048" y="1"/>
                    <a:pt x="6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4"/>
            <p:cNvSpPr/>
            <p:nvPr/>
          </p:nvSpPr>
          <p:spPr>
            <a:xfrm>
              <a:off x="4480325" y="4295925"/>
              <a:ext cx="138425" cy="77675"/>
            </a:xfrm>
            <a:custGeom>
              <a:avLst/>
              <a:gdLst/>
              <a:ahLst/>
              <a:cxnLst/>
              <a:rect l="l" t="t" r="r" b="b"/>
              <a:pathLst>
                <a:path w="5537" h="3107" extrusionOk="0">
                  <a:moveTo>
                    <a:pt x="5497" y="0"/>
                  </a:moveTo>
                  <a:cubicBezTo>
                    <a:pt x="5496" y="0"/>
                    <a:pt x="5494" y="1"/>
                    <a:pt x="5493" y="1"/>
                  </a:cubicBezTo>
                  <a:cubicBezTo>
                    <a:pt x="3372" y="382"/>
                    <a:pt x="1480" y="1453"/>
                    <a:pt x="27" y="3039"/>
                  </a:cubicBezTo>
                  <a:cubicBezTo>
                    <a:pt x="0" y="3067"/>
                    <a:pt x="28" y="3106"/>
                    <a:pt x="59" y="3106"/>
                  </a:cubicBezTo>
                  <a:cubicBezTo>
                    <a:pt x="69" y="3106"/>
                    <a:pt x="79" y="3103"/>
                    <a:pt x="88" y="3093"/>
                  </a:cubicBezTo>
                  <a:cubicBezTo>
                    <a:pt x="1540" y="1509"/>
                    <a:pt x="3405" y="480"/>
                    <a:pt x="5507" y="48"/>
                  </a:cubicBezTo>
                  <a:cubicBezTo>
                    <a:pt x="5536" y="41"/>
                    <a:pt x="5525" y="0"/>
                    <a:pt x="5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4"/>
            <p:cNvSpPr/>
            <p:nvPr/>
          </p:nvSpPr>
          <p:spPr>
            <a:xfrm>
              <a:off x="4525050" y="4355500"/>
              <a:ext cx="80050" cy="75525"/>
            </a:xfrm>
            <a:custGeom>
              <a:avLst/>
              <a:gdLst/>
              <a:ahLst/>
              <a:cxnLst/>
              <a:rect l="l" t="t" r="r" b="b"/>
              <a:pathLst>
                <a:path w="3202" h="3021" extrusionOk="0">
                  <a:moveTo>
                    <a:pt x="3165" y="0"/>
                  </a:moveTo>
                  <a:cubicBezTo>
                    <a:pt x="3162" y="0"/>
                    <a:pt x="3159" y="1"/>
                    <a:pt x="3155" y="2"/>
                  </a:cubicBezTo>
                  <a:cubicBezTo>
                    <a:pt x="1907" y="546"/>
                    <a:pt x="310" y="1543"/>
                    <a:pt x="7" y="2975"/>
                  </a:cubicBezTo>
                  <a:cubicBezTo>
                    <a:pt x="1" y="3003"/>
                    <a:pt x="22" y="3020"/>
                    <a:pt x="44" y="3020"/>
                  </a:cubicBezTo>
                  <a:cubicBezTo>
                    <a:pt x="59" y="3020"/>
                    <a:pt x="74" y="3012"/>
                    <a:pt x="79" y="2992"/>
                  </a:cubicBezTo>
                  <a:cubicBezTo>
                    <a:pt x="426" y="1585"/>
                    <a:pt x="1946" y="645"/>
                    <a:pt x="3178" y="49"/>
                  </a:cubicBezTo>
                  <a:cubicBezTo>
                    <a:pt x="3202" y="38"/>
                    <a:pt x="3188" y="0"/>
                    <a:pt x="3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4"/>
            <p:cNvSpPr/>
            <p:nvPr/>
          </p:nvSpPr>
          <p:spPr>
            <a:xfrm>
              <a:off x="4414375" y="3879225"/>
              <a:ext cx="444050" cy="639150"/>
            </a:xfrm>
            <a:custGeom>
              <a:avLst/>
              <a:gdLst/>
              <a:ahLst/>
              <a:cxnLst/>
              <a:rect l="l" t="t" r="r" b="b"/>
              <a:pathLst>
                <a:path w="17762" h="25566" extrusionOk="0">
                  <a:moveTo>
                    <a:pt x="7180" y="158"/>
                  </a:moveTo>
                  <a:cubicBezTo>
                    <a:pt x="7182" y="163"/>
                    <a:pt x="7185" y="168"/>
                    <a:pt x="7189" y="174"/>
                  </a:cubicBezTo>
                  <a:cubicBezTo>
                    <a:pt x="8833" y="1757"/>
                    <a:pt x="9548" y="3870"/>
                    <a:pt x="9779" y="6099"/>
                  </a:cubicBezTo>
                  <a:cubicBezTo>
                    <a:pt x="9736" y="6123"/>
                    <a:pt x="9735" y="6200"/>
                    <a:pt x="9791" y="6225"/>
                  </a:cubicBezTo>
                  <a:cubicBezTo>
                    <a:pt x="9990" y="8317"/>
                    <a:pt x="9771" y="10502"/>
                    <a:pt x="9497" y="12447"/>
                  </a:cubicBezTo>
                  <a:cubicBezTo>
                    <a:pt x="9068" y="15487"/>
                    <a:pt x="7788" y="18471"/>
                    <a:pt x="7525" y="21542"/>
                  </a:cubicBezTo>
                  <a:cubicBezTo>
                    <a:pt x="7546" y="20082"/>
                    <a:pt x="7697" y="18652"/>
                    <a:pt x="8124" y="17202"/>
                  </a:cubicBezTo>
                  <a:cubicBezTo>
                    <a:pt x="8699" y="15250"/>
                    <a:pt x="9165" y="13392"/>
                    <a:pt x="9259" y="11348"/>
                  </a:cubicBezTo>
                  <a:cubicBezTo>
                    <a:pt x="9424" y="7746"/>
                    <a:pt x="9544" y="3024"/>
                    <a:pt x="6422" y="543"/>
                  </a:cubicBezTo>
                  <a:cubicBezTo>
                    <a:pt x="6517" y="376"/>
                    <a:pt x="6657" y="252"/>
                    <a:pt x="6844" y="191"/>
                  </a:cubicBezTo>
                  <a:cubicBezTo>
                    <a:pt x="6936" y="162"/>
                    <a:pt x="7076" y="180"/>
                    <a:pt x="7180" y="158"/>
                  </a:cubicBezTo>
                  <a:close/>
                  <a:moveTo>
                    <a:pt x="5260" y="4193"/>
                  </a:moveTo>
                  <a:cubicBezTo>
                    <a:pt x="5512" y="4193"/>
                    <a:pt x="5770" y="4224"/>
                    <a:pt x="6033" y="4292"/>
                  </a:cubicBezTo>
                  <a:cubicBezTo>
                    <a:pt x="7161" y="4582"/>
                    <a:pt x="7916" y="5556"/>
                    <a:pt x="8880" y="6145"/>
                  </a:cubicBezTo>
                  <a:cubicBezTo>
                    <a:pt x="8894" y="6155"/>
                    <a:pt x="8910" y="6160"/>
                    <a:pt x="8926" y="6160"/>
                  </a:cubicBezTo>
                  <a:cubicBezTo>
                    <a:pt x="8944" y="6160"/>
                    <a:pt x="8962" y="6154"/>
                    <a:pt x="8976" y="6141"/>
                  </a:cubicBezTo>
                  <a:cubicBezTo>
                    <a:pt x="8984" y="6200"/>
                    <a:pt x="8992" y="6259"/>
                    <a:pt x="8999" y="6317"/>
                  </a:cubicBezTo>
                  <a:cubicBezTo>
                    <a:pt x="9213" y="8273"/>
                    <a:pt x="9207" y="10309"/>
                    <a:pt x="9049" y="12268"/>
                  </a:cubicBezTo>
                  <a:cubicBezTo>
                    <a:pt x="8967" y="13302"/>
                    <a:pt x="8811" y="14328"/>
                    <a:pt x="8544" y="15331"/>
                  </a:cubicBezTo>
                  <a:cubicBezTo>
                    <a:pt x="8287" y="16294"/>
                    <a:pt x="7936" y="17228"/>
                    <a:pt x="7718" y="18201"/>
                  </a:cubicBezTo>
                  <a:cubicBezTo>
                    <a:pt x="7344" y="19889"/>
                    <a:pt x="7184" y="21746"/>
                    <a:pt x="7504" y="23454"/>
                  </a:cubicBezTo>
                  <a:cubicBezTo>
                    <a:pt x="7507" y="23467"/>
                    <a:pt x="7517" y="23473"/>
                    <a:pt x="7528" y="23473"/>
                  </a:cubicBezTo>
                  <a:cubicBezTo>
                    <a:pt x="7543" y="23473"/>
                    <a:pt x="7558" y="23463"/>
                    <a:pt x="7557" y="23446"/>
                  </a:cubicBezTo>
                  <a:lnTo>
                    <a:pt x="7557" y="23438"/>
                  </a:lnTo>
                  <a:cubicBezTo>
                    <a:pt x="7559" y="23438"/>
                    <a:pt x="7562" y="23439"/>
                    <a:pt x="7564" y="23439"/>
                  </a:cubicBezTo>
                  <a:cubicBezTo>
                    <a:pt x="7594" y="23439"/>
                    <a:pt x="7618" y="23413"/>
                    <a:pt x="7617" y="23382"/>
                  </a:cubicBezTo>
                  <a:cubicBezTo>
                    <a:pt x="7560" y="21272"/>
                    <a:pt x="8033" y="19281"/>
                    <a:pt x="8581" y="17260"/>
                  </a:cubicBezTo>
                  <a:cubicBezTo>
                    <a:pt x="9128" y="15241"/>
                    <a:pt x="9607" y="13239"/>
                    <a:pt x="9815" y="11153"/>
                  </a:cubicBezTo>
                  <a:cubicBezTo>
                    <a:pt x="9970" y="9591"/>
                    <a:pt x="10078" y="7908"/>
                    <a:pt x="9940" y="6272"/>
                  </a:cubicBezTo>
                  <a:lnTo>
                    <a:pt x="9940" y="6272"/>
                  </a:lnTo>
                  <a:cubicBezTo>
                    <a:pt x="10060" y="6302"/>
                    <a:pt x="10177" y="6315"/>
                    <a:pt x="10294" y="6315"/>
                  </a:cubicBezTo>
                  <a:cubicBezTo>
                    <a:pt x="11044" y="6315"/>
                    <a:pt x="11747" y="5771"/>
                    <a:pt x="12454" y="5549"/>
                  </a:cubicBezTo>
                  <a:cubicBezTo>
                    <a:pt x="12904" y="5409"/>
                    <a:pt x="13375" y="5330"/>
                    <a:pt x="13841" y="5330"/>
                  </a:cubicBezTo>
                  <a:cubicBezTo>
                    <a:pt x="14684" y="5330"/>
                    <a:pt x="15507" y="5588"/>
                    <a:pt x="16145" y="6205"/>
                  </a:cubicBezTo>
                  <a:cubicBezTo>
                    <a:pt x="17244" y="7268"/>
                    <a:pt x="17472" y="8867"/>
                    <a:pt x="17510" y="10322"/>
                  </a:cubicBezTo>
                  <a:cubicBezTo>
                    <a:pt x="17546" y="11735"/>
                    <a:pt x="17538" y="13179"/>
                    <a:pt x="17080" y="14530"/>
                  </a:cubicBezTo>
                  <a:cubicBezTo>
                    <a:pt x="16203" y="17128"/>
                    <a:pt x="14132" y="19065"/>
                    <a:pt x="11971" y="20638"/>
                  </a:cubicBezTo>
                  <a:cubicBezTo>
                    <a:pt x="10400" y="21779"/>
                    <a:pt x="8007" y="22983"/>
                    <a:pt x="8088" y="25223"/>
                  </a:cubicBezTo>
                  <a:cubicBezTo>
                    <a:pt x="7165" y="24436"/>
                    <a:pt x="6242" y="23650"/>
                    <a:pt x="5318" y="22866"/>
                  </a:cubicBezTo>
                  <a:cubicBezTo>
                    <a:pt x="4339" y="22033"/>
                    <a:pt x="3364" y="21182"/>
                    <a:pt x="2710" y="20057"/>
                  </a:cubicBezTo>
                  <a:cubicBezTo>
                    <a:pt x="2011" y="18857"/>
                    <a:pt x="1519" y="17469"/>
                    <a:pt x="1069" y="16157"/>
                  </a:cubicBezTo>
                  <a:cubicBezTo>
                    <a:pt x="660" y="14959"/>
                    <a:pt x="397" y="13726"/>
                    <a:pt x="370" y="12457"/>
                  </a:cubicBezTo>
                  <a:lnTo>
                    <a:pt x="372" y="12457"/>
                  </a:lnTo>
                  <a:cubicBezTo>
                    <a:pt x="322" y="10116"/>
                    <a:pt x="980" y="7484"/>
                    <a:pt x="2493" y="5647"/>
                  </a:cubicBezTo>
                  <a:cubicBezTo>
                    <a:pt x="3206" y="4782"/>
                    <a:pt x="4175" y="4193"/>
                    <a:pt x="5260" y="4193"/>
                  </a:cubicBezTo>
                  <a:close/>
                  <a:moveTo>
                    <a:pt x="7047" y="0"/>
                  </a:moveTo>
                  <a:cubicBezTo>
                    <a:pt x="6944" y="0"/>
                    <a:pt x="6832" y="26"/>
                    <a:pt x="6769" y="47"/>
                  </a:cubicBezTo>
                  <a:cubicBezTo>
                    <a:pt x="6542" y="122"/>
                    <a:pt x="6356" y="286"/>
                    <a:pt x="6252" y="502"/>
                  </a:cubicBezTo>
                  <a:cubicBezTo>
                    <a:pt x="6224" y="563"/>
                    <a:pt x="6272" y="616"/>
                    <a:pt x="6322" y="623"/>
                  </a:cubicBezTo>
                  <a:cubicBezTo>
                    <a:pt x="6324" y="623"/>
                    <a:pt x="6325" y="624"/>
                    <a:pt x="6326" y="626"/>
                  </a:cubicBezTo>
                  <a:cubicBezTo>
                    <a:pt x="7933" y="1985"/>
                    <a:pt x="8676" y="3929"/>
                    <a:pt x="8955" y="5961"/>
                  </a:cubicBezTo>
                  <a:cubicBezTo>
                    <a:pt x="8113" y="5440"/>
                    <a:pt x="7452" y="4635"/>
                    <a:pt x="6529" y="4246"/>
                  </a:cubicBezTo>
                  <a:cubicBezTo>
                    <a:pt x="6112" y="4073"/>
                    <a:pt x="5669" y="3986"/>
                    <a:pt x="5225" y="3986"/>
                  </a:cubicBezTo>
                  <a:cubicBezTo>
                    <a:pt x="4897" y="3986"/>
                    <a:pt x="4569" y="4033"/>
                    <a:pt x="4250" y="4129"/>
                  </a:cubicBezTo>
                  <a:cubicBezTo>
                    <a:pt x="2463" y="4676"/>
                    <a:pt x="1447" y="6592"/>
                    <a:pt x="853" y="8226"/>
                  </a:cubicBezTo>
                  <a:cubicBezTo>
                    <a:pt x="200" y="10036"/>
                    <a:pt x="1" y="11977"/>
                    <a:pt x="276" y="13880"/>
                  </a:cubicBezTo>
                  <a:cubicBezTo>
                    <a:pt x="441" y="15015"/>
                    <a:pt x="800" y="16103"/>
                    <a:pt x="1213" y="17170"/>
                  </a:cubicBezTo>
                  <a:cubicBezTo>
                    <a:pt x="1621" y="18224"/>
                    <a:pt x="2023" y="19315"/>
                    <a:pt x="2611" y="20287"/>
                  </a:cubicBezTo>
                  <a:cubicBezTo>
                    <a:pt x="3222" y="21298"/>
                    <a:pt x="4094" y="22093"/>
                    <a:pt x="4982" y="22855"/>
                  </a:cubicBezTo>
                  <a:cubicBezTo>
                    <a:pt x="6031" y="23754"/>
                    <a:pt x="7084" y="24650"/>
                    <a:pt x="8140" y="25541"/>
                  </a:cubicBezTo>
                  <a:cubicBezTo>
                    <a:pt x="8159" y="25557"/>
                    <a:pt x="8184" y="25565"/>
                    <a:pt x="8208" y="25565"/>
                  </a:cubicBezTo>
                  <a:cubicBezTo>
                    <a:pt x="8265" y="25565"/>
                    <a:pt x="8322" y="25526"/>
                    <a:pt x="8315" y="25460"/>
                  </a:cubicBezTo>
                  <a:cubicBezTo>
                    <a:pt x="8019" y="22922"/>
                    <a:pt x="11048" y="21620"/>
                    <a:pt x="12722" y="20331"/>
                  </a:cubicBezTo>
                  <a:cubicBezTo>
                    <a:pt x="14281" y="19128"/>
                    <a:pt x="15727" y="17722"/>
                    <a:pt x="16667" y="15971"/>
                  </a:cubicBezTo>
                  <a:cubicBezTo>
                    <a:pt x="17644" y="14154"/>
                    <a:pt x="17762" y="12205"/>
                    <a:pt x="17703" y="10178"/>
                  </a:cubicBezTo>
                  <a:cubicBezTo>
                    <a:pt x="17654" y="8434"/>
                    <a:pt x="17228" y="6391"/>
                    <a:pt x="15541" y="5499"/>
                  </a:cubicBezTo>
                  <a:cubicBezTo>
                    <a:pt x="15024" y="5224"/>
                    <a:pt x="14443" y="5107"/>
                    <a:pt x="13860" y="5107"/>
                  </a:cubicBezTo>
                  <a:cubicBezTo>
                    <a:pt x="13585" y="5107"/>
                    <a:pt x="13310" y="5133"/>
                    <a:pt x="13041" y="5181"/>
                  </a:cubicBezTo>
                  <a:cubicBezTo>
                    <a:pt x="12606" y="5261"/>
                    <a:pt x="12182" y="5395"/>
                    <a:pt x="11779" y="5577"/>
                  </a:cubicBezTo>
                  <a:cubicBezTo>
                    <a:pt x="11267" y="5807"/>
                    <a:pt x="10772" y="6154"/>
                    <a:pt x="10216" y="6154"/>
                  </a:cubicBezTo>
                  <a:cubicBezTo>
                    <a:pt x="10121" y="6154"/>
                    <a:pt x="10025" y="6144"/>
                    <a:pt x="9927" y="6121"/>
                  </a:cubicBezTo>
                  <a:cubicBezTo>
                    <a:pt x="9716" y="3848"/>
                    <a:pt x="9020" y="1673"/>
                    <a:pt x="7304" y="48"/>
                  </a:cubicBezTo>
                  <a:cubicBezTo>
                    <a:pt x="7289" y="34"/>
                    <a:pt x="7269" y="26"/>
                    <a:pt x="7249" y="26"/>
                  </a:cubicBezTo>
                  <a:cubicBezTo>
                    <a:pt x="7236" y="26"/>
                    <a:pt x="7223" y="29"/>
                    <a:pt x="7212" y="35"/>
                  </a:cubicBezTo>
                  <a:cubicBezTo>
                    <a:pt x="7168" y="9"/>
                    <a:pt x="7109" y="0"/>
                    <a:pt x="7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4"/>
            <p:cNvSpPr/>
            <p:nvPr/>
          </p:nvSpPr>
          <p:spPr>
            <a:xfrm>
              <a:off x="4686000" y="4164150"/>
              <a:ext cx="115375" cy="69925"/>
            </a:xfrm>
            <a:custGeom>
              <a:avLst/>
              <a:gdLst/>
              <a:ahLst/>
              <a:cxnLst/>
              <a:rect l="l" t="t" r="r" b="b"/>
              <a:pathLst>
                <a:path w="4615" h="2797" extrusionOk="0">
                  <a:moveTo>
                    <a:pt x="1930" y="176"/>
                  </a:moveTo>
                  <a:cubicBezTo>
                    <a:pt x="2374" y="176"/>
                    <a:pt x="2841" y="306"/>
                    <a:pt x="3187" y="492"/>
                  </a:cubicBezTo>
                  <a:cubicBezTo>
                    <a:pt x="3788" y="816"/>
                    <a:pt x="4615" y="1806"/>
                    <a:pt x="3875" y="2423"/>
                  </a:cubicBezTo>
                  <a:cubicBezTo>
                    <a:pt x="3872" y="2426"/>
                    <a:pt x="3871" y="2429"/>
                    <a:pt x="3869" y="2430"/>
                  </a:cubicBezTo>
                  <a:cubicBezTo>
                    <a:pt x="3589" y="2550"/>
                    <a:pt x="3272" y="2600"/>
                    <a:pt x="2949" y="2600"/>
                  </a:cubicBezTo>
                  <a:cubicBezTo>
                    <a:pt x="2533" y="2600"/>
                    <a:pt x="2108" y="2517"/>
                    <a:pt x="1741" y="2398"/>
                  </a:cubicBezTo>
                  <a:cubicBezTo>
                    <a:pt x="886" y="2119"/>
                    <a:pt x="1" y="972"/>
                    <a:pt x="1149" y="351"/>
                  </a:cubicBezTo>
                  <a:cubicBezTo>
                    <a:pt x="1376" y="228"/>
                    <a:pt x="1648" y="176"/>
                    <a:pt x="1930" y="176"/>
                  </a:cubicBezTo>
                  <a:close/>
                  <a:moveTo>
                    <a:pt x="1909" y="1"/>
                  </a:moveTo>
                  <a:cubicBezTo>
                    <a:pt x="1535" y="1"/>
                    <a:pt x="1173" y="87"/>
                    <a:pt x="880" y="286"/>
                  </a:cubicBezTo>
                  <a:cubicBezTo>
                    <a:pt x="210" y="742"/>
                    <a:pt x="374" y="1672"/>
                    <a:pt x="921" y="2151"/>
                  </a:cubicBezTo>
                  <a:cubicBezTo>
                    <a:pt x="1369" y="2542"/>
                    <a:pt x="2146" y="2797"/>
                    <a:pt x="2864" y="2797"/>
                  </a:cubicBezTo>
                  <a:cubicBezTo>
                    <a:pt x="3296" y="2797"/>
                    <a:pt x="3707" y="2705"/>
                    <a:pt x="4011" y="2494"/>
                  </a:cubicBezTo>
                  <a:cubicBezTo>
                    <a:pt x="4034" y="2481"/>
                    <a:pt x="4043" y="2454"/>
                    <a:pt x="4035" y="2430"/>
                  </a:cubicBezTo>
                  <a:cubicBezTo>
                    <a:pt x="4588" y="1950"/>
                    <a:pt x="4184" y="1079"/>
                    <a:pt x="3711" y="658"/>
                  </a:cubicBezTo>
                  <a:cubicBezTo>
                    <a:pt x="3274" y="269"/>
                    <a:pt x="2571" y="1"/>
                    <a:pt x="1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4"/>
            <p:cNvSpPr/>
            <p:nvPr/>
          </p:nvSpPr>
          <p:spPr>
            <a:xfrm>
              <a:off x="4661750" y="4262125"/>
              <a:ext cx="71150" cy="55900"/>
            </a:xfrm>
            <a:custGeom>
              <a:avLst/>
              <a:gdLst/>
              <a:ahLst/>
              <a:cxnLst/>
              <a:rect l="l" t="t" r="r" b="b"/>
              <a:pathLst>
                <a:path w="2846" h="2236" extrusionOk="0">
                  <a:moveTo>
                    <a:pt x="1317" y="180"/>
                  </a:moveTo>
                  <a:cubicBezTo>
                    <a:pt x="1584" y="180"/>
                    <a:pt x="1871" y="302"/>
                    <a:pt x="2074" y="482"/>
                  </a:cubicBezTo>
                  <a:cubicBezTo>
                    <a:pt x="2342" y="722"/>
                    <a:pt x="2726" y="1376"/>
                    <a:pt x="2494" y="1760"/>
                  </a:cubicBezTo>
                  <a:cubicBezTo>
                    <a:pt x="2321" y="1962"/>
                    <a:pt x="2095" y="2048"/>
                    <a:pt x="1860" y="2048"/>
                  </a:cubicBezTo>
                  <a:cubicBezTo>
                    <a:pt x="1155" y="2048"/>
                    <a:pt x="367" y="1279"/>
                    <a:pt x="689" y="577"/>
                  </a:cubicBezTo>
                  <a:cubicBezTo>
                    <a:pt x="818" y="294"/>
                    <a:pt x="1059" y="180"/>
                    <a:pt x="1317" y="180"/>
                  </a:cubicBezTo>
                  <a:close/>
                  <a:moveTo>
                    <a:pt x="1294" y="1"/>
                  </a:moveTo>
                  <a:cubicBezTo>
                    <a:pt x="1046" y="1"/>
                    <a:pt x="809" y="89"/>
                    <a:pt x="637" y="306"/>
                  </a:cubicBezTo>
                  <a:cubicBezTo>
                    <a:pt x="1" y="1113"/>
                    <a:pt x="997" y="2236"/>
                    <a:pt x="1872" y="2236"/>
                  </a:cubicBezTo>
                  <a:cubicBezTo>
                    <a:pt x="2172" y="2236"/>
                    <a:pt x="2457" y="2104"/>
                    <a:pt x="2658" y="1782"/>
                  </a:cubicBezTo>
                  <a:cubicBezTo>
                    <a:pt x="2670" y="1761"/>
                    <a:pt x="2670" y="1736"/>
                    <a:pt x="2656" y="1717"/>
                  </a:cubicBezTo>
                  <a:cubicBezTo>
                    <a:pt x="2846" y="1318"/>
                    <a:pt x="2492" y="651"/>
                    <a:pt x="2232" y="398"/>
                  </a:cubicBezTo>
                  <a:cubicBezTo>
                    <a:pt x="1997" y="168"/>
                    <a:pt x="1635" y="1"/>
                    <a:pt x="1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4"/>
            <p:cNvSpPr/>
            <p:nvPr/>
          </p:nvSpPr>
          <p:spPr>
            <a:xfrm>
              <a:off x="4526075" y="4086725"/>
              <a:ext cx="98250" cy="78950"/>
            </a:xfrm>
            <a:custGeom>
              <a:avLst/>
              <a:gdLst/>
              <a:ahLst/>
              <a:cxnLst/>
              <a:rect l="l" t="t" r="r" b="b"/>
              <a:pathLst>
                <a:path w="3930" h="3158" extrusionOk="0">
                  <a:moveTo>
                    <a:pt x="2477" y="214"/>
                  </a:moveTo>
                  <a:cubicBezTo>
                    <a:pt x="3557" y="214"/>
                    <a:pt x="3881" y="1378"/>
                    <a:pt x="3184" y="2164"/>
                  </a:cubicBezTo>
                  <a:cubicBezTo>
                    <a:pt x="2798" y="2598"/>
                    <a:pt x="2261" y="2797"/>
                    <a:pt x="1718" y="2956"/>
                  </a:cubicBezTo>
                  <a:cubicBezTo>
                    <a:pt x="1537" y="2945"/>
                    <a:pt x="1357" y="2925"/>
                    <a:pt x="1177" y="2905"/>
                  </a:cubicBezTo>
                  <a:cubicBezTo>
                    <a:pt x="497" y="2658"/>
                    <a:pt x="1" y="2008"/>
                    <a:pt x="433" y="1261"/>
                  </a:cubicBezTo>
                  <a:cubicBezTo>
                    <a:pt x="765" y="686"/>
                    <a:pt x="1689" y="283"/>
                    <a:pt x="2322" y="222"/>
                  </a:cubicBezTo>
                  <a:cubicBezTo>
                    <a:pt x="2375" y="217"/>
                    <a:pt x="2427" y="214"/>
                    <a:pt x="2477" y="214"/>
                  </a:cubicBezTo>
                  <a:close/>
                  <a:moveTo>
                    <a:pt x="2505" y="1"/>
                  </a:moveTo>
                  <a:cubicBezTo>
                    <a:pt x="2478" y="1"/>
                    <a:pt x="2450" y="2"/>
                    <a:pt x="2422" y="3"/>
                  </a:cubicBezTo>
                  <a:cubicBezTo>
                    <a:pt x="1590" y="49"/>
                    <a:pt x="323" y="631"/>
                    <a:pt x="126" y="1532"/>
                  </a:cubicBezTo>
                  <a:cubicBezTo>
                    <a:pt x="13" y="2048"/>
                    <a:pt x="242" y="2566"/>
                    <a:pt x="642" y="2850"/>
                  </a:cubicBezTo>
                  <a:cubicBezTo>
                    <a:pt x="850" y="3047"/>
                    <a:pt x="1126" y="3157"/>
                    <a:pt x="1413" y="3157"/>
                  </a:cubicBezTo>
                  <a:cubicBezTo>
                    <a:pt x="1419" y="3157"/>
                    <a:pt x="1426" y="3157"/>
                    <a:pt x="1433" y="3157"/>
                  </a:cubicBezTo>
                  <a:cubicBezTo>
                    <a:pt x="1447" y="3156"/>
                    <a:pt x="1459" y="3145"/>
                    <a:pt x="1463" y="3130"/>
                  </a:cubicBezTo>
                  <a:cubicBezTo>
                    <a:pt x="2378" y="3029"/>
                    <a:pt x="3497" y="2562"/>
                    <a:pt x="3729" y="1573"/>
                  </a:cubicBezTo>
                  <a:cubicBezTo>
                    <a:pt x="3930" y="720"/>
                    <a:pt x="3358" y="1"/>
                    <a:pt x="2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4"/>
            <p:cNvSpPr/>
            <p:nvPr/>
          </p:nvSpPr>
          <p:spPr>
            <a:xfrm>
              <a:off x="4525350" y="4222825"/>
              <a:ext cx="60100" cy="44550"/>
            </a:xfrm>
            <a:custGeom>
              <a:avLst/>
              <a:gdLst/>
              <a:ahLst/>
              <a:cxnLst/>
              <a:rect l="l" t="t" r="r" b="b"/>
              <a:pathLst>
                <a:path w="2404" h="1782" extrusionOk="0">
                  <a:moveTo>
                    <a:pt x="1677" y="194"/>
                  </a:moveTo>
                  <a:cubicBezTo>
                    <a:pt x="2191" y="194"/>
                    <a:pt x="2174" y="857"/>
                    <a:pt x="1830" y="1195"/>
                  </a:cubicBezTo>
                  <a:cubicBezTo>
                    <a:pt x="1578" y="1445"/>
                    <a:pt x="1226" y="1537"/>
                    <a:pt x="896" y="1646"/>
                  </a:cubicBezTo>
                  <a:cubicBezTo>
                    <a:pt x="726" y="1646"/>
                    <a:pt x="506" y="1623"/>
                    <a:pt x="398" y="1498"/>
                  </a:cubicBezTo>
                  <a:cubicBezTo>
                    <a:pt x="163" y="1221"/>
                    <a:pt x="399" y="936"/>
                    <a:pt x="568" y="754"/>
                  </a:cubicBezTo>
                  <a:cubicBezTo>
                    <a:pt x="810" y="498"/>
                    <a:pt x="1138" y="310"/>
                    <a:pt x="1478" y="222"/>
                  </a:cubicBezTo>
                  <a:cubicBezTo>
                    <a:pt x="1551" y="202"/>
                    <a:pt x="1618" y="194"/>
                    <a:pt x="1677" y="194"/>
                  </a:cubicBezTo>
                  <a:close/>
                  <a:moveTo>
                    <a:pt x="1702" y="0"/>
                  </a:moveTo>
                  <a:cubicBezTo>
                    <a:pt x="1660" y="0"/>
                    <a:pt x="1616" y="4"/>
                    <a:pt x="1570" y="11"/>
                  </a:cubicBezTo>
                  <a:cubicBezTo>
                    <a:pt x="1032" y="99"/>
                    <a:pt x="339" y="502"/>
                    <a:pt x="158" y="1048"/>
                  </a:cubicBezTo>
                  <a:cubicBezTo>
                    <a:pt x="0" y="1523"/>
                    <a:pt x="378" y="1745"/>
                    <a:pt x="774" y="1762"/>
                  </a:cubicBezTo>
                  <a:cubicBezTo>
                    <a:pt x="781" y="1774"/>
                    <a:pt x="795" y="1782"/>
                    <a:pt x="808" y="1782"/>
                  </a:cubicBezTo>
                  <a:cubicBezTo>
                    <a:pt x="811" y="1782"/>
                    <a:pt x="814" y="1781"/>
                    <a:pt x="816" y="1781"/>
                  </a:cubicBezTo>
                  <a:cubicBezTo>
                    <a:pt x="867" y="1774"/>
                    <a:pt x="918" y="1765"/>
                    <a:pt x="968" y="1755"/>
                  </a:cubicBezTo>
                  <a:cubicBezTo>
                    <a:pt x="979" y="1754"/>
                    <a:pt x="988" y="1753"/>
                    <a:pt x="998" y="1751"/>
                  </a:cubicBezTo>
                  <a:cubicBezTo>
                    <a:pt x="1003" y="1750"/>
                    <a:pt x="1008" y="1749"/>
                    <a:pt x="1014" y="1746"/>
                  </a:cubicBezTo>
                  <a:cubicBezTo>
                    <a:pt x="1527" y="1641"/>
                    <a:pt x="2069" y="1406"/>
                    <a:pt x="2247" y="876"/>
                  </a:cubicBezTo>
                  <a:cubicBezTo>
                    <a:pt x="2403" y="409"/>
                    <a:pt x="2158" y="0"/>
                    <a:pt x="1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Text Box 21"/>
          <p:cNvSpPr txBox="1">
            <a:spLocks noChangeArrowheads="1"/>
          </p:cNvSpPr>
          <p:nvPr/>
        </p:nvSpPr>
        <p:spPr bwMode="auto">
          <a:xfrm>
            <a:off x="855170" y="1167389"/>
            <a:ext cx="3447592" cy="304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r>
              <a:rPr lang="pt-BR" altLang="en-US" sz="2400" b="1" i="1" kern="1200" dirty="0" smtClean="0">
                <a:solidFill>
                  <a:srgbClr val="000000"/>
                </a:solidFill>
                <a:latin typeface="Times New Roman" panose="02020603050405020304" pitchFamily="18" charset="0"/>
                <a:cs typeface="Times New Roman" panose="02020603050405020304" pitchFamily="18" charset="0"/>
              </a:rPr>
              <a:t>Có thể giải thích nghĩa của từ bằng hai cách chính:</a:t>
            </a:r>
          </a:p>
          <a:p>
            <a:pPr algn="just" eaLnBrk="0" fontAlgn="base" hangingPunct="0">
              <a:spcBef>
                <a:spcPct val="0"/>
              </a:spcBef>
              <a:spcAft>
                <a:spcPct val="0"/>
              </a:spcAft>
              <a:buClrTx/>
              <a:buFontTx/>
              <a:buNone/>
            </a:pPr>
            <a:r>
              <a:rPr lang="pt-BR" altLang="en-US" sz="2400" i="1" kern="1200" dirty="0" smtClean="0">
                <a:solidFill>
                  <a:srgbClr val="000000"/>
                </a:solidFill>
                <a:latin typeface="Times New Roman" panose="02020603050405020304" pitchFamily="18" charset="0"/>
                <a:cs typeface="Times New Roman" panose="02020603050405020304" pitchFamily="18" charset="0"/>
              </a:rPr>
              <a:t>+ Trình bày khái niệm mà từ biểu thị</a:t>
            </a:r>
          </a:p>
          <a:p>
            <a:pPr algn="just" eaLnBrk="0" fontAlgn="base" hangingPunct="0">
              <a:spcBef>
                <a:spcPct val="0"/>
              </a:spcBef>
              <a:spcAft>
                <a:spcPct val="0"/>
              </a:spcAft>
              <a:buClrTx/>
              <a:buFontTx/>
              <a:buNone/>
            </a:pPr>
            <a:r>
              <a:rPr lang="pt-BR" altLang="en-US" sz="2400" i="1" kern="1200" dirty="0" smtClean="0">
                <a:solidFill>
                  <a:srgbClr val="000000"/>
                </a:solidFill>
                <a:latin typeface="Times New Roman" panose="02020603050405020304" pitchFamily="18" charset="0"/>
                <a:cs typeface="Times New Roman" panose="02020603050405020304" pitchFamily="18" charset="0"/>
              </a:rPr>
              <a:t>+ Đưa ra những từ đồng nghĩa hoặc trái nghĩa vơi từ cần giải thích</a:t>
            </a: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26" name="Text Box 29"/>
          <p:cNvSpPr txBox="1">
            <a:spLocks noChangeArrowheads="1"/>
          </p:cNvSpPr>
          <p:nvPr/>
        </p:nvSpPr>
        <p:spPr bwMode="auto">
          <a:xfrm>
            <a:off x="4845608" y="1167389"/>
            <a:ext cx="3187492" cy="23083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r>
              <a:rPr lang="pt-BR" altLang="en-US" sz="2400" b="1" i="1" kern="1200" dirty="0" smtClean="0">
                <a:solidFill>
                  <a:srgbClr val="000000"/>
                </a:solidFill>
                <a:latin typeface="Times New Roman" panose="02020603050405020304" pitchFamily="18" charset="0"/>
                <a:cs typeface="Times New Roman" panose="02020603050405020304" pitchFamily="18" charset="0"/>
              </a:rPr>
              <a:t>Phương tiện để giải thích nghĩa của từ:</a:t>
            </a:r>
          </a:p>
          <a:p>
            <a:pPr algn="just" eaLnBrk="0" fontAlgn="base" hangingPunct="0">
              <a:spcBef>
                <a:spcPct val="0"/>
              </a:spcBef>
              <a:spcAft>
                <a:spcPct val="0"/>
              </a:spcAft>
              <a:buClrTx/>
              <a:buFontTx/>
              <a:buNone/>
            </a:pPr>
            <a:r>
              <a:rPr lang="pt-BR" altLang="en-US" sz="2400" i="1" kern="1200" dirty="0" smtClean="0">
                <a:solidFill>
                  <a:srgbClr val="000000"/>
                </a:solidFill>
                <a:latin typeface="Times New Roman" panose="02020603050405020304" pitchFamily="18" charset="0"/>
                <a:cs typeface="Times New Roman" panose="02020603050405020304" pitchFamily="18" charset="0"/>
              </a:rPr>
              <a:t>+ Từ điển</a:t>
            </a:r>
          </a:p>
          <a:p>
            <a:pPr algn="just" eaLnBrk="0" fontAlgn="base" hangingPunct="0">
              <a:spcBef>
                <a:spcPct val="0"/>
              </a:spcBef>
              <a:spcAft>
                <a:spcPct val="0"/>
              </a:spcAft>
              <a:buClrTx/>
              <a:buFontTx/>
              <a:buNone/>
            </a:pPr>
            <a:r>
              <a:rPr lang="pt-BR" altLang="en-US" sz="2400" i="1" kern="1200" dirty="0" smtClean="0">
                <a:solidFill>
                  <a:srgbClr val="000000"/>
                </a:solidFill>
                <a:latin typeface="Times New Roman" panose="02020603050405020304" pitchFamily="18" charset="0"/>
                <a:cs typeface="Times New Roman" panose="02020603050405020304" pitchFamily="18" charset="0"/>
              </a:rPr>
              <a:t>+ Đoán nghĩa của từ dựa vào câu, đoạn văn mà từ đó xuất hiện</a:t>
            </a: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27" name="Google Shape;1949;p35"/>
          <p:cNvSpPr txBox="1">
            <a:spLocks noGrp="1"/>
          </p:cNvSpPr>
          <p:nvPr>
            <p:ph type="title"/>
          </p:nvPr>
        </p:nvSpPr>
        <p:spPr>
          <a:xfrm>
            <a:off x="2583710" y="117151"/>
            <a:ext cx="43491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smtClean="0"/>
              <a:t>1. </a:t>
            </a:r>
            <a:r>
              <a:rPr lang="en-US" sz="3600" dirty="0" err="1" smtClean="0"/>
              <a:t>Nghĩa</a:t>
            </a:r>
            <a:r>
              <a:rPr lang="en-US" sz="3600" dirty="0" smtClean="0"/>
              <a:t> </a:t>
            </a:r>
            <a:r>
              <a:rPr lang="en-US" sz="3600" dirty="0" err="1" smtClean="0"/>
              <a:t>của</a:t>
            </a:r>
            <a:r>
              <a:rPr lang="en-US" sz="3600" dirty="0" smtClean="0"/>
              <a:t> </a:t>
            </a:r>
            <a:r>
              <a:rPr lang="en-US" sz="3600" dirty="0" err="1" smtClean="0"/>
              <a:t>từ</a:t>
            </a:r>
            <a:r>
              <a:rPr lang="en-US" sz="3600" dirty="0" smtClean="0"/>
              <a:t> </a:t>
            </a:r>
            <a:r>
              <a:rPr lang="en-US" sz="3600" dirty="0" err="1" smtClean="0"/>
              <a:t>ngữ</a:t>
            </a:r>
            <a:endParaRP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down)">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barn(inVertical)">
                                      <p:cBhvr>
                                        <p:cTn id="12"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0"/>
        <p:cNvGrpSpPr/>
        <p:nvPr/>
      </p:nvGrpSpPr>
      <p:grpSpPr>
        <a:xfrm>
          <a:off x="0" y="0"/>
          <a:ext cx="0" cy="0"/>
          <a:chOff x="0" y="0"/>
          <a:chExt cx="0" cy="0"/>
        </a:xfrm>
      </p:grpSpPr>
      <p:sp>
        <p:nvSpPr>
          <p:cNvPr id="2322" name="Google Shape;2322;p47"/>
          <p:cNvSpPr/>
          <p:nvPr/>
        </p:nvSpPr>
        <p:spPr>
          <a:xfrm>
            <a:off x="772629" y="1547475"/>
            <a:ext cx="2358142" cy="2614500"/>
          </a:xfrm>
          <a:prstGeom prst="roundRect">
            <a:avLst>
              <a:gd name="adj" fmla="val 7983"/>
            </a:avLst>
          </a:prstGeom>
          <a:solidFill>
            <a:schemeClr val="accent2"/>
          </a:solidFill>
          <a:ln>
            <a:noFill/>
          </a:ln>
        </p:spPr>
        <p:txBody>
          <a:bodyPr spcFirstLastPara="1" wrap="square" lIns="91425" tIns="91425" rIns="91425" bIns="91425" anchor="ctr" anchorCtr="0">
            <a:noAutofit/>
          </a:bodyPr>
          <a:lstStyle/>
          <a:p>
            <a:endParaRPr/>
          </a:p>
        </p:txBody>
      </p:sp>
      <p:sp>
        <p:nvSpPr>
          <p:cNvPr id="2327" name="Google Shape;2327;p47"/>
          <p:cNvSpPr/>
          <p:nvPr/>
        </p:nvSpPr>
        <p:spPr>
          <a:xfrm>
            <a:off x="890526" y="1385475"/>
            <a:ext cx="1462255" cy="324000"/>
          </a:xfrm>
          <a:prstGeom prst="roundRect">
            <a:avLst>
              <a:gd name="adj" fmla="val 16667"/>
            </a:avLst>
          </a:prstGeom>
          <a:solidFill>
            <a:schemeClr val="dk1"/>
          </a:solidFill>
          <a:ln>
            <a:noFill/>
          </a:ln>
          <a:effectLst>
            <a:outerShdw blurRad="57150" dist="19050" dir="5400000" algn="bl" rotWithShape="0">
              <a:srgbClr val="000000">
                <a:alpha val="12000"/>
              </a:srgbClr>
            </a:outerShdw>
          </a:effectLst>
        </p:spPr>
        <p:txBody>
          <a:bodyPr spcFirstLastPara="1" wrap="square" lIns="91425" tIns="91425" rIns="91425" bIns="91425" anchor="ctr" anchorCtr="0">
            <a:noAutofit/>
          </a:bodyPr>
          <a:lstStyle/>
          <a:p>
            <a:r>
              <a:rPr lang="vi-VN" sz="2000" b="1" dirty="0" smtClean="0">
                <a:solidFill>
                  <a:srgbClr val="FFFFFF"/>
                </a:solidFill>
                <a:latin typeface="Concert One"/>
                <a:ea typeface="Concert One"/>
                <a:cs typeface="Concert One"/>
                <a:sym typeface="Concert One"/>
              </a:rPr>
              <a:t>So sánh</a:t>
            </a:r>
            <a:endParaRPr sz="2000" dirty="0"/>
          </a:p>
        </p:txBody>
      </p:sp>
      <p:sp>
        <p:nvSpPr>
          <p:cNvPr id="2328" name="Google Shape;2328;p47"/>
          <p:cNvSpPr/>
          <p:nvPr/>
        </p:nvSpPr>
        <p:spPr>
          <a:xfrm>
            <a:off x="3264875" y="1547475"/>
            <a:ext cx="2480146" cy="2614500"/>
          </a:xfrm>
          <a:prstGeom prst="roundRect">
            <a:avLst>
              <a:gd name="adj" fmla="val 7983"/>
            </a:avLst>
          </a:prstGeom>
          <a:solidFill>
            <a:schemeClr val="accent3"/>
          </a:solidFill>
          <a:ln>
            <a:noFill/>
          </a:ln>
        </p:spPr>
        <p:txBody>
          <a:bodyPr spcFirstLastPara="1" wrap="square" lIns="91425" tIns="91425" rIns="91425" bIns="91425" anchor="ctr" anchorCtr="0">
            <a:noAutofit/>
          </a:bodyPr>
          <a:lstStyle/>
          <a:p>
            <a:endParaRPr/>
          </a:p>
        </p:txBody>
      </p:sp>
      <p:sp>
        <p:nvSpPr>
          <p:cNvPr id="2333" name="Google Shape;2333;p47"/>
          <p:cNvSpPr/>
          <p:nvPr/>
        </p:nvSpPr>
        <p:spPr>
          <a:xfrm>
            <a:off x="3384825" y="1380979"/>
            <a:ext cx="1462255" cy="324000"/>
          </a:xfrm>
          <a:prstGeom prst="roundRect">
            <a:avLst>
              <a:gd name="adj" fmla="val 16667"/>
            </a:avLst>
          </a:prstGeom>
          <a:solidFill>
            <a:schemeClr val="dk1"/>
          </a:solidFill>
          <a:ln>
            <a:noFill/>
          </a:ln>
          <a:effectLst>
            <a:outerShdw blurRad="57150" dist="19050" dir="5400000" algn="bl" rotWithShape="0">
              <a:srgbClr val="000000">
                <a:alpha val="12000"/>
              </a:srgbClr>
            </a:outerShdw>
          </a:effectLst>
        </p:spPr>
        <p:txBody>
          <a:bodyPr spcFirstLastPara="1" wrap="square" lIns="91425" tIns="91425" rIns="91425" bIns="91425" anchor="ctr" anchorCtr="0">
            <a:noAutofit/>
          </a:bodyPr>
          <a:lstStyle/>
          <a:p>
            <a:r>
              <a:rPr lang="vi-VN" sz="2000" b="1" dirty="0" smtClean="0">
                <a:solidFill>
                  <a:srgbClr val="FFFFFF"/>
                </a:solidFill>
                <a:latin typeface="Concert One"/>
                <a:ea typeface="Concert One"/>
                <a:cs typeface="Concert One"/>
                <a:sym typeface="Concert One"/>
              </a:rPr>
              <a:t>Nhân hóa</a:t>
            </a:r>
            <a:endParaRPr sz="2000" dirty="0"/>
          </a:p>
        </p:txBody>
      </p:sp>
      <p:sp>
        <p:nvSpPr>
          <p:cNvPr id="2334" name="Google Shape;2334;p47"/>
          <p:cNvSpPr/>
          <p:nvPr/>
        </p:nvSpPr>
        <p:spPr>
          <a:xfrm>
            <a:off x="5879125" y="1547475"/>
            <a:ext cx="2563500" cy="2614500"/>
          </a:xfrm>
          <a:prstGeom prst="roundRect">
            <a:avLst>
              <a:gd name="adj" fmla="val 7983"/>
            </a:avLst>
          </a:prstGeom>
          <a:solidFill>
            <a:schemeClr val="lt2"/>
          </a:solidFill>
          <a:ln>
            <a:noFill/>
          </a:ln>
        </p:spPr>
        <p:txBody>
          <a:bodyPr spcFirstLastPara="1" wrap="square" lIns="91425" tIns="91425" rIns="91425" bIns="91425" anchor="ctr" anchorCtr="0">
            <a:noAutofit/>
          </a:bodyPr>
          <a:lstStyle/>
          <a:p>
            <a:endParaRPr/>
          </a:p>
        </p:txBody>
      </p:sp>
      <p:sp>
        <p:nvSpPr>
          <p:cNvPr id="2339" name="Google Shape;2339;p47"/>
          <p:cNvSpPr/>
          <p:nvPr/>
        </p:nvSpPr>
        <p:spPr>
          <a:xfrm>
            <a:off x="5999075" y="1380979"/>
            <a:ext cx="1462255" cy="324000"/>
          </a:xfrm>
          <a:prstGeom prst="roundRect">
            <a:avLst>
              <a:gd name="adj" fmla="val 16667"/>
            </a:avLst>
          </a:prstGeom>
          <a:solidFill>
            <a:schemeClr val="dk1"/>
          </a:solidFill>
          <a:ln>
            <a:noFill/>
          </a:ln>
          <a:effectLst>
            <a:outerShdw blurRad="57150" dist="19050" dir="5400000" algn="bl" rotWithShape="0">
              <a:srgbClr val="000000">
                <a:alpha val="12000"/>
              </a:srgbClr>
            </a:outerShdw>
          </a:effectLst>
        </p:spPr>
        <p:txBody>
          <a:bodyPr spcFirstLastPara="1" wrap="square" lIns="91425" tIns="91425" rIns="91425" bIns="91425" anchor="ctr" anchorCtr="0">
            <a:noAutofit/>
          </a:bodyPr>
          <a:lstStyle/>
          <a:p>
            <a:r>
              <a:rPr lang="vi-VN" sz="2000" b="1" dirty="0" smtClean="0">
                <a:solidFill>
                  <a:srgbClr val="FFFFFF"/>
                </a:solidFill>
                <a:latin typeface="Concert One"/>
                <a:sym typeface="Concert One"/>
              </a:rPr>
              <a:t>Điệp ngữ</a:t>
            </a:r>
            <a:endParaRPr sz="2000" dirty="0"/>
          </a:p>
        </p:txBody>
      </p:sp>
      <p:sp>
        <p:nvSpPr>
          <p:cNvPr id="2" name="Title 1"/>
          <p:cNvSpPr>
            <a:spLocks noGrp="1"/>
          </p:cNvSpPr>
          <p:nvPr>
            <p:ph type="title"/>
          </p:nvPr>
        </p:nvSpPr>
        <p:spPr>
          <a:xfrm>
            <a:off x="594733" y="263625"/>
            <a:ext cx="8337300" cy="572700"/>
          </a:xfrm>
        </p:spPr>
        <p:txBody>
          <a:bodyPr/>
          <a:lstStyle/>
          <a:p>
            <a:r>
              <a:rPr lang="en-US" sz="3600" dirty="0" smtClean="0"/>
              <a:t>2. </a:t>
            </a:r>
            <a:r>
              <a:rPr lang="en-US" sz="3600" dirty="0" err="1" smtClean="0"/>
              <a:t>Biện</a:t>
            </a:r>
            <a:r>
              <a:rPr lang="en-US" sz="3600" dirty="0" smtClean="0"/>
              <a:t> </a:t>
            </a:r>
            <a:r>
              <a:rPr lang="en-US" sz="3600" dirty="0" err="1" smtClean="0"/>
              <a:t>pháp</a:t>
            </a:r>
            <a:r>
              <a:rPr lang="en-US" sz="3600" dirty="0" smtClean="0"/>
              <a:t> </a:t>
            </a:r>
            <a:r>
              <a:rPr lang="en-US" sz="3600" dirty="0" err="1" smtClean="0"/>
              <a:t>tu</a:t>
            </a:r>
            <a:r>
              <a:rPr lang="en-US" sz="3600" dirty="0" smtClean="0"/>
              <a:t> </a:t>
            </a:r>
            <a:r>
              <a:rPr lang="en-US" sz="3600" dirty="0" err="1" smtClean="0"/>
              <a:t>từ</a:t>
            </a:r>
            <a:endParaRPr lang="en-US" sz="3600" dirty="0"/>
          </a:p>
        </p:txBody>
      </p:sp>
      <p:sp>
        <p:nvSpPr>
          <p:cNvPr id="3" name="Rectangle 2"/>
          <p:cNvSpPr/>
          <p:nvPr/>
        </p:nvSpPr>
        <p:spPr>
          <a:xfrm>
            <a:off x="772629" y="1871475"/>
            <a:ext cx="2358142" cy="2246769"/>
          </a:xfrm>
          <a:prstGeom prst="rect">
            <a:avLst/>
          </a:prstGeom>
        </p:spPr>
        <p:txBody>
          <a:bodyPr wrap="square">
            <a:spAutoFit/>
          </a:bodyPr>
          <a:lstStyle/>
          <a:p>
            <a:pPr algn="just">
              <a:buClrTx/>
              <a:buFontTx/>
              <a:buNone/>
            </a:pPr>
            <a:r>
              <a:rPr lang="vi-VN" sz="2000" kern="1200" dirty="0" smtClean="0">
                <a:solidFill>
                  <a:srgbClr val="FFFFFF"/>
                </a:solidFill>
                <a:latin typeface="Times New Roman" panose="02020603050405020304" pitchFamily="18" charset="0"/>
                <a:ea typeface="Calibri" panose="020F0502020204030204" pitchFamily="34" charset="0"/>
              </a:rPr>
              <a:t>Đ</a:t>
            </a:r>
            <a:r>
              <a:rPr lang="en-US" sz="2000" kern="1200" dirty="0" err="1" smtClean="0">
                <a:solidFill>
                  <a:srgbClr val="FFFFFF"/>
                </a:solidFill>
                <a:latin typeface="Times New Roman" panose="02020603050405020304" pitchFamily="18" charset="0"/>
                <a:ea typeface="Calibri" panose="020F0502020204030204" pitchFamily="34" charset="0"/>
              </a:rPr>
              <a:t>ối</a:t>
            </a:r>
            <a:r>
              <a:rPr lang="en-US" sz="2000" kern="1200" dirty="0" smtClean="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chiếu</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sự</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vật</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hiện</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tượng</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này</a:t>
            </a:r>
            <a:r>
              <a:rPr lang="en-US" sz="2000" kern="1200" dirty="0">
                <a:solidFill>
                  <a:srgbClr val="FFFFFF"/>
                </a:solidFill>
                <a:latin typeface="Times New Roman" panose="02020603050405020304" pitchFamily="18" charset="0"/>
                <a:ea typeface="Calibri" panose="020F0502020204030204" pitchFamily="34" charset="0"/>
              </a:rPr>
              <a:t> </a:t>
            </a:r>
            <a:r>
              <a:rPr lang="vi-VN" sz="2000" kern="1200" dirty="0">
                <a:solidFill>
                  <a:srgbClr val="FFFFFF"/>
                </a:solidFill>
                <a:latin typeface="Times New Roman" panose="02020603050405020304" pitchFamily="18" charset="0"/>
                <a:ea typeface="Calibri" panose="020F0502020204030204" pitchFamily="34" charset="0"/>
              </a:rPr>
              <a:t>-</a:t>
            </a:r>
            <a:r>
              <a:rPr lang="en-US" sz="2000" kern="1200" dirty="0" smtClean="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sự</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vật</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hiện</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tượng</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khác</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dựa</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trên</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nét</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tương</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đồng</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để</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làm</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tăng</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sức</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gợi</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hình</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gợi</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cảm</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cho</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sự</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diễn</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đạt</a:t>
            </a:r>
            <a:r>
              <a:rPr lang="en-US" sz="2000" kern="1200" dirty="0">
                <a:solidFill>
                  <a:srgbClr val="FFFFFF"/>
                </a:solidFill>
                <a:latin typeface="Times New Roman" panose="02020603050405020304" pitchFamily="18" charset="0"/>
                <a:ea typeface="Calibri" panose="020F0502020204030204" pitchFamily="34" charset="0"/>
              </a:rPr>
              <a:t>.</a:t>
            </a:r>
          </a:p>
        </p:txBody>
      </p:sp>
      <p:sp>
        <p:nvSpPr>
          <p:cNvPr id="4" name="Rectangle 3"/>
          <p:cNvSpPr/>
          <p:nvPr/>
        </p:nvSpPr>
        <p:spPr>
          <a:xfrm>
            <a:off x="3279776" y="1871474"/>
            <a:ext cx="2385372" cy="2246769"/>
          </a:xfrm>
          <a:prstGeom prst="rect">
            <a:avLst/>
          </a:prstGeom>
        </p:spPr>
        <p:txBody>
          <a:bodyPr wrap="square">
            <a:spAutoFit/>
          </a:bodyPr>
          <a:lstStyle/>
          <a:p>
            <a:pPr algn="just">
              <a:buClrTx/>
              <a:buFontTx/>
              <a:buNone/>
            </a:pPr>
            <a:r>
              <a:rPr lang="en-US" sz="2000" kern="1200" dirty="0" err="1">
                <a:solidFill>
                  <a:srgbClr val="FFFFFF"/>
                </a:solidFill>
                <a:latin typeface="Times New Roman" panose="02020603050405020304" pitchFamily="18" charset="0"/>
                <a:ea typeface="Times New Roman" panose="02020603050405020304" pitchFamily="18" charset="0"/>
              </a:rPr>
              <a:t>Là</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biện</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pháp</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tu</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từ</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gán</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thuộc</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tính</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của</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người</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cho</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những</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sự</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vật</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không</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phải</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là</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smtClean="0">
                <a:solidFill>
                  <a:srgbClr val="FFFFFF"/>
                </a:solidFill>
                <a:latin typeface="Times New Roman" panose="02020603050405020304" pitchFamily="18" charset="0"/>
                <a:ea typeface="Times New Roman" panose="02020603050405020304" pitchFamily="18" charset="0"/>
              </a:rPr>
              <a:t>người</a:t>
            </a:r>
            <a:r>
              <a:rPr lang="vi-VN" sz="2000" kern="1200" dirty="0" smtClean="0">
                <a:solidFill>
                  <a:srgbClr val="FFFFFF"/>
                </a:solidFill>
                <a:latin typeface="Times New Roman" panose="02020603050405020304" pitchFamily="18" charset="0"/>
                <a:ea typeface="Times New Roman" panose="02020603050405020304" pitchFamily="18" charset="0"/>
              </a:rPr>
              <a:t> </a:t>
            </a:r>
            <a:r>
              <a:rPr lang="vi-VN" sz="2000" kern="1200" dirty="0" smtClean="0">
                <a:solidFill>
                  <a:srgbClr val="FFFFFF"/>
                </a:solidFill>
                <a:latin typeface="Times New Roman" panose="02020603050405020304" pitchFamily="18" charset="0"/>
                <a:ea typeface="Times New Roman" panose="02020603050405020304" pitchFamily="18" charset="0"/>
                <a:sym typeface="Wingdings" panose="05000000000000000000" pitchFamily="2" charset="2"/>
              </a:rPr>
              <a:t></a:t>
            </a:r>
            <a:r>
              <a:rPr lang="en-US" sz="2000" kern="1200" dirty="0" smtClean="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tăng</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sức</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gợi</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hình</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gợi</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cảm</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cho</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sự</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diễn</a:t>
            </a:r>
            <a:r>
              <a:rPr lang="en-US" sz="2000" kern="1200" dirty="0">
                <a:solidFill>
                  <a:srgbClr val="FFFFFF"/>
                </a:solidFill>
                <a:latin typeface="Times New Roman" panose="02020603050405020304" pitchFamily="18" charset="0"/>
                <a:ea typeface="Times New Roman" panose="02020603050405020304" pitchFamily="18" charset="0"/>
              </a:rPr>
              <a:t> </a:t>
            </a:r>
            <a:r>
              <a:rPr lang="en-US" sz="2000" kern="1200" dirty="0" err="1">
                <a:solidFill>
                  <a:srgbClr val="FFFFFF"/>
                </a:solidFill>
                <a:latin typeface="Times New Roman" panose="02020603050405020304" pitchFamily="18" charset="0"/>
                <a:ea typeface="Times New Roman" panose="02020603050405020304" pitchFamily="18" charset="0"/>
              </a:rPr>
              <a:t>đạt</a:t>
            </a:r>
            <a:r>
              <a:rPr lang="en-US" sz="2000" kern="1200" dirty="0">
                <a:solidFill>
                  <a:srgbClr val="FFFFFF"/>
                </a:solidFill>
                <a:latin typeface="Times New Roman" panose="02020603050405020304" pitchFamily="18" charset="0"/>
                <a:ea typeface="Times New Roman" panose="02020603050405020304" pitchFamily="18" charset="0"/>
              </a:rPr>
              <a:t>.</a:t>
            </a:r>
            <a:endParaRPr lang="en-US" sz="2000" kern="1200" dirty="0">
              <a:solidFill>
                <a:srgbClr val="FFFFFF"/>
              </a:solidFill>
              <a:latin typeface="Times New Roman" panose="02020603050405020304" pitchFamily="18" charset="0"/>
              <a:ea typeface="Calibri" panose="020F0502020204030204" pitchFamily="34" charset="0"/>
            </a:endParaRPr>
          </a:p>
        </p:txBody>
      </p:sp>
      <p:sp>
        <p:nvSpPr>
          <p:cNvPr id="5" name="Rectangle 4"/>
          <p:cNvSpPr/>
          <p:nvPr/>
        </p:nvSpPr>
        <p:spPr>
          <a:xfrm>
            <a:off x="5879125" y="1871474"/>
            <a:ext cx="2563500" cy="1938992"/>
          </a:xfrm>
          <a:prstGeom prst="rect">
            <a:avLst/>
          </a:prstGeom>
        </p:spPr>
        <p:txBody>
          <a:bodyPr wrap="square">
            <a:spAutoFit/>
          </a:bodyPr>
          <a:lstStyle/>
          <a:p>
            <a:pPr algn="just">
              <a:buClrTx/>
              <a:buFontTx/>
              <a:buNone/>
            </a:pPr>
            <a:r>
              <a:rPr lang="en-US" sz="2000" kern="1200" dirty="0" err="1">
                <a:solidFill>
                  <a:srgbClr val="FFFFFF"/>
                </a:solidFill>
                <a:latin typeface="Times New Roman" panose="02020603050405020304" pitchFamily="18" charset="0"/>
                <a:ea typeface="Calibri" panose="020F0502020204030204" pitchFamily="34" charset="0"/>
              </a:rPr>
              <a:t>Là</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phép</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tu</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từ</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lặp</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đi</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lặp</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lại</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một</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từ</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đôi</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khi</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là</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một</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cụm</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từ</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hoặc</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cả</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một</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câu</a:t>
            </a:r>
            <a:r>
              <a:rPr lang="en-US" sz="2000" kern="1200" dirty="0">
                <a:solidFill>
                  <a:srgbClr val="FFFFFF"/>
                </a:solidFill>
                <a:latin typeface="Times New Roman" panose="02020603050405020304" pitchFamily="18" charset="0"/>
                <a:ea typeface="Calibri" panose="020F0502020204030204" pitchFamily="34" charset="0"/>
              </a:rPr>
              <a:t>) </a:t>
            </a:r>
            <a:r>
              <a:rPr lang="vi-VN" sz="2000" kern="1200" dirty="0" smtClean="0">
                <a:solidFill>
                  <a:srgbClr val="FFFFFF"/>
                </a:solidFill>
                <a:latin typeface="Times New Roman" panose="02020603050405020304" pitchFamily="18" charset="0"/>
                <a:ea typeface="Calibri" panose="020F0502020204030204" pitchFamily="34" charset="0"/>
                <a:sym typeface="Wingdings" panose="05000000000000000000" pitchFamily="2" charset="2"/>
              </a:rPr>
              <a:t></a:t>
            </a:r>
            <a:r>
              <a:rPr lang="en-US" sz="2000" kern="1200" dirty="0" smtClean="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làm</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nổi</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bật</a:t>
            </a:r>
            <a:r>
              <a:rPr lang="en-US" sz="2000" kern="1200" dirty="0">
                <a:solidFill>
                  <a:srgbClr val="FFFFFF"/>
                </a:solidFill>
                <a:latin typeface="Times New Roman" panose="02020603050405020304" pitchFamily="18" charset="0"/>
                <a:ea typeface="Calibri" panose="020F0502020204030204" pitchFamily="34" charset="0"/>
              </a:rPr>
              <a:t> ý </a:t>
            </a:r>
            <a:r>
              <a:rPr lang="en-US" sz="2000" kern="1200" dirty="0" err="1">
                <a:solidFill>
                  <a:srgbClr val="FFFFFF"/>
                </a:solidFill>
                <a:latin typeface="Times New Roman" panose="02020603050405020304" pitchFamily="18" charset="0"/>
                <a:ea typeface="Calibri" panose="020F0502020204030204" pitchFamily="34" charset="0"/>
              </a:rPr>
              <a:t>muốn</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nhấn</a:t>
            </a:r>
            <a:r>
              <a:rPr lang="en-US" sz="2000" kern="1200" dirty="0">
                <a:solidFill>
                  <a:srgbClr val="FFFFFF"/>
                </a:solidFill>
                <a:latin typeface="Times New Roman" panose="02020603050405020304" pitchFamily="18" charset="0"/>
                <a:ea typeface="Calibri" panose="020F0502020204030204" pitchFamily="34" charset="0"/>
              </a:rPr>
              <a:t> </a:t>
            </a:r>
            <a:r>
              <a:rPr lang="en-US" sz="2000" kern="1200" dirty="0" err="1">
                <a:solidFill>
                  <a:srgbClr val="FFFFFF"/>
                </a:solidFill>
                <a:latin typeface="Times New Roman" panose="02020603050405020304" pitchFamily="18" charset="0"/>
                <a:ea typeface="Calibri" panose="020F0502020204030204" pitchFamily="34" charset="0"/>
              </a:rPr>
              <a:t>mạnh</a:t>
            </a:r>
            <a:r>
              <a:rPr lang="en-US" sz="2000" kern="1200" dirty="0">
                <a:solidFill>
                  <a:srgbClr val="FFFFFF"/>
                </a:solidFill>
                <a:latin typeface="Times New Roman" panose="02020603050405020304" pitchFamily="18" charset="0"/>
                <a:ea typeface="Calibri" panose="020F0502020204030204" pitchFamily="34" charset="0"/>
              </a:rPr>
              <a:t>.</a:t>
            </a:r>
            <a:endParaRPr lang="en-US" sz="1600" kern="1200" dirty="0">
              <a:solidFill>
                <a:srgbClr val="FFFF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9083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27"/>
                                        </p:tgtEl>
                                        <p:attrNameLst>
                                          <p:attrName>style.visibility</p:attrName>
                                        </p:attrNameLst>
                                      </p:cBhvr>
                                      <p:to>
                                        <p:strVal val="visible"/>
                                      </p:to>
                                    </p:set>
                                    <p:animEffect transition="in" filter="fade">
                                      <p:cBhvr>
                                        <p:cTn id="7" dur="1000"/>
                                        <p:tgtEl>
                                          <p:spTgt spid="2327"/>
                                        </p:tgtEl>
                                      </p:cBhvr>
                                    </p:animEffect>
                                    <p:anim calcmode="lin" valueType="num">
                                      <p:cBhvr>
                                        <p:cTn id="8" dur="1000" fill="hold"/>
                                        <p:tgtEl>
                                          <p:spTgt spid="2327"/>
                                        </p:tgtEl>
                                        <p:attrNameLst>
                                          <p:attrName>ppt_x</p:attrName>
                                        </p:attrNameLst>
                                      </p:cBhvr>
                                      <p:tavLst>
                                        <p:tav tm="0">
                                          <p:val>
                                            <p:strVal val="#ppt_x"/>
                                          </p:val>
                                        </p:tav>
                                        <p:tav tm="100000">
                                          <p:val>
                                            <p:strVal val="#ppt_x"/>
                                          </p:val>
                                        </p:tav>
                                      </p:tavLst>
                                    </p:anim>
                                    <p:anim calcmode="lin" valueType="num">
                                      <p:cBhvr>
                                        <p:cTn id="9" dur="1000" fill="hold"/>
                                        <p:tgtEl>
                                          <p:spTgt spid="23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22"/>
                                        </p:tgtEl>
                                        <p:attrNameLst>
                                          <p:attrName>style.visibility</p:attrName>
                                        </p:attrNameLst>
                                      </p:cBhvr>
                                      <p:to>
                                        <p:strVal val="visible"/>
                                      </p:to>
                                    </p:set>
                                    <p:animEffect transition="in" filter="fade">
                                      <p:cBhvr>
                                        <p:cTn id="12" dur="1000"/>
                                        <p:tgtEl>
                                          <p:spTgt spid="2322"/>
                                        </p:tgtEl>
                                      </p:cBhvr>
                                    </p:animEffect>
                                    <p:anim calcmode="lin" valueType="num">
                                      <p:cBhvr>
                                        <p:cTn id="13" dur="1000" fill="hold"/>
                                        <p:tgtEl>
                                          <p:spTgt spid="2322"/>
                                        </p:tgtEl>
                                        <p:attrNameLst>
                                          <p:attrName>ppt_x</p:attrName>
                                        </p:attrNameLst>
                                      </p:cBhvr>
                                      <p:tavLst>
                                        <p:tav tm="0">
                                          <p:val>
                                            <p:strVal val="#ppt_x"/>
                                          </p:val>
                                        </p:tav>
                                        <p:tav tm="100000">
                                          <p:val>
                                            <p:strVal val="#ppt_x"/>
                                          </p:val>
                                        </p:tav>
                                      </p:tavLst>
                                    </p:anim>
                                    <p:anim calcmode="lin" valueType="num">
                                      <p:cBhvr>
                                        <p:cTn id="14" dur="1000" fill="hold"/>
                                        <p:tgtEl>
                                          <p:spTgt spid="23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33"/>
                                        </p:tgtEl>
                                        <p:attrNameLst>
                                          <p:attrName>style.visibility</p:attrName>
                                        </p:attrNameLst>
                                      </p:cBhvr>
                                      <p:to>
                                        <p:strVal val="visible"/>
                                      </p:to>
                                    </p:set>
                                    <p:animEffect transition="in" filter="barn(inVertical)">
                                      <p:cBhvr>
                                        <p:cTn id="24" dur="500"/>
                                        <p:tgtEl>
                                          <p:spTgt spid="233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328"/>
                                        </p:tgtEl>
                                        <p:attrNameLst>
                                          <p:attrName>style.visibility</p:attrName>
                                        </p:attrNameLst>
                                      </p:cBhvr>
                                      <p:to>
                                        <p:strVal val="visible"/>
                                      </p:to>
                                    </p:set>
                                    <p:animEffect transition="in" filter="barn(inVertical)">
                                      <p:cBhvr>
                                        <p:cTn id="27" dur="500"/>
                                        <p:tgtEl>
                                          <p:spTgt spid="232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39"/>
                                        </p:tgtEl>
                                        <p:attrNameLst>
                                          <p:attrName>style.visibility</p:attrName>
                                        </p:attrNameLst>
                                      </p:cBhvr>
                                      <p:to>
                                        <p:strVal val="visible"/>
                                      </p:to>
                                    </p:set>
                                    <p:animEffect transition="in" filter="fade">
                                      <p:cBhvr>
                                        <p:cTn id="35" dur="1000"/>
                                        <p:tgtEl>
                                          <p:spTgt spid="2339"/>
                                        </p:tgtEl>
                                      </p:cBhvr>
                                    </p:animEffect>
                                    <p:anim calcmode="lin" valueType="num">
                                      <p:cBhvr>
                                        <p:cTn id="36" dur="1000" fill="hold"/>
                                        <p:tgtEl>
                                          <p:spTgt spid="2339"/>
                                        </p:tgtEl>
                                        <p:attrNameLst>
                                          <p:attrName>ppt_x</p:attrName>
                                        </p:attrNameLst>
                                      </p:cBhvr>
                                      <p:tavLst>
                                        <p:tav tm="0">
                                          <p:val>
                                            <p:strVal val="#ppt_x"/>
                                          </p:val>
                                        </p:tav>
                                        <p:tav tm="100000">
                                          <p:val>
                                            <p:strVal val="#ppt_x"/>
                                          </p:val>
                                        </p:tav>
                                      </p:tavLst>
                                    </p:anim>
                                    <p:anim calcmode="lin" valueType="num">
                                      <p:cBhvr>
                                        <p:cTn id="37" dur="1000" fill="hold"/>
                                        <p:tgtEl>
                                          <p:spTgt spid="233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334"/>
                                        </p:tgtEl>
                                        <p:attrNameLst>
                                          <p:attrName>style.visibility</p:attrName>
                                        </p:attrNameLst>
                                      </p:cBhvr>
                                      <p:to>
                                        <p:strVal val="visible"/>
                                      </p:to>
                                    </p:set>
                                    <p:animEffect transition="in" filter="fade">
                                      <p:cBhvr>
                                        <p:cTn id="40" dur="1000"/>
                                        <p:tgtEl>
                                          <p:spTgt spid="2334"/>
                                        </p:tgtEl>
                                      </p:cBhvr>
                                    </p:animEffect>
                                    <p:anim calcmode="lin" valueType="num">
                                      <p:cBhvr>
                                        <p:cTn id="41" dur="1000" fill="hold"/>
                                        <p:tgtEl>
                                          <p:spTgt spid="2334"/>
                                        </p:tgtEl>
                                        <p:attrNameLst>
                                          <p:attrName>ppt_x</p:attrName>
                                        </p:attrNameLst>
                                      </p:cBhvr>
                                      <p:tavLst>
                                        <p:tav tm="0">
                                          <p:val>
                                            <p:strVal val="#ppt_x"/>
                                          </p:val>
                                        </p:tav>
                                        <p:tav tm="100000">
                                          <p:val>
                                            <p:strVal val="#ppt_x"/>
                                          </p:val>
                                        </p:tav>
                                      </p:tavLst>
                                    </p:anim>
                                    <p:anim calcmode="lin" valueType="num">
                                      <p:cBhvr>
                                        <p:cTn id="42" dur="1000" fill="hold"/>
                                        <p:tgtEl>
                                          <p:spTgt spid="233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2" grpId="0" animBg="1"/>
      <p:bldP spid="2327" grpId="0" animBg="1"/>
      <p:bldP spid="2328" grpId="0" animBg="1"/>
      <p:bldP spid="2333" grpId="0" animBg="1"/>
      <p:bldP spid="2334" grpId="0" animBg="1"/>
      <p:bldP spid="2339" grpId="0" animBg="1"/>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48" name="Google Shape;1948;p35"/>
          <p:cNvSpPr/>
          <p:nvPr/>
        </p:nvSpPr>
        <p:spPr>
          <a:xfrm rot="-9927902">
            <a:off x="5821037" y="-697753"/>
            <a:ext cx="3837814" cy="4218316"/>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91425" tIns="91425" rIns="91425" bIns="91425" anchor="ctr" anchorCtr="0">
            <a:noAutofit/>
          </a:bodyPr>
          <a:lstStyle/>
          <a:p>
            <a:endParaRPr/>
          </a:p>
        </p:txBody>
      </p:sp>
      <p:sp>
        <p:nvSpPr>
          <p:cNvPr id="1949" name="Google Shape;1949;p35"/>
          <p:cNvSpPr txBox="1">
            <a:spLocks noGrp="1"/>
          </p:cNvSpPr>
          <p:nvPr>
            <p:ph type="title"/>
          </p:nvPr>
        </p:nvSpPr>
        <p:spPr>
          <a:xfrm>
            <a:off x="4307775" y="2315475"/>
            <a:ext cx="43491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Luyện</a:t>
            </a:r>
            <a:r>
              <a:rPr lang="en-US" dirty="0" smtClean="0"/>
              <a:t> </a:t>
            </a:r>
            <a:r>
              <a:rPr lang="en-US" dirty="0" err="1" smtClean="0"/>
              <a:t>tập</a:t>
            </a:r>
            <a:endParaRPr dirty="0"/>
          </a:p>
        </p:txBody>
      </p:sp>
      <p:sp>
        <p:nvSpPr>
          <p:cNvPr id="1951" name="Google Shape;1951;p35"/>
          <p:cNvSpPr txBox="1">
            <a:spLocks noGrp="1"/>
          </p:cNvSpPr>
          <p:nvPr>
            <p:ph type="title" idx="2"/>
          </p:nvPr>
        </p:nvSpPr>
        <p:spPr>
          <a:xfrm>
            <a:off x="4307775" y="1529050"/>
            <a:ext cx="36918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II</a:t>
            </a:r>
            <a:endParaRPr dirty="0"/>
          </a:p>
        </p:txBody>
      </p:sp>
      <p:cxnSp>
        <p:nvCxnSpPr>
          <p:cNvPr id="1952" name="Google Shape;1952;p35"/>
          <p:cNvCxnSpPr/>
          <p:nvPr/>
        </p:nvCxnSpPr>
        <p:spPr>
          <a:xfrm>
            <a:off x="3835900" y="1208850"/>
            <a:ext cx="0" cy="2725800"/>
          </a:xfrm>
          <a:prstGeom prst="straightConnector1">
            <a:avLst/>
          </a:prstGeom>
          <a:noFill/>
          <a:ln w="19050" cap="flat" cmpd="sng">
            <a:solidFill>
              <a:schemeClr val="lt1"/>
            </a:solidFill>
            <a:prstDash val="solid"/>
            <a:round/>
            <a:headEnd type="none" w="med" len="med"/>
            <a:tailEnd type="none" w="med" len="med"/>
          </a:ln>
        </p:spPr>
      </p:cxnSp>
      <p:sp>
        <p:nvSpPr>
          <p:cNvPr id="1953" name="Google Shape;1953;p35"/>
          <p:cNvSpPr/>
          <p:nvPr/>
        </p:nvSpPr>
        <p:spPr>
          <a:xfrm rot="5820773">
            <a:off x="45478" y="1515685"/>
            <a:ext cx="3286363" cy="1827919"/>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1954" name="Google Shape;1954;p35"/>
          <p:cNvGrpSpPr/>
          <p:nvPr/>
        </p:nvGrpSpPr>
        <p:grpSpPr>
          <a:xfrm>
            <a:off x="785479" y="799968"/>
            <a:ext cx="3022896" cy="3259367"/>
            <a:chOff x="1215813" y="1110402"/>
            <a:chExt cx="2710631" cy="2922675"/>
          </a:xfrm>
        </p:grpSpPr>
        <p:sp>
          <p:nvSpPr>
            <p:cNvPr id="1955"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56"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57"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5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5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9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991" name="Google Shape;1991;p35"/>
          <p:cNvSpPr/>
          <p:nvPr/>
        </p:nvSpPr>
        <p:spPr>
          <a:xfrm rot="3235207">
            <a:off x="7965564" y="368366"/>
            <a:ext cx="2310416" cy="4406761"/>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90046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9"/>
                                        </p:tgtEl>
                                        <p:attrNameLst>
                                          <p:attrName>style.visibility</p:attrName>
                                        </p:attrNameLst>
                                      </p:cBhvr>
                                      <p:to>
                                        <p:strVal val="visible"/>
                                      </p:to>
                                    </p:set>
                                    <p:animEffect transition="in" filter="wipe(down)">
                                      <p:cBhvr>
                                        <p:cTn id="7" dur="500"/>
                                        <p:tgtEl>
                                          <p:spTgt spid="1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2" name="Text Box 21"/>
          <p:cNvSpPr txBox="1">
            <a:spLocks noChangeArrowheads="1"/>
          </p:cNvSpPr>
          <p:nvPr/>
        </p:nvSpPr>
        <p:spPr bwMode="auto">
          <a:xfrm>
            <a:off x="1896606" y="2268616"/>
            <a:ext cx="2449364"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1906880" y="1910823"/>
            <a:ext cx="2747313"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0" name="Text Box 21"/>
          <p:cNvSpPr txBox="1">
            <a:spLocks noChangeArrowheads="1"/>
          </p:cNvSpPr>
          <p:nvPr/>
        </p:nvSpPr>
        <p:spPr bwMode="auto">
          <a:xfrm>
            <a:off x="1908164" y="1541634"/>
            <a:ext cx="2992609"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9" name="Text Box 21"/>
          <p:cNvSpPr txBox="1">
            <a:spLocks noChangeArrowheads="1"/>
          </p:cNvSpPr>
          <p:nvPr/>
        </p:nvSpPr>
        <p:spPr bwMode="auto">
          <a:xfrm>
            <a:off x="1903134" y="1164817"/>
            <a:ext cx="2607221"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833" name="Google Shape;1833;p33"/>
          <p:cNvSpPr txBox="1">
            <a:spLocks noGrp="1"/>
          </p:cNvSpPr>
          <p:nvPr>
            <p:ph type="title"/>
          </p:nvPr>
        </p:nvSpPr>
        <p:spPr>
          <a:xfrm>
            <a:off x="389250" y="237066"/>
            <a:ext cx="83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smtClean="0"/>
              <a:t>B</a:t>
            </a:r>
            <a:r>
              <a:rPr lang="en" sz="3600" dirty="0" smtClean="0"/>
              <a:t>ài tập 1</a:t>
            </a:r>
            <a:endParaRPr sz="3600" dirty="0"/>
          </a:p>
        </p:txBody>
      </p:sp>
      <p:sp>
        <p:nvSpPr>
          <p:cNvPr id="7" name="Rectangle 6"/>
          <p:cNvSpPr/>
          <p:nvPr/>
        </p:nvSpPr>
        <p:spPr>
          <a:xfrm>
            <a:off x="1827120" y="1087169"/>
            <a:ext cx="3175244" cy="1569660"/>
          </a:xfrm>
          <a:prstGeom prst="rect">
            <a:avLst/>
          </a:prstGeom>
        </p:spPr>
        <p:txBody>
          <a:bodyPr wrap="square">
            <a:spAutoFit/>
          </a:bodyPr>
          <a:lstStyle/>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Mắt trẻ con sáng lắm</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Nhưng chưa thấy gì đâu</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Mặt trời mới nhô cao</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en-US" sz="2400" kern="1200" dirty="0">
                <a:solidFill>
                  <a:srgbClr val="FF0000"/>
                </a:solidFill>
                <a:latin typeface="Times New Roman" panose="02020603050405020304" pitchFamily="18" charset="0"/>
                <a:ea typeface="Times New Roman" panose="02020603050405020304" pitchFamily="18" charset="0"/>
              </a:rPr>
              <a:t>Cho </a:t>
            </a:r>
            <a:r>
              <a:rPr lang="en-US" sz="2400" kern="1200" dirty="0" err="1">
                <a:solidFill>
                  <a:srgbClr val="FF0000"/>
                </a:solidFill>
                <a:latin typeface="Times New Roman" panose="02020603050405020304" pitchFamily="18" charset="0"/>
                <a:ea typeface="Times New Roman" panose="02020603050405020304" pitchFamily="18" charset="0"/>
              </a:rPr>
              <a:t>trẻ</a:t>
            </a:r>
            <a:r>
              <a:rPr lang="en-US" sz="2400" kern="1200" dirty="0">
                <a:solidFill>
                  <a:srgbClr val="FF0000"/>
                </a:solidFill>
                <a:latin typeface="Times New Roman" panose="02020603050405020304" pitchFamily="18" charset="0"/>
                <a:ea typeface="Times New Roman" panose="02020603050405020304" pitchFamily="18" charset="0"/>
              </a:rPr>
              <a:t> con </a:t>
            </a:r>
            <a:r>
              <a:rPr lang="en-US" sz="2400" kern="1200" dirty="0" err="1">
                <a:solidFill>
                  <a:srgbClr val="FF0000"/>
                </a:solidFill>
                <a:latin typeface="Times New Roman" panose="02020603050405020304" pitchFamily="18" charset="0"/>
                <a:ea typeface="Times New Roman" panose="02020603050405020304" pitchFamily="18" charset="0"/>
              </a:rPr>
              <a:t>nhìn</a:t>
            </a:r>
            <a:r>
              <a:rPr lang="en-US" sz="2400" kern="1200" dirty="0">
                <a:solidFill>
                  <a:srgbClr val="FF0000"/>
                </a:solidFill>
                <a:latin typeface="Times New Roman" panose="02020603050405020304" pitchFamily="18" charset="0"/>
                <a:ea typeface="Times New Roman" panose="02020603050405020304" pitchFamily="18" charset="0"/>
              </a:rPr>
              <a:t> </a:t>
            </a:r>
            <a:r>
              <a:rPr lang="en-US" sz="2400" kern="1200" dirty="0" err="1">
                <a:solidFill>
                  <a:srgbClr val="FF0000"/>
                </a:solidFill>
                <a:latin typeface="Times New Roman" panose="02020603050405020304" pitchFamily="18" charset="0"/>
                <a:ea typeface="Times New Roman" panose="02020603050405020304" pitchFamily="18" charset="0"/>
              </a:rPr>
              <a:t>rõ</a:t>
            </a:r>
            <a:r>
              <a:rPr lang="en-US" sz="2400" kern="1200" dirty="0">
                <a:solidFill>
                  <a:srgbClr val="FF0000"/>
                </a:solidFill>
                <a:latin typeface="Times New Roman" panose="02020603050405020304" pitchFamily="18" charset="0"/>
                <a:ea typeface="Times New Roman" panose="02020603050405020304" pitchFamily="18" charset="0"/>
              </a:rPr>
              <a:t> </a:t>
            </a:r>
          </a:p>
        </p:txBody>
      </p:sp>
      <p:sp>
        <p:nvSpPr>
          <p:cNvPr id="13" name="Rectangle 12"/>
          <p:cNvSpPr/>
          <p:nvPr/>
        </p:nvSpPr>
        <p:spPr>
          <a:xfrm>
            <a:off x="506787" y="2934232"/>
            <a:ext cx="7678365"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buFontTx/>
              <a:buNone/>
            </a:pPr>
            <a:r>
              <a:rPr lang="en-US" sz="2400" kern="1200" dirty="0">
                <a:solidFill>
                  <a:schemeClr val="tx1">
                    <a:lumMod val="50000"/>
                  </a:schemeClr>
                </a:solidFill>
                <a:latin typeface="Times New Roman" panose="02020603050405020304" pitchFamily="18" charset="0"/>
                <a:ea typeface="Times New Roman" panose="02020603050405020304" pitchFamily="18" charset="0"/>
              </a:rPr>
              <a:t>a. Theo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từ</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điển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Tiếng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Việt</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b="1" kern="1200" dirty="0" err="1" smtClean="0">
                <a:solidFill>
                  <a:schemeClr val="tx1">
                    <a:lumMod val="50000"/>
                  </a:schemeClr>
                </a:solidFill>
                <a:latin typeface="Times New Roman" panose="02020603050405020304" pitchFamily="18" charset="0"/>
                <a:ea typeface="Times New Roman" panose="02020603050405020304" pitchFamily="18" charset="0"/>
              </a:rPr>
              <a:t>nhô</a:t>
            </a:r>
            <a:r>
              <a:rPr lang="en-US" sz="2400" b="1"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là</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động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từ</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có</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nghĩa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là</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đưa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phần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đầu</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cho</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vượt</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hẳn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lên</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phía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trước</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hoặc</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ra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phía</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trước</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so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với</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những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cái</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xung</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a:solidFill>
                  <a:schemeClr val="tx1">
                    <a:lumMod val="50000"/>
                  </a:schemeClr>
                </a:solidFill>
                <a:latin typeface="Times New Roman" panose="02020603050405020304" pitchFamily="18" charset="0"/>
                <a:ea typeface="Times New Roman" panose="02020603050405020304" pitchFamily="18" charset="0"/>
              </a:rPr>
              <a:t>quanh</a:t>
            </a:r>
            <a:r>
              <a:rPr lang="en-US" sz="2400" kern="1200" dirty="0">
                <a:solidFill>
                  <a:schemeClr val="tx1">
                    <a:lumMod val="50000"/>
                  </a:schemeClr>
                </a:solidFill>
                <a:latin typeface="Times New Roman" panose="02020603050405020304" pitchFamily="18" charset="0"/>
                <a:ea typeface="Times New Roman" panose="02020603050405020304" pitchFamily="18" charset="0"/>
              </a:rPr>
              <a:t>.</a:t>
            </a:r>
          </a:p>
        </p:txBody>
      </p:sp>
      <p:pic>
        <p:nvPicPr>
          <p:cNvPr id="14" name="Picture 13"/>
          <p:cNvPicPr>
            <a:picLocks noChangeAspect="1"/>
          </p:cNvPicPr>
          <p:nvPr/>
        </p:nvPicPr>
        <p:blipFill>
          <a:blip r:embed="rId3"/>
          <a:stretch>
            <a:fillRect/>
          </a:stretch>
        </p:blipFill>
        <p:spPr>
          <a:xfrm>
            <a:off x="5332288" y="1048687"/>
            <a:ext cx="2336618" cy="16913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33"/>
                                        </p:tgtEl>
                                        <p:attrNameLst>
                                          <p:attrName>style.visibility</p:attrName>
                                        </p:attrNameLst>
                                      </p:cBhvr>
                                      <p:to>
                                        <p:strVal val="visible"/>
                                      </p:to>
                                    </p:set>
                                    <p:animEffect transition="in" filter="barn(inVertical)">
                                      <p:cBhvr>
                                        <p:cTn id="7" dur="500"/>
                                        <p:tgtEl>
                                          <p:spTgt spid="18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9" grpId="0" animBg="1"/>
      <p:bldP spid="1833" grpId="0"/>
      <p:bldP spid="7"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2" name="Text Box 21"/>
          <p:cNvSpPr txBox="1">
            <a:spLocks noChangeArrowheads="1"/>
          </p:cNvSpPr>
          <p:nvPr/>
        </p:nvSpPr>
        <p:spPr bwMode="auto">
          <a:xfrm>
            <a:off x="1896606" y="2268616"/>
            <a:ext cx="2449364"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1906880" y="1910823"/>
            <a:ext cx="2747313"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0" name="Text Box 21"/>
          <p:cNvSpPr txBox="1">
            <a:spLocks noChangeArrowheads="1"/>
          </p:cNvSpPr>
          <p:nvPr/>
        </p:nvSpPr>
        <p:spPr bwMode="auto">
          <a:xfrm>
            <a:off x="1908164" y="1541634"/>
            <a:ext cx="2992609"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9" name="Text Box 21"/>
          <p:cNvSpPr txBox="1">
            <a:spLocks noChangeArrowheads="1"/>
          </p:cNvSpPr>
          <p:nvPr/>
        </p:nvSpPr>
        <p:spPr bwMode="auto">
          <a:xfrm>
            <a:off x="1903134" y="1164817"/>
            <a:ext cx="2607221" cy="291541"/>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ClrTx/>
              <a:buFontTx/>
              <a:buNone/>
            </a:pPr>
            <a:endParaRPr lang="en-US" altLang="en-US" sz="2400" i="1" kern="1200" dirty="0">
              <a:solidFill>
                <a:srgbClr val="000000"/>
              </a:solidFill>
              <a:latin typeface="Times New Roman" panose="02020603050405020304" pitchFamily="18" charset="0"/>
              <a:cs typeface="Times New Roman" panose="02020603050405020304" pitchFamily="18" charset="0"/>
            </a:endParaRPr>
          </a:p>
        </p:txBody>
      </p:sp>
      <p:sp>
        <p:nvSpPr>
          <p:cNvPr id="1833" name="Google Shape;1833;p33"/>
          <p:cNvSpPr txBox="1">
            <a:spLocks noGrp="1"/>
          </p:cNvSpPr>
          <p:nvPr>
            <p:ph type="title"/>
          </p:nvPr>
        </p:nvSpPr>
        <p:spPr>
          <a:xfrm>
            <a:off x="389250" y="237066"/>
            <a:ext cx="833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smtClean="0"/>
              <a:t>B</a:t>
            </a:r>
            <a:r>
              <a:rPr lang="en" sz="3600" dirty="0" smtClean="0"/>
              <a:t>ài tập 1</a:t>
            </a:r>
            <a:endParaRPr sz="3600" dirty="0"/>
          </a:p>
        </p:txBody>
      </p:sp>
      <p:sp>
        <p:nvSpPr>
          <p:cNvPr id="7" name="Rectangle 6"/>
          <p:cNvSpPr/>
          <p:nvPr/>
        </p:nvSpPr>
        <p:spPr>
          <a:xfrm>
            <a:off x="1827120" y="1087169"/>
            <a:ext cx="3175244" cy="1569660"/>
          </a:xfrm>
          <a:prstGeom prst="rect">
            <a:avLst/>
          </a:prstGeom>
        </p:spPr>
        <p:txBody>
          <a:bodyPr wrap="square">
            <a:spAutoFit/>
          </a:bodyPr>
          <a:lstStyle/>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Mắt trẻ con sáng lắm</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Nhưng chưa thấy gì đâu</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vi-VN" sz="2400" kern="1200" dirty="0">
                <a:solidFill>
                  <a:srgbClr val="FF0000"/>
                </a:solidFill>
                <a:latin typeface="Times New Roman" panose="02020603050405020304" pitchFamily="18" charset="0"/>
                <a:ea typeface="Times New Roman" panose="02020603050405020304" pitchFamily="18" charset="0"/>
              </a:rPr>
              <a:t>Mặt trời mới nhô cao</a:t>
            </a:r>
            <a:endParaRPr lang="en-US" sz="2400" kern="1200" dirty="0">
              <a:solidFill>
                <a:srgbClr val="FF0000"/>
              </a:solidFill>
              <a:latin typeface="Times New Roman" panose="02020603050405020304" pitchFamily="18" charset="0"/>
              <a:ea typeface="Times New Roman" panose="02020603050405020304" pitchFamily="18" charset="0"/>
            </a:endParaRPr>
          </a:p>
          <a:p>
            <a:pPr>
              <a:buClrTx/>
              <a:buFontTx/>
              <a:buNone/>
            </a:pPr>
            <a:r>
              <a:rPr lang="en-US" sz="2400" kern="1200" dirty="0">
                <a:solidFill>
                  <a:srgbClr val="FF0000"/>
                </a:solidFill>
                <a:latin typeface="Times New Roman" panose="02020603050405020304" pitchFamily="18" charset="0"/>
                <a:ea typeface="Times New Roman" panose="02020603050405020304" pitchFamily="18" charset="0"/>
              </a:rPr>
              <a:t>Cho </a:t>
            </a:r>
            <a:r>
              <a:rPr lang="en-US" sz="2400" kern="1200" dirty="0" err="1">
                <a:solidFill>
                  <a:srgbClr val="FF0000"/>
                </a:solidFill>
                <a:latin typeface="Times New Roman" panose="02020603050405020304" pitchFamily="18" charset="0"/>
                <a:ea typeface="Times New Roman" panose="02020603050405020304" pitchFamily="18" charset="0"/>
              </a:rPr>
              <a:t>trẻ</a:t>
            </a:r>
            <a:r>
              <a:rPr lang="en-US" sz="2400" kern="1200" dirty="0">
                <a:solidFill>
                  <a:srgbClr val="FF0000"/>
                </a:solidFill>
                <a:latin typeface="Times New Roman" panose="02020603050405020304" pitchFamily="18" charset="0"/>
                <a:ea typeface="Times New Roman" panose="02020603050405020304" pitchFamily="18" charset="0"/>
              </a:rPr>
              <a:t> con </a:t>
            </a:r>
            <a:r>
              <a:rPr lang="en-US" sz="2400" kern="1200" dirty="0" err="1">
                <a:solidFill>
                  <a:srgbClr val="FF0000"/>
                </a:solidFill>
                <a:latin typeface="Times New Roman" panose="02020603050405020304" pitchFamily="18" charset="0"/>
                <a:ea typeface="Times New Roman" panose="02020603050405020304" pitchFamily="18" charset="0"/>
              </a:rPr>
              <a:t>nhìn</a:t>
            </a:r>
            <a:r>
              <a:rPr lang="en-US" sz="2400" kern="1200" dirty="0">
                <a:solidFill>
                  <a:srgbClr val="FF0000"/>
                </a:solidFill>
                <a:latin typeface="Times New Roman" panose="02020603050405020304" pitchFamily="18" charset="0"/>
                <a:ea typeface="Times New Roman" panose="02020603050405020304" pitchFamily="18" charset="0"/>
              </a:rPr>
              <a:t> </a:t>
            </a:r>
            <a:r>
              <a:rPr lang="en-US" sz="2400" kern="1200" dirty="0" err="1">
                <a:solidFill>
                  <a:srgbClr val="FF0000"/>
                </a:solidFill>
                <a:latin typeface="Times New Roman" panose="02020603050405020304" pitchFamily="18" charset="0"/>
                <a:ea typeface="Times New Roman" panose="02020603050405020304" pitchFamily="18" charset="0"/>
              </a:rPr>
              <a:t>rõ</a:t>
            </a:r>
            <a:r>
              <a:rPr lang="en-US" sz="2400" kern="1200" dirty="0">
                <a:solidFill>
                  <a:srgbClr val="FF0000"/>
                </a:solidFill>
                <a:latin typeface="Times New Roman" panose="02020603050405020304" pitchFamily="18" charset="0"/>
                <a:ea typeface="Times New Roman" panose="02020603050405020304" pitchFamily="18" charset="0"/>
              </a:rPr>
              <a:t> </a:t>
            </a:r>
          </a:p>
        </p:txBody>
      </p:sp>
      <p:sp>
        <p:nvSpPr>
          <p:cNvPr id="13" name="Rectangle 12"/>
          <p:cNvSpPr/>
          <p:nvPr/>
        </p:nvSpPr>
        <p:spPr>
          <a:xfrm>
            <a:off x="506787" y="2934232"/>
            <a:ext cx="8219763"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buFontTx/>
              <a:buNone/>
            </a:pP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Mặt</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trời</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chuyển</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động</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lên</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cao</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trên</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bầu</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trời</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và</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có</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phần</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đột</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ngột</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vượt</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lên</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sự</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vật</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xung</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quanh</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núi</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non,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cây</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cỏ</a:t>
            </a:r>
            <a:endParaRPr lang="en-US" sz="2400" kern="1200" dirty="0">
              <a:solidFill>
                <a:schemeClr val="tx1">
                  <a:lumMod val="50000"/>
                </a:schemeClr>
              </a:solidFill>
              <a:latin typeface="Times New Roman" panose="02020603050405020304" pitchFamily="18" charset="0"/>
              <a:ea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5332288" y="1048687"/>
            <a:ext cx="2336618" cy="1691333"/>
          </a:xfrm>
          <a:prstGeom prst="rect">
            <a:avLst/>
          </a:prstGeom>
        </p:spPr>
      </p:pic>
      <p:sp>
        <p:nvSpPr>
          <p:cNvPr id="15" name="Rectangle 14"/>
          <p:cNvSpPr/>
          <p:nvPr/>
        </p:nvSpPr>
        <p:spPr>
          <a:xfrm>
            <a:off x="506787" y="4042632"/>
            <a:ext cx="8219763"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ClrTx/>
              <a:buFontTx/>
              <a:buNone/>
            </a:pP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Tính</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biểu</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cảm</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gợi</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lên</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vẻ</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tinh</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nghịch</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đáng</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yêu</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của</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hình</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ảnh</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mặt</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trời</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phù</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hợp</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với</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cách</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nhìn</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nhận</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của</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trẻ</a:t>
            </a:r>
            <a:r>
              <a:rPr lang="en-US" sz="2400" kern="1200" dirty="0" smtClean="0">
                <a:solidFill>
                  <a:schemeClr val="tx1">
                    <a:lumMod val="50000"/>
                  </a:schemeClr>
                </a:solidFill>
                <a:latin typeface="Times New Roman" panose="02020603050405020304" pitchFamily="18" charset="0"/>
                <a:ea typeface="Times New Roman" panose="02020603050405020304" pitchFamily="18" charset="0"/>
              </a:rPr>
              <a:t> </a:t>
            </a:r>
            <a:r>
              <a:rPr lang="en-US" sz="2400" kern="1200" dirty="0" err="1" smtClean="0">
                <a:solidFill>
                  <a:schemeClr val="tx1">
                    <a:lumMod val="50000"/>
                  </a:schemeClr>
                </a:solidFill>
                <a:latin typeface="Times New Roman" panose="02020603050405020304" pitchFamily="18" charset="0"/>
                <a:ea typeface="Times New Roman" panose="02020603050405020304" pitchFamily="18" charset="0"/>
              </a:rPr>
              <a:t>thơ</a:t>
            </a:r>
            <a:endParaRPr lang="en-US" sz="2400" kern="1200" dirty="0">
              <a:solidFill>
                <a:schemeClr val="tx1">
                  <a:lumMod val="5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051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theme/theme1.xml><?xml version="1.0" encoding="utf-8"?>
<a:theme xmlns:a="http://schemas.openxmlformats.org/drawingml/2006/main" name="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1542</Words>
  <Application>Microsoft Office PowerPoint</Application>
  <PresentationFormat>On-screen Show (16:9)</PresentationFormat>
  <Paragraphs>190</Paragraphs>
  <Slides>17</Slides>
  <Notes>17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vt:i4>
      </vt:variant>
    </vt:vector>
  </HeadingPairs>
  <TitlesOfParts>
    <vt:vector size="29" baseType="lpstr">
      <vt:lpstr>Calibri</vt:lpstr>
      <vt:lpstr>Lora</vt:lpstr>
      <vt:lpstr>Times New Roman</vt:lpstr>
      <vt:lpstr>Concert One</vt:lpstr>
      <vt:lpstr>Calibri Light</vt:lpstr>
      <vt:lpstr>Arial</vt:lpstr>
      <vt:lpstr>宋体</vt:lpstr>
      <vt:lpstr>Wingdings</vt:lpstr>
      <vt:lpstr>Summer Campaign by Slidesgo</vt:lpstr>
      <vt:lpstr>Office 主题</vt:lpstr>
      <vt:lpstr>2_Summer Campaign by Slidesgo</vt:lpstr>
      <vt:lpstr>1_Summer Campaign by Slidesgo</vt:lpstr>
      <vt:lpstr>PowerPoint Presentation</vt:lpstr>
      <vt:lpstr>PowerPoint Presentation</vt:lpstr>
      <vt:lpstr>PowerPoint Presentation</vt:lpstr>
      <vt:lpstr>Củng cố kiến thức</vt:lpstr>
      <vt:lpstr>1. Nghĩa của từ ngữ</vt:lpstr>
      <vt:lpstr>2. Biện pháp tu từ</vt:lpstr>
      <vt:lpstr>Luyện tập</vt:lpstr>
      <vt:lpstr>Bài tập 1</vt:lpstr>
      <vt:lpstr>Bài tập 1</vt:lpstr>
      <vt:lpstr>Bài tập 1</vt:lpstr>
      <vt:lpstr>PowerPoint Presentation</vt:lpstr>
      <vt:lpstr>Bài 3</vt:lpstr>
      <vt:lpstr>Bài 4</vt:lpstr>
      <vt:lpstr>Bài 5</vt:lpstr>
      <vt:lpstr>Bài tập 2</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AutoBVT</cp:lastModifiedBy>
  <cp:revision>42</cp:revision>
  <dcterms:modified xsi:type="dcterms:W3CDTF">2023-05-08T10:06:34Z</dcterms:modified>
</cp:coreProperties>
</file>