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4025" r:id="rId7"/>
    <p:sldMasterId id="2147484037" r:id="rId8"/>
    <p:sldMasterId id="2147484059" r:id="rId9"/>
    <p:sldMasterId id="2147484065" r:id="rId10"/>
    <p:sldMasterId id="2147484071" r:id="rId11"/>
    <p:sldMasterId id="2147484081" r:id="rId12"/>
    <p:sldMasterId id="2147484105" r:id="rId13"/>
  </p:sldMasterIdLst>
  <p:notesMasterIdLst>
    <p:notesMasterId r:id="rId26"/>
  </p:notesMasterIdLst>
  <p:sldIdLst>
    <p:sldId id="1200" r:id="rId14"/>
    <p:sldId id="1192" r:id="rId15"/>
    <p:sldId id="1193" r:id="rId16"/>
    <p:sldId id="1194" r:id="rId17"/>
    <p:sldId id="1201" r:id="rId18"/>
    <p:sldId id="1203" r:id="rId19"/>
    <p:sldId id="1205" r:id="rId20"/>
    <p:sldId id="1207" r:id="rId21"/>
    <p:sldId id="1204" r:id="rId22"/>
    <p:sldId id="1202" r:id="rId23"/>
    <p:sldId id="1206" r:id="rId24"/>
    <p:sldId id="11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33"/>
    <a:srgbClr val="DD8E19"/>
    <a:srgbClr val="F1C37F"/>
    <a:srgbClr val="339183"/>
    <a:srgbClr val="FFEFBD"/>
    <a:srgbClr val="FFFFFF"/>
    <a:srgbClr val="FDEADA"/>
    <a:srgbClr val="FFE285"/>
    <a:srgbClr val="DBEEF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3178" autoAdjust="0"/>
  </p:normalViewPr>
  <p:slideViewPr>
    <p:cSldViewPr snapToGrid="0">
      <p:cViewPr varScale="1">
        <p:scale>
          <a:sx n="69" d="100"/>
          <a:sy n="69" d="100"/>
        </p:scale>
        <p:origin x="768" y="48"/>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8.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5/8/2023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Gia</a:t>
            </a:r>
            <a:r>
              <a:rPr lang="en-US" dirty="0" smtClean="0"/>
              <a:t> </a:t>
            </a:r>
            <a:r>
              <a:rPr lang="en-US" dirty="0" err="1" smtClean="0"/>
              <a:t>đình</a:t>
            </a:r>
            <a:r>
              <a:rPr lang="en-US" baseline="0" dirty="0" smtClean="0"/>
              <a:t> </a:t>
            </a:r>
            <a:r>
              <a:rPr lang="en-US" baseline="0" dirty="0" err="1" smtClean="0"/>
              <a:t>nhỏ</a:t>
            </a:r>
            <a:r>
              <a:rPr lang="en-US" baseline="0" dirty="0" smtClean="0"/>
              <a:t>, </a:t>
            </a:r>
            <a:r>
              <a:rPr lang="en-US" baseline="0" dirty="0" err="1" smtClean="0"/>
              <a:t>hạnh</a:t>
            </a:r>
            <a:r>
              <a:rPr lang="en-US" baseline="0" dirty="0" smtClean="0"/>
              <a:t> </a:t>
            </a:r>
            <a:r>
              <a:rPr lang="en-US" baseline="0" dirty="0" err="1" smtClean="0"/>
              <a:t>phúc</a:t>
            </a:r>
            <a:r>
              <a:rPr lang="en-US" baseline="0" dirty="0" smtClean="0"/>
              <a:t> to; </a:t>
            </a:r>
            <a:r>
              <a:rPr lang="en-US" baseline="0" dirty="0" err="1" smtClean="0"/>
              <a:t>nhật</a:t>
            </a:r>
            <a:r>
              <a:rPr lang="en-US" baseline="0" dirty="0" smtClean="0"/>
              <a:t> </a:t>
            </a:r>
            <a:r>
              <a:rPr lang="en-US" baseline="0" dirty="0" err="1" smtClean="0"/>
              <a:t>kí</a:t>
            </a:r>
            <a:r>
              <a:rPr lang="en-US" baseline="0" dirty="0" smtClean="0"/>
              <a:t> </a:t>
            </a:r>
            <a:r>
              <a:rPr lang="en-US" baseline="0" dirty="0" err="1" smtClean="0"/>
              <a:t>của</a:t>
            </a:r>
            <a:r>
              <a:rPr lang="en-US" baseline="0" dirty="0" smtClean="0"/>
              <a:t> </a:t>
            </a:r>
            <a:r>
              <a:rPr lang="en-US" baseline="0" dirty="0" err="1" smtClean="0"/>
              <a:t>mẹ</a:t>
            </a:r>
            <a:r>
              <a:rPr lang="en-US" baseline="0" dirty="0" smtClean="0"/>
              <a:t>, </a:t>
            </a:r>
            <a:r>
              <a:rPr lang="en-US" baseline="0" dirty="0" err="1" smtClean="0"/>
              <a:t>ước</a:t>
            </a:r>
            <a:r>
              <a:rPr lang="en-US" baseline="0" dirty="0" smtClean="0"/>
              <a:t> </a:t>
            </a:r>
            <a:r>
              <a:rPr lang="en-US" baseline="0" dirty="0" err="1" smtClean="0"/>
              <a:t>mơ</a:t>
            </a:r>
            <a:r>
              <a:rPr lang="en-US" baseline="0" dirty="0" smtClean="0"/>
              <a:t> </a:t>
            </a:r>
            <a:r>
              <a:rPr lang="en-US" baseline="0" dirty="0" err="1" smtClean="0"/>
              <a:t>của</a:t>
            </a:r>
            <a:r>
              <a:rPr lang="en-US" baseline="0" dirty="0" smtClean="0"/>
              <a:t> </a:t>
            </a:r>
            <a:r>
              <a:rPr lang="en-US" baseline="0" dirty="0" err="1" smtClean="0"/>
              <a:t>mẹ</a:t>
            </a:r>
            <a:r>
              <a:rPr lang="en-US" baseline="0" dirty="0" smtClean="0"/>
              <a:t>; Cha </a:t>
            </a:r>
            <a:r>
              <a:rPr lang="en-US" baseline="0" dirty="0" err="1" smtClean="0"/>
              <a:t>già</a:t>
            </a:r>
            <a:r>
              <a:rPr lang="en-US" baseline="0" dirty="0" smtClean="0"/>
              <a:t> </a:t>
            </a:r>
            <a:r>
              <a:rPr lang="en-US" baseline="0" dirty="0" err="1" smtClean="0"/>
              <a:t>rồi</a:t>
            </a:r>
            <a:r>
              <a:rPr lang="en-US" baseline="0" dirty="0" smtClean="0"/>
              <a:t> </a:t>
            </a:r>
            <a:r>
              <a:rPr lang="en-US" baseline="0" dirty="0" err="1" smtClean="0"/>
              <a:t>đúng</a:t>
            </a:r>
            <a:r>
              <a:rPr lang="en-US" baseline="0" dirty="0" smtClean="0"/>
              <a:t> </a:t>
            </a:r>
            <a:r>
              <a:rPr lang="en-US" baseline="0" dirty="0" err="1" smtClean="0"/>
              <a:t>không</a:t>
            </a:r>
            <a:r>
              <a:rPr lang="en-US" baseline="0" dirty="0" smtClean="0"/>
              <a:t>; Cha </a:t>
            </a:r>
            <a:r>
              <a:rPr lang="en-US" baseline="0" dirty="0" err="1" smtClean="0"/>
              <a:t>kể</a:t>
            </a:r>
            <a:r>
              <a:rPr lang="en-US" baseline="0" dirty="0" smtClean="0"/>
              <a:t> con </a:t>
            </a:r>
            <a:r>
              <a:rPr lang="en-US" baseline="0" dirty="0" err="1" smtClean="0"/>
              <a:t>nghe</a:t>
            </a:r>
            <a:r>
              <a:rPr lang="en-US" baseline="0" dirty="0" smtClean="0"/>
              <a:t>, </a:t>
            </a:r>
            <a:r>
              <a:rPr lang="en-US" baseline="0" dirty="0" err="1" smtClean="0"/>
              <a:t>Mẹ</a:t>
            </a:r>
            <a:r>
              <a:rPr lang="en-US" baseline="0" dirty="0" smtClean="0"/>
              <a:t> </a:t>
            </a:r>
            <a:r>
              <a:rPr lang="en-US" baseline="0" dirty="0" err="1" smtClean="0"/>
              <a:t>yêu</a:t>
            </a:r>
            <a:r>
              <a:rPr lang="en-US" baseline="0" dirty="0" smtClean="0"/>
              <a:t>…</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610977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9023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47204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60994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3921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985602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chúng</a:t>
            </a:r>
            <a:r>
              <a:rPr lang="en-US" sz="1200" kern="1200" dirty="0" smtClean="0">
                <a:solidFill>
                  <a:schemeClr val="tx1"/>
                </a:solidFill>
                <a:effectLst/>
                <a:latin typeface="+mn-lt"/>
                <a:ea typeface="+mn-ea"/>
                <a:cs typeface="+mn-cs"/>
              </a:rPr>
              <a:t> ta</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nghìa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gì</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5183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423473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248578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2900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88193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8DF71E-4573-4E2C-84E5-CC2404FF093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94540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975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049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5/8/2023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5/8/2023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5/8/2023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5/8/2023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5/8/2023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5/8/2023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5/8/2023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5/8/2023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5813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7996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7468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229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1235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9080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2933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565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878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10.xml"/><Relationship Id="rId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emf"/><Relationship Id="rId5" Type="http://schemas.openxmlformats.org/officeDocument/2006/relationships/slideLayout" Target="../slideLayouts/slideLayout75.xml"/><Relationship Id="rId10" Type="http://schemas.openxmlformats.org/officeDocument/2006/relationships/theme" Target="../theme/theme11.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emf"/><Relationship Id="rId5" Type="http://schemas.openxmlformats.org/officeDocument/2006/relationships/slideLayout" Target="../slideLayouts/slideLayout58.xml"/><Relationship Id="rId10" Type="http://schemas.openxmlformats.org/officeDocument/2006/relationships/theme" Target="../theme/theme8.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9.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510215"/>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7.xml"/><Relationship Id="rId6" Type="http://schemas.openxmlformats.org/officeDocument/2006/relationships/image" Target="../media/image14.png"/><Relationship Id="rId5" Type="http://schemas.openxmlformats.org/officeDocument/2006/relationships/image" Target="../media/image69.sv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8.svg"/><Relationship Id="rId18" Type="http://schemas.openxmlformats.org/officeDocument/2006/relationships/image" Target="../media/image94.svg"/><Relationship Id="rId26" Type="http://schemas.openxmlformats.org/officeDocument/2006/relationships/image" Target="../media/image49.png"/><Relationship Id="rId3" Type="http://schemas.openxmlformats.org/officeDocument/2006/relationships/image" Target="../media/image17.png"/><Relationship Id="rId25"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97.xml"/><Relationship Id="rId24" Type="http://schemas.openxmlformats.org/officeDocument/2006/relationships/image" Target="../media/image37.svg"/><Relationship Id="rId28" Type="http://schemas.openxmlformats.org/officeDocument/2006/relationships/image" Target="../media/image16.png"/><Relationship Id="rId19" Type="http://schemas.openxmlformats.org/officeDocument/2006/relationships/image" Target="../media/image29.png"/><Relationship Id="rId9" Type="http://schemas.openxmlformats.org/officeDocument/2006/relationships/image" Target="../media/image38.png"/><Relationship Id="rId27" Type="http://schemas.openxmlformats.org/officeDocument/2006/relationships/image" Target="../media/image51.png"/><Relationship Id="rId4" Type="http://schemas.openxmlformats.org/officeDocument/2006/relationships/image" Target="../media/image102.svg"/></Relationships>
</file>

<file path=ppt/slides/_rels/slide11.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97.xml"/><Relationship Id="rId6" Type="http://schemas.openxmlformats.org/officeDocument/2006/relationships/image" Target="../media/image35.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54.png"/><Relationship Id="rId3" Type="http://schemas.openxmlformats.org/officeDocument/2006/relationships/image" Target="../media/image17.png"/><Relationship Id="rId12" Type="http://schemas.openxmlformats.org/officeDocument/2006/relationships/image" Target="../media/image28.svg"/><Relationship Id="rId2" Type="http://schemas.openxmlformats.org/officeDocument/2006/relationships/notesSlide" Target="../notesSlides/notesSlide12.xml"/><Relationship Id="rId1" Type="http://schemas.openxmlformats.org/officeDocument/2006/relationships/slideLayout" Target="../slideLayouts/slideLayout97.xml"/><Relationship Id="rId9" Type="http://schemas.openxmlformats.org/officeDocument/2006/relationships/image" Target="../media/image37.png"/><Relationship Id="rId14" Type="http://schemas.openxmlformats.org/officeDocument/2006/relationships/image" Target="../media/image34.svg"/></Relationships>
</file>

<file path=ppt/slides/_rels/slide2.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9.sv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5.svg"/><Relationship Id="rId1" Type="http://schemas.openxmlformats.org/officeDocument/2006/relationships/slideLayout" Target="../slideLayouts/slideLayout97.xml"/><Relationship Id="rId6" Type="http://schemas.openxmlformats.org/officeDocument/2006/relationships/image" Target="../media/image98.svg"/><Relationship Id="rId5" Type="http://schemas.openxmlformats.org/officeDocument/2006/relationships/image" Target="../media/image17.png"/><Relationship Id="rId15" Type="http://schemas.openxmlformats.org/officeDocument/2006/relationships/image" Target="../media/image21.png"/><Relationship Id="rId4" Type="http://schemas.openxmlformats.org/officeDocument/2006/relationships/image" Target="../media/image102.svg"/><Relationship Id="rId9" Type="http://schemas.openxmlformats.org/officeDocument/2006/relationships/image" Target="../media/image19.png"/><Relationship Id="rId14" Type="http://schemas.openxmlformats.org/officeDocument/2006/relationships/image" Target="../media/image61.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svg"/><Relationship Id="rId18" Type="http://schemas.openxmlformats.org/officeDocument/2006/relationships/image" Target="../media/image30.png"/><Relationship Id="rId3" Type="http://schemas.openxmlformats.org/officeDocument/2006/relationships/image" Target="../media/image23.jpeg"/><Relationship Id="rId21" Type="http://schemas.openxmlformats.org/officeDocument/2006/relationships/image" Target="../media/image41.svg"/><Relationship Id="rId7" Type="http://schemas.openxmlformats.org/officeDocument/2006/relationships/image" Target="../media/image31.svg"/><Relationship Id="rId12" Type="http://schemas.openxmlformats.org/officeDocument/2006/relationships/image" Target="../media/image27.png"/><Relationship Id="rId17" Type="http://schemas.openxmlformats.org/officeDocument/2006/relationships/image" Target="../media/image37.svg"/><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97.xml"/><Relationship Id="rId6" Type="http://schemas.openxmlformats.org/officeDocument/2006/relationships/image" Target="../media/image25.png"/><Relationship Id="rId11" Type="http://schemas.openxmlformats.org/officeDocument/2006/relationships/image" Target="../media/image33.svg"/><Relationship Id="rId5" Type="http://schemas.openxmlformats.org/officeDocument/2006/relationships/image" Target="../media/image29.svg"/><Relationship Id="rId15" Type="http://schemas.openxmlformats.org/officeDocument/2006/relationships/image" Target="../media/image35.svg"/><Relationship Id="rId23" Type="http://schemas.openxmlformats.org/officeDocument/2006/relationships/image" Target="../media/image33.png"/><Relationship Id="rId10" Type="http://schemas.openxmlformats.org/officeDocument/2006/relationships/image" Target="../media/image26.png"/><Relationship Id="rId19" Type="http://schemas.openxmlformats.org/officeDocument/2006/relationships/image" Target="../media/image39.svg"/><Relationship Id="rId4" Type="http://schemas.openxmlformats.org/officeDocument/2006/relationships/image" Target="../media/image24.png"/><Relationship Id="rId9" Type="http://schemas.openxmlformats.org/officeDocument/2006/relationships/image" Target="../media/image9.svg"/><Relationship Id="rId14" Type="http://schemas.openxmlformats.org/officeDocument/2006/relationships/image" Target="../media/image28.png"/><Relationship Id="rId22" Type="http://schemas.openxmlformats.org/officeDocument/2006/relationships/image" Target="../media/image32.png"/></Relationships>
</file>

<file path=ppt/slides/_rels/slide4.xml.rels><?xml version="1.0" encoding="UTF-8" standalone="yes"?>
<Relationships xmlns="http://schemas.openxmlformats.org/package/2006/relationships"><Relationship Id="rId13" Type="http://schemas.openxmlformats.org/officeDocument/2006/relationships/image" Target="../media/image21.png"/><Relationship Id="rId8" Type="http://schemas.openxmlformats.org/officeDocument/2006/relationships/image" Target="../media/image104.svg"/><Relationship Id="rId18" Type="http://schemas.microsoft.com/office/2007/relationships/hdphoto" Target="../media/hdphoto2.wdp"/><Relationship Id="rId3" Type="http://schemas.openxmlformats.org/officeDocument/2006/relationships/image" Target="../media/image34.png"/><Relationship Id="rId12" Type="http://schemas.openxmlformats.org/officeDocument/2006/relationships/image" Target="../media/image24.png"/><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97.xml"/><Relationship Id="rId11" Type="http://schemas.openxmlformats.org/officeDocument/2006/relationships/image" Target="../media/image16.png"/><Relationship Id="rId6" Type="http://schemas.openxmlformats.org/officeDocument/2006/relationships/image" Target="../media/image29.svg"/><Relationship Id="rId15" Type="http://schemas.openxmlformats.org/officeDocument/2006/relationships/image" Target="../media/image35.png"/><Relationship Id="rId10" Type="http://schemas.openxmlformats.org/officeDocument/2006/relationships/image" Target="../media/image73.svg"/><Relationship Id="rId4" Type="http://schemas.openxmlformats.org/officeDocument/2006/relationships/image" Target="../media/image102.sv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104.svg"/><Relationship Id="rId18" Type="http://schemas.openxmlformats.org/officeDocument/2006/relationships/image" Target="../media/image94.svg"/><Relationship Id="rId3" Type="http://schemas.openxmlformats.org/officeDocument/2006/relationships/image" Target="../media/image24.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7.xml"/><Relationship Id="rId6" Type="http://schemas.openxmlformats.org/officeDocument/2006/relationships/image" Target="../media/image29.svg"/><Relationship Id="rId11" Type="http://schemas.openxmlformats.org/officeDocument/2006/relationships/image" Target="../media/image28.svg"/><Relationship Id="rId24" Type="http://schemas.openxmlformats.org/officeDocument/2006/relationships/image" Target="../media/image37.svg"/><Relationship Id="rId19" Type="http://schemas.openxmlformats.org/officeDocument/2006/relationships/image" Target="../media/image29.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svg"/><Relationship Id="rId18" Type="http://schemas.openxmlformats.org/officeDocument/2006/relationships/image" Target="../media/image30.png"/><Relationship Id="rId3" Type="http://schemas.openxmlformats.org/officeDocument/2006/relationships/image" Target="../media/image23.jpeg"/><Relationship Id="rId21" Type="http://schemas.openxmlformats.org/officeDocument/2006/relationships/image" Target="../media/image41.svg"/><Relationship Id="rId7" Type="http://schemas.openxmlformats.org/officeDocument/2006/relationships/image" Target="../media/image31.svg"/><Relationship Id="rId12" Type="http://schemas.openxmlformats.org/officeDocument/2006/relationships/image" Target="../media/image27.png"/><Relationship Id="rId17" Type="http://schemas.openxmlformats.org/officeDocument/2006/relationships/image" Target="../media/image37.svg"/><Relationship Id="rId2" Type="http://schemas.openxmlformats.org/officeDocument/2006/relationships/notesSlide" Target="../notesSlides/notesSlide6.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97.xml"/><Relationship Id="rId6" Type="http://schemas.openxmlformats.org/officeDocument/2006/relationships/image" Target="../media/image25.png"/><Relationship Id="rId11" Type="http://schemas.openxmlformats.org/officeDocument/2006/relationships/image" Target="../media/image33.svg"/><Relationship Id="rId5" Type="http://schemas.openxmlformats.org/officeDocument/2006/relationships/image" Target="../media/image29.svg"/><Relationship Id="rId15" Type="http://schemas.openxmlformats.org/officeDocument/2006/relationships/image" Target="../media/image35.sv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9.svg"/><Relationship Id="rId4" Type="http://schemas.openxmlformats.org/officeDocument/2006/relationships/image" Target="../media/image24.png"/><Relationship Id="rId9" Type="http://schemas.openxmlformats.org/officeDocument/2006/relationships/image" Target="../media/image9.svg"/><Relationship Id="rId14" Type="http://schemas.openxmlformats.org/officeDocument/2006/relationships/image" Target="../media/image28.png"/><Relationship Id="rId22"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2.png"/><Relationship Id="rId18" Type="http://schemas.openxmlformats.org/officeDocument/2006/relationships/image" Target="../media/image79.svg"/><Relationship Id="rId3" Type="http://schemas.openxmlformats.org/officeDocument/2006/relationships/image" Target="../media/image12.jpeg"/><Relationship Id="rId21" Type="http://schemas.openxmlformats.org/officeDocument/2006/relationships/image" Target="../media/image45.png"/><Relationship Id="rId7" Type="http://schemas.openxmlformats.org/officeDocument/2006/relationships/image" Target="../media/image71.svg"/><Relationship Id="rId12" Type="http://schemas.openxmlformats.org/officeDocument/2006/relationships/image" Target="../media/image41.svg"/><Relationship Id="rId2" Type="http://schemas.openxmlformats.org/officeDocument/2006/relationships/notesSlide" Target="../notesSlides/notesSlide7.xml"/><Relationship Id="rId20" Type="http://schemas.openxmlformats.org/officeDocument/2006/relationships/image" Target="../media/image81.svg"/><Relationship Id="rId1" Type="http://schemas.openxmlformats.org/officeDocument/2006/relationships/slideLayout" Target="../slideLayouts/slideLayout97.xml"/><Relationship Id="rId6" Type="http://schemas.openxmlformats.org/officeDocument/2006/relationships/image" Target="../media/image40.png"/><Relationship Id="rId11" Type="http://schemas.openxmlformats.org/officeDocument/2006/relationships/image" Target="../media/image31.png"/><Relationship Id="rId5" Type="http://schemas.openxmlformats.org/officeDocument/2006/relationships/image" Target="../media/image69.svg"/><Relationship Id="rId15" Type="http://schemas.openxmlformats.org/officeDocument/2006/relationships/image" Target="../media/image43.png"/><Relationship Id="rId23" Type="http://schemas.openxmlformats.org/officeDocument/2006/relationships/image" Target="../media/image46.png"/><Relationship Id="rId10" Type="http://schemas.openxmlformats.org/officeDocument/2006/relationships/image" Target="../media/image21.svg"/><Relationship Id="rId19" Type="http://schemas.openxmlformats.org/officeDocument/2006/relationships/image" Target="../media/image44.png"/><Relationship Id="rId4" Type="http://schemas.openxmlformats.org/officeDocument/2006/relationships/image" Target="../media/image13.png"/><Relationship Id="rId14" Type="http://schemas.openxmlformats.org/officeDocument/2006/relationships/image" Target="../media/image75.svg"/><Relationship Id="rId22" Type="http://schemas.openxmlformats.org/officeDocument/2006/relationships/image" Target="../media/image73.sv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2.png"/><Relationship Id="rId18" Type="http://schemas.openxmlformats.org/officeDocument/2006/relationships/image" Target="../media/image79.svg"/><Relationship Id="rId3" Type="http://schemas.openxmlformats.org/officeDocument/2006/relationships/image" Target="../media/image12.jpeg"/><Relationship Id="rId21" Type="http://schemas.openxmlformats.org/officeDocument/2006/relationships/image" Target="../media/image45.png"/><Relationship Id="rId7" Type="http://schemas.openxmlformats.org/officeDocument/2006/relationships/image" Target="../media/image71.svg"/><Relationship Id="rId12" Type="http://schemas.openxmlformats.org/officeDocument/2006/relationships/image" Target="../media/image41.svg"/><Relationship Id="rId2" Type="http://schemas.openxmlformats.org/officeDocument/2006/relationships/notesSlide" Target="../notesSlides/notesSlide8.xml"/><Relationship Id="rId20" Type="http://schemas.openxmlformats.org/officeDocument/2006/relationships/image" Target="../media/image81.svg"/><Relationship Id="rId1" Type="http://schemas.openxmlformats.org/officeDocument/2006/relationships/slideLayout" Target="../slideLayouts/slideLayout97.xml"/><Relationship Id="rId6" Type="http://schemas.openxmlformats.org/officeDocument/2006/relationships/image" Target="../media/image40.png"/><Relationship Id="rId11" Type="http://schemas.openxmlformats.org/officeDocument/2006/relationships/image" Target="../media/image31.png"/><Relationship Id="rId5" Type="http://schemas.openxmlformats.org/officeDocument/2006/relationships/image" Target="../media/image69.svg"/><Relationship Id="rId15" Type="http://schemas.openxmlformats.org/officeDocument/2006/relationships/image" Target="../media/image43.png"/><Relationship Id="rId23" Type="http://schemas.openxmlformats.org/officeDocument/2006/relationships/image" Target="../media/image47.png"/><Relationship Id="rId10" Type="http://schemas.openxmlformats.org/officeDocument/2006/relationships/image" Target="../media/image21.svg"/><Relationship Id="rId19" Type="http://schemas.openxmlformats.org/officeDocument/2006/relationships/image" Target="../media/image44.png"/><Relationship Id="rId4" Type="http://schemas.openxmlformats.org/officeDocument/2006/relationships/image" Target="../media/image13.png"/><Relationship Id="rId14" Type="http://schemas.openxmlformats.org/officeDocument/2006/relationships/image" Target="../media/image75.svg"/><Relationship Id="rId22" Type="http://schemas.openxmlformats.org/officeDocument/2006/relationships/image" Target="../media/image73.sv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85" t="7428" r="2202" b="12016"/>
          <a:stretch>
            <a:fillRect/>
          </a:stretch>
        </p:blipFill>
        <p:spPr>
          <a:xfrm>
            <a:off x="507649" y="381000"/>
            <a:ext cx="11469511" cy="64516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7648" y="1092200"/>
            <a:ext cx="11193285" cy="5452373"/>
          </a:xfrm>
          <a:prstGeom prst="rect">
            <a:avLst/>
          </a:prstGeom>
        </p:spPr>
      </p:pic>
      <p:sp>
        <p:nvSpPr>
          <p:cNvPr id="8" name="Rectangle 7"/>
          <p:cNvSpPr/>
          <p:nvPr/>
        </p:nvSpPr>
        <p:spPr>
          <a:xfrm>
            <a:off x="2182089" y="3394352"/>
            <a:ext cx="7633855" cy="2554545"/>
          </a:xfrm>
          <a:prstGeom prst="rect">
            <a:avLst/>
          </a:prstGeom>
        </p:spPr>
        <p:txBody>
          <a:bodyPr wrap="square">
            <a:spAutoFit/>
          </a:bodyPr>
          <a:lstStyle/>
          <a:p>
            <a:pPr algn="just"/>
            <a:r>
              <a:rPr lang="en-US" sz="3200" dirty="0" smtClean="0">
                <a:solidFill>
                  <a:prstClr val="black"/>
                </a:solidFill>
                <a:latin typeface="Times New Roman" panose="02020603050405020304" pitchFamily="18" charset="0"/>
                <a:cs typeface="Times New Roman" panose="02020603050405020304" pitchFamily="18" charset="0"/>
              </a:rPr>
              <a:t>- GV chia </a:t>
            </a:r>
            <a:r>
              <a:rPr lang="en-US" sz="3200" dirty="0" err="1" smtClean="0">
                <a:solidFill>
                  <a:prstClr val="black"/>
                </a:solidFill>
                <a:latin typeface="Times New Roman" panose="02020603050405020304" pitchFamily="18" charset="0"/>
                <a:cs typeface="Times New Roman" panose="02020603050405020304" pitchFamily="18" charset="0"/>
              </a:rPr>
              <a:t>lớp</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thành</a:t>
            </a:r>
            <a:r>
              <a:rPr lang="en-US" sz="3200" dirty="0" smtClean="0">
                <a:solidFill>
                  <a:prstClr val="black"/>
                </a:solidFill>
                <a:latin typeface="Times New Roman" panose="02020603050405020304" pitchFamily="18" charset="0"/>
                <a:cs typeface="Times New Roman" panose="02020603050405020304" pitchFamily="18" charset="0"/>
              </a:rPr>
              <a:t> 3 </a:t>
            </a:r>
            <a:r>
              <a:rPr lang="en-US" sz="3200" dirty="0" err="1" smtClean="0">
                <a:solidFill>
                  <a:prstClr val="black"/>
                </a:solidFill>
                <a:latin typeface="Times New Roman" panose="02020603050405020304" pitchFamily="18" charset="0"/>
                <a:cs typeface="Times New Roman" panose="02020603050405020304" pitchFamily="18" charset="0"/>
              </a:rPr>
              <a:t>nhóm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mỗi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thành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viên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trong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nhóm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lần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lượt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viết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đáp</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án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bảng</a:t>
            </a:r>
            <a:r>
              <a:rPr lang="en-US" sz="3200" dirty="0" smtClean="0">
                <a:solidFill>
                  <a:prstClr val="black"/>
                </a:solidFill>
                <a:latin typeface="Times New Roman" panose="02020603050405020304" pitchFamily="18" charset="0"/>
                <a:cs typeface="Times New Roman" panose="02020603050405020304" pitchFamily="18" charset="0"/>
              </a:rPr>
              <a:t>.</a:t>
            </a:r>
          </a:p>
          <a:p>
            <a:pPr algn="just"/>
            <a:r>
              <a:rPr lang="en-US" sz="3200"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Yêu</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cầu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Liệt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kê</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bài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về</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chủ</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đề</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đình</a:t>
            </a:r>
            <a:endParaRPr lang="en-US" sz="3200" dirty="0" smtClean="0">
              <a:solidFill>
                <a:prstClr val="black"/>
              </a:solidFill>
              <a:latin typeface="Times New Roman" panose="02020603050405020304" pitchFamily="18" charset="0"/>
              <a:cs typeface="Times New Roman" panose="02020603050405020304" pitchFamily="18" charset="0"/>
            </a:endParaRPr>
          </a:p>
          <a:p>
            <a:pPr algn="just"/>
            <a:r>
              <a:rPr lang="en-US" sz="3200"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Thời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gian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dirty="0" smtClean="0">
                <a:solidFill>
                  <a:prstClr val="black"/>
                </a:solidFill>
                <a:latin typeface="Times New Roman" panose="02020603050405020304" pitchFamily="18" charset="0"/>
                <a:cs typeface="Times New Roman" panose="02020603050405020304" pitchFamily="18" charset="0"/>
              </a:rPr>
              <a:t>5 </a:t>
            </a:r>
            <a:r>
              <a:rPr lang="en-US" sz="3200" dirty="0" err="1" smtClean="0">
                <a:solidFill>
                  <a:prstClr val="black"/>
                </a:solidFill>
                <a:latin typeface="Times New Roman" panose="02020603050405020304" pitchFamily="18" charset="0"/>
                <a:cs typeface="Times New Roman" panose="02020603050405020304" pitchFamily="18" charset="0"/>
              </a:rPr>
              <a:t>phút</a:t>
            </a:r>
            <a:r>
              <a:rPr lang="en-US" sz="3200" dirty="0" smtClean="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6"/>
          <a:srcRect l="10420" t="17283" r="16995" b="14037"/>
          <a:stretch/>
        </p:blipFill>
        <p:spPr>
          <a:xfrm rot="21356469">
            <a:off x="8081676" y="596748"/>
            <a:ext cx="3089564" cy="2923310"/>
          </a:xfrm>
          <a:prstGeom prst="rect">
            <a:avLst/>
          </a:prstGeom>
        </p:spPr>
      </p:pic>
      <p:pic>
        <p:nvPicPr>
          <p:cNvPr id="11" name="Picture 10"/>
          <p:cNvPicPr>
            <a:picLocks noChangeAspect="1"/>
          </p:cNvPicPr>
          <p:nvPr/>
        </p:nvPicPr>
        <p:blipFill>
          <a:blip r:embed="rId7"/>
          <a:stretch>
            <a:fillRect/>
          </a:stretch>
        </p:blipFill>
        <p:spPr>
          <a:xfrm>
            <a:off x="1953971" y="1565202"/>
            <a:ext cx="8090093" cy="1926503"/>
          </a:xfrm>
          <a:prstGeom prst="rect">
            <a:avLst/>
          </a:prstGeom>
        </p:spPr>
      </p:pic>
    </p:spTree>
    <p:extLst>
      <p:ext uri="{BB962C8B-B14F-4D97-AF65-F5344CB8AC3E}">
        <p14:creationId xmlns:p14="http://schemas.microsoft.com/office/powerpoint/2010/main" val="1343304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7"/>
          <p:cNvGrpSpPr/>
          <p:nvPr/>
        </p:nvGrpSpPr>
        <p:grpSpPr>
          <a:xfrm rot="616034">
            <a:off x="-828786" y="-293576"/>
            <a:ext cx="2757655" cy="7086583"/>
            <a:chOff x="0" y="0"/>
            <a:chExt cx="11989675" cy="21575745"/>
          </a:xfrm>
        </p:grpSpPr>
        <p:sp>
          <p:nvSpPr>
            <p:cNvPr id="21" name="AutoShape 8"/>
            <p:cNvSpPr/>
            <p:nvPr/>
          </p:nvSpPr>
          <p:spPr>
            <a:xfrm>
              <a:off x="271618" y="0"/>
              <a:ext cx="11718057" cy="21449124"/>
            </a:xfrm>
            <a:prstGeom prst="rect">
              <a:avLst/>
            </a:prstGeom>
            <a:solidFill>
              <a:srgbClr val="FDFCF5"/>
            </a:solidFill>
          </p:spPr>
        </p:sp>
        <p:pic>
          <p:nvPicPr>
            <p:cNvPr id="22" name="Picture 9"/>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4662652" y="4923418"/>
              <a:ext cx="21314979" cy="11989675"/>
            </a:xfrm>
            <a:prstGeom prst="rect">
              <a:avLst/>
            </a:prstGeom>
          </p:spPr>
        </p:pic>
      </p:grpSp>
      <p:pic>
        <p:nvPicPr>
          <p:cNvPr id="17"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941197">
            <a:off x="-156655" y="3545192"/>
            <a:ext cx="1447679" cy="3669233"/>
          </a:xfrm>
          <a:prstGeom prst="rect">
            <a:avLst/>
          </a:prstGeom>
        </p:spPr>
      </p:pic>
      <p:pic>
        <p:nvPicPr>
          <p:cNvPr id="34"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2329285">
            <a:off x="11184813" y="425611"/>
            <a:ext cx="1097077" cy="453400"/>
          </a:xfrm>
          <a:prstGeom prst="rect">
            <a:avLst/>
          </a:prstGeom>
        </p:spPr>
      </p:pic>
      <p:pic>
        <p:nvPicPr>
          <p:cNvPr id="18" name="Picture 17"/>
          <p:cNvPicPr>
            <a:picLocks noChangeAspect="1"/>
          </p:cNvPicPr>
          <p:nvPr/>
        </p:nvPicPr>
        <p:blipFill rotWithShape="1">
          <a:blip r:embed="rId25"/>
          <a:srcRect t="6393"/>
          <a:stretch/>
        </p:blipFill>
        <p:spPr>
          <a:xfrm>
            <a:off x="182275" y="595745"/>
            <a:ext cx="6218526" cy="6201480"/>
          </a:xfrm>
          <a:prstGeom prst="rect">
            <a:avLst/>
          </a:prstGeom>
        </p:spPr>
      </p:pic>
      <p:pic>
        <p:nvPicPr>
          <p:cNvPr id="23" name="Picture 22"/>
          <p:cNvPicPr>
            <a:picLocks noChangeAspect="1"/>
          </p:cNvPicPr>
          <p:nvPr/>
        </p:nvPicPr>
        <p:blipFill rotWithShape="1">
          <a:blip r:embed="rId26"/>
          <a:srcRect r="56096"/>
          <a:stretch/>
        </p:blipFill>
        <p:spPr>
          <a:xfrm>
            <a:off x="2687956" y="-436673"/>
            <a:ext cx="1207163" cy="1609483"/>
          </a:xfrm>
          <a:prstGeom prst="rect">
            <a:avLst/>
          </a:prstGeom>
        </p:spPr>
      </p:pic>
      <p:pic>
        <p:nvPicPr>
          <p:cNvPr id="4" name="Picture 3"/>
          <p:cNvPicPr>
            <a:picLocks noChangeAspect="1"/>
          </p:cNvPicPr>
          <p:nvPr/>
        </p:nvPicPr>
        <p:blipFill>
          <a:blip r:embed="rId27"/>
          <a:stretch>
            <a:fillRect/>
          </a:stretch>
        </p:blipFill>
        <p:spPr>
          <a:xfrm>
            <a:off x="6760497" y="439080"/>
            <a:ext cx="4972854" cy="2196465"/>
          </a:xfrm>
          <a:prstGeom prst="rect">
            <a:avLst/>
          </a:prstGeom>
        </p:spPr>
      </p:pic>
      <p:grpSp>
        <p:nvGrpSpPr>
          <p:cNvPr id="5" name="Group 4"/>
          <p:cNvGrpSpPr/>
          <p:nvPr/>
        </p:nvGrpSpPr>
        <p:grpSpPr>
          <a:xfrm>
            <a:off x="6795337" y="2375492"/>
            <a:ext cx="4368529" cy="4241113"/>
            <a:chOff x="6795337" y="2375492"/>
            <a:chExt cx="4368529" cy="4241113"/>
          </a:xfrm>
        </p:grpSpPr>
        <p:pic>
          <p:nvPicPr>
            <p:cNvPr id="25" name="Picture 3"/>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35356"/>
            <a:stretch/>
          </p:blipFill>
          <p:spPr>
            <a:xfrm>
              <a:off x="6812073" y="2375492"/>
              <a:ext cx="4351793" cy="2556725"/>
            </a:xfrm>
            <a:prstGeom prst="rect">
              <a:avLst/>
            </a:prstGeom>
          </p:spPr>
        </p:pic>
        <p:pic>
          <p:nvPicPr>
            <p:cNvPr id="27" name="Picture 3"/>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35356"/>
            <a:stretch/>
          </p:blipFill>
          <p:spPr>
            <a:xfrm>
              <a:off x="6795337" y="4059880"/>
              <a:ext cx="4351793" cy="2556725"/>
            </a:xfrm>
            <a:prstGeom prst="rect">
              <a:avLst/>
            </a:prstGeom>
          </p:spPr>
        </p:pic>
      </p:grpSp>
      <p:grpSp>
        <p:nvGrpSpPr>
          <p:cNvPr id="44" name="Group 43">
            <a:extLst>
              <a:ext uri="{FF2B5EF4-FFF2-40B4-BE49-F238E27FC236}">
                <a16:creationId xmlns:a16="http://schemas.microsoft.com/office/drawing/2014/main" xmlns="" id="{368B1A64-0646-4EF7-8D22-8D256F3D3043}"/>
              </a:ext>
            </a:extLst>
          </p:cNvPr>
          <p:cNvGrpSpPr/>
          <p:nvPr/>
        </p:nvGrpSpPr>
        <p:grpSpPr>
          <a:xfrm>
            <a:off x="7410434" y="2548397"/>
            <a:ext cx="4441763" cy="1066075"/>
            <a:chOff x="0" y="2541430"/>
            <a:chExt cx="5472030" cy="457370"/>
          </a:xfrm>
          <a:solidFill>
            <a:schemeClr val="accent4">
              <a:lumMod val="20000"/>
              <a:lumOff val="80000"/>
            </a:schemeClr>
          </a:solidFill>
        </p:grpSpPr>
        <p:sp>
          <p:nvSpPr>
            <p:cNvPr id="45"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46" name="Rectangle: Rounded Corners 6">
              <a:extLst>
                <a:ext uri="{FF2B5EF4-FFF2-40B4-BE49-F238E27FC236}">
                  <a16:creationId xmlns:a16="http://schemas.microsoft.com/office/drawing/2014/main" xmlns="" id="{74ADC61A-E581-4790-A95B-0F70E5DB0818}"/>
                </a:ext>
              </a:extLst>
            </p:cNvPr>
            <p:cNvSpPr txBox="1"/>
            <p:nvPr/>
          </p:nvSpPr>
          <p:spPr>
            <a:xfrm>
              <a:off x="22327"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r>
                <a:rPr lang="en-US" sz="3200" i="1" dirty="0" err="1" smtClean="0">
                  <a:solidFill>
                    <a:schemeClr val="tx1"/>
                  </a:solidFill>
                  <a:latin typeface="Times New Roman" panose="02020603050405020304" pitchFamily="18" charset="0"/>
                  <a:cs typeface="Times New Roman" panose="02020603050405020304" pitchFamily="18" charset="0"/>
                </a:rPr>
                <a:t>Dòng</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thơ</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gồm</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các</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tiếng</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được</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xếp</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thành</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hàng</a:t>
              </a:r>
              <a:endParaRPr lang="en-SG" sz="3200" i="1" dirty="0">
                <a:solidFill>
                  <a:schemeClr val="tx1"/>
                </a:solidFill>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xmlns="" id="{9C48E7AE-E523-4C40-8567-849984E66578}"/>
              </a:ext>
            </a:extLst>
          </p:cNvPr>
          <p:cNvGrpSpPr/>
          <p:nvPr/>
        </p:nvGrpSpPr>
        <p:grpSpPr>
          <a:xfrm>
            <a:off x="7410434" y="3901185"/>
            <a:ext cx="4441763" cy="1132753"/>
            <a:chOff x="0" y="3042001"/>
            <a:chExt cx="5472030" cy="533580"/>
          </a:xfrm>
          <a:solidFill>
            <a:schemeClr val="accent4">
              <a:lumMod val="60000"/>
              <a:lumOff val="40000"/>
            </a:schemeClr>
          </a:solidFill>
        </p:grpSpPr>
        <p:sp>
          <p:nvSpPr>
            <p:cNvPr id="48" name="Rectangle: Rounded Corners 14">
              <a:extLst>
                <a:ext uri="{FF2B5EF4-FFF2-40B4-BE49-F238E27FC236}">
                  <a16:creationId xmlns:a16="http://schemas.microsoft.com/office/drawing/2014/main" xmlns="" id="{ACE436E4-1B20-413C-9E62-9985353DB25B}"/>
                </a:ext>
              </a:extLst>
            </p:cNvPr>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49" name="Rectangle: Rounded Corners 8">
              <a:extLst>
                <a:ext uri="{FF2B5EF4-FFF2-40B4-BE49-F238E27FC236}">
                  <a16:creationId xmlns:a16="http://schemas.microsoft.com/office/drawing/2014/main" xmlns="" id="{3C1189B5-24D5-4185-BA15-25001C087838}"/>
                </a:ext>
              </a:extLst>
            </p:cNvPr>
            <p:cNvSpPr txBox="1"/>
            <p:nvPr/>
          </p:nvSpPr>
          <p:spPr>
            <a:xfrm>
              <a:off x="26047" y="3068048"/>
              <a:ext cx="5419936" cy="48148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r>
                <a:rPr lang="en-US" sz="3200" i="1" dirty="0" err="1" smtClean="0">
                  <a:solidFill>
                    <a:srgbClr val="FFFFFF"/>
                  </a:solidFill>
                  <a:latin typeface="Times New Roman" panose="02020603050405020304" pitchFamily="18" charset="0"/>
                  <a:cs typeface="Times New Roman" panose="02020603050405020304" pitchFamily="18" charset="0"/>
                </a:rPr>
                <a:t>Ngôn</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ngữ</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thơ</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hàm</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xúc</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giàu</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nhạc</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điệu</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hình</a:t>
              </a:r>
              <a:r>
                <a:rPr lang="en-US" sz="3200" i="1" dirty="0" smtClean="0">
                  <a:solidFill>
                    <a:srgbClr val="FFFFFF"/>
                  </a:solidFill>
                  <a:latin typeface="Times New Roman" panose="02020603050405020304" pitchFamily="18" charset="0"/>
                  <a:cs typeface="Times New Roman" panose="02020603050405020304" pitchFamily="18" charset="0"/>
                </a:rPr>
                <a:t> </a:t>
              </a:r>
              <a:r>
                <a:rPr lang="en-US" sz="3200" i="1" dirty="0" err="1" smtClean="0">
                  <a:solidFill>
                    <a:srgbClr val="FFFFFF"/>
                  </a:solidFill>
                  <a:latin typeface="Times New Roman" panose="02020603050405020304" pitchFamily="18" charset="0"/>
                  <a:cs typeface="Times New Roman" panose="02020603050405020304" pitchFamily="18" charset="0"/>
                </a:rPr>
                <a:t>ảnh</a:t>
              </a:r>
              <a:endParaRPr lang="en-SG" sz="3200" i="1" dirty="0">
                <a:solidFill>
                  <a:srgbClr val="FFFFFF"/>
                </a:solidFill>
                <a:latin typeface="Times New Roman" panose="02020603050405020304" pitchFamily="18" charset="0"/>
                <a:cs typeface="Times New Roman" panose="02020603050405020304" pitchFamily="18" charset="0"/>
              </a:endParaRPr>
            </a:p>
          </p:txBody>
        </p:sp>
      </p:grpSp>
      <p:grpSp>
        <p:nvGrpSpPr>
          <p:cNvPr id="50" name="Group 49">
            <a:extLst>
              <a:ext uri="{FF2B5EF4-FFF2-40B4-BE49-F238E27FC236}">
                <a16:creationId xmlns:a16="http://schemas.microsoft.com/office/drawing/2014/main" xmlns="" id="{8782DA59-2405-4ACA-8E62-42039E4197CF}"/>
              </a:ext>
            </a:extLst>
          </p:cNvPr>
          <p:cNvGrpSpPr/>
          <p:nvPr/>
        </p:nvGrpSpPr>
        <p:grpSpPr>
          <a:xfrm>
            <a:off x="7410434" y="5320650"/>
            <a:ext cx="4441763" cy="1053923"/>
            <a:chOff x="0" y="3618782"/>
            <a:chExt cx="5472030" cy="483069"/>
          </a:xfrm>
          <a:solidFill>
            <a:schemeClr val="accent4">
              <a:lumMod val="75000"/>
            </a:schemeClr>
          </a:solidFill>
        </p:grpSpPr>
        <p:sp>
          <p:nvSpPr>
            <p:cNvPr id="51" name="Rectangle: Rounded Corners 12">
              <a:extLst>
                <a:ext uri="{FF2B5EF4-FFF2-40B4-BE49-F238E27FC236}">
                  <a16:creationId xmlns:a16="http://schemas.microsoft.com/office/drawing/2014/main" xmlns="" id="{26E43C49-045D-4947-9595-06CCCCC5836D}"/>
                </a:ext>
              </a:extLst>
            </p:cNvPr>
            <p:cNvSpPr/>
            <p:nvPr/>
          </p:nvSpPr>
          <p:spPr>
            <a:xfrm>
              <a:off x="0" y="3618782"/>
              <a:ext cx="5472030" cy="483069"/>
            </a:xfrm>
            <a:prstGeom prst="roundRect">
              <a:avLst/>
            </a:prstGeom>
            <a:grpFill/>
          </p:spPr>
          <p:style>
            <a:lnRef idx="2">
              <a:schemeClr val="lt1">
                <a:hueOff val="0"/>
                <a:satOff val="0"/>
                <a:lumOff val="0"/>
                <a:alphaOff val="0"/>
              </a:schemeClr>
            </a:lnRef>
            <a:fillRef idx="1">
              <a:scrgbClr r="0" g="0" b="0"/>
            </a:fillRef>
            <a:effectRef idx="0">
              <a:schemeClr val="accent2">
                <a:hueOff val="-10800000"/>
                <a:satOff val="-37502"/>
                <a:lumOff val="45001"/>
                <a:alphaOff val="0"/>
              </a:schemeClr>
            </a:effectRef>
            <a:fontRef idx="minor">
              <a:schemeClr val="lt1"/>
            </a:fontRef>
          </p:style>
        </p:sp>
        <p:sp>
          <p:nvSpPr>
            <p:cNvPr id="52" name="Rectangle: Rounded Corners 10">
              <a:extLst>
                <a:ext uri="{FF2B5EF4-FFF2-40B4-BE49-F238E27FC236}">
                  <a16:creationId xmlns:a16="http://schemas.microsoft.com/office/drawing/2014/main" xmlns="" id="{E6F6A961-2291-49A9-B79E-E6663A69E14B}"/>
                </a:ext>
              </a:extLst>
            </p:cNvPr>
            <p:cNvSpPr txBox="1"/>
            <p:nvPr/>
          </p:nvSpPr>
          <p:spPr>
            <a:xfrm>
              <a:off x="23581" y="3642363"/>
              <a:ext cx="5424868" cy="43590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vần</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nhịp</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sử</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các</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tố</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tả</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tự</a:t>
              </a:r>
              <a:r>
                <a:rPr lang="en-US" sz="32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sự</a:t>
              </a:r>
              <a:endParaRPr lang="en-SG" sz="3200" i="1" dirty="0">
                <a:solidFill>
                  <a:srgbClr val="FFFF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5490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6" presetClass="entr" presetSubtype="16"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cTn>
                              </p:par>
                              <p:par>
                                <p:cTn id="11" presetID="42"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00"/>
                                        <p:tgtEl>
                                          <p:spTgt spid="50"/>
                                        </p:tgtEl>
                                      </p:cBhvr>
                                    </p:animEffect>
                                    <p:anim calcmode="lin" valueType="num">
                                      <p:cBhvr>
                                        <p:cTn id="14" dur="1000" fill="hold"/>
                                        <p:tgtEl>
                                          <p:spTgt spid="50"/>
                                        </p:tgtEl>
                                        <p:attrNameLst>
                                          <p:attrName>ppt_x</p:attrName>
                                        </p:attrNameLst>
                                      </p:cBhvr>
                                      <p:tavLst>
                                        <p:tav tm="0">
                                          <p:val>
                                            <p:strVal val="#ppt_x"/>
                                          </p:val>
                                        </p:tav>
                                        <p:tav tm="100000">
                                          <p:val>
                                            <p:strVal val="#ppt_x"/>
                                          </p:val>
                                        </p:tav>
                                      </p:tavLst>
                                    </p:anim>
                                    <p:anim calcmode="lin" valueType="num">
                                      <p:cBhvr>
                                        <p:cTn id="1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85" t="7428" r="2202" b="12016"/>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4"/>
          <a:srcRect t="6393"/>
          <a:stretch/>
        </p:blipFill>
        <p:spPr>
          <a:xfrm>
            <a:off x="182275" y="595745"/>
            <a:ext cx="6218526" cy="6201480"/>
          </a:xfrm>
          <a:prstGeom prst="rect">
            <a:avLst/>
          </a:prstGeom>
        </p:spPr>
      </p:pic>
      <p:pic>
        <p:nvPicPr>
          <p:cNvPr id="9" name="Picture 8"/>
          <p:cNvPicPr>
            <a:picLocks noChangeAspect="1"/>
          </p:cNvPicPr>
          <p:nvPr/>
        </p:nvPicPr>
        <p:blipFill rotWithShape="1">
          <a:blip r:embed="rId5"/>
          <a:srcRect r="56096"/>
          <a:stretch/>
        </p:blipFill>
        <p:spPr>
          <a:xfrm>
            <a:off x="2687956" y="-436673"/>
            <a:ext cx="1207163" cy="1609483"/>
          </a:xfrm>
          <a:prstGeom prst="rect">
            <a:avLst/>
          </a:prstGeom>
        </p:spPr>
      </p:pic>
      <p:pic>
        <p:nvPicPr>
          <p:cNvPr id="10"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583075" y="368068"/>
            <a:ext cx="5096307" cy="1998047"/>
          </a:xfrm>
          <a:prstGeom prst="rect">
            <a:avLst/>
          </a:prstGeom>
        </p:spPr>
      </p:pic>
      <p:pic>
        <p:nvPicPr>
          <p:cNvPr id="4" name="Picture 3"/>
          <p:cNvPicPr>
            <a:picLocks noChangeAspect="1"/>
          </p:cNvPicPr>
          <p:nvPr/>
        </p:nvPicPr>
        <p:blipFill>
          <a:blip r:embed="rId9"/>
          <a:stretch>
            <a:fillRect/>
          </a:stretch>
        </p:blipFill>
        <p:spPr>
          <a:xfrm>
            <a:off x="7057288" y="595745"/>
            <a:ext cx="4478225" cy="2017951"/>
          </a:xfrm>
          <a:prstGeom prst="rect">
            <a:avLst/>
          </a:prstGeom>
        </p:spPr>
      </p:pic>
      <p:grpSp>
        <p:nvGrpSpPr>
          <p:cNvPr id="13" name="Group 12">
            <a:extLst>
              <a:ext uri="{FF2B5EF4-FFF2-40B4-BE49-F238E27FC236}">
                <a16:creationId xmlns:a16="http://schemas.microsoft.com/office/drawing/2014/main" xmlns="" id="{368B1A64-0646-4EF7-8D22-8D256F3D3043}"/>
              </a:ext>
            </a:extLst>
          </p:cNvPr>
          <p:cNvGrpSpPr/>
          <p:nvPr/>
        </p:nvGrpSpPr>
        <p:grpSpPr>
          <a:xfrm>
            <a:off x="7057288" y="3645913"/>
            <a:ext cx="4441763" cy="1066075"/>
            <a:chOff x="0" y="2541430"/>
            <a:chExt cx="5472030" cy="457370"/>
          </a:xfrm>
          <a:solidFill>
            <a:schemeClr val="bg1"/>
          </a:solidFill>
        </p:grpSpPr>
        <p:sp>
          <p:nvSpPr>
            <p:cNvPr id="15"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7" name="Rectangle: Rounded Corners 6">
              <a:extLst>
                <a:ext uri="{FF2B5EF4-FFF2-40B4-BE49-F238E27FC236}">
                  <a16:creationId xmlns:a16="http://schemas.microsoft.com/office/drawing/2014/main" xmlns="" id="{74ADC61A-E581-4790-A95B-0F70E5DB0818}"/>
                </a:ext>
              </a:extLst>
            </p:cNvPr>
            <p:cNvSpPr txBox="1"/>
            <p:nvPr/>
          </p:nvSpPr>
          <p:spPr>
            <a:xfrm>
              <a:off x="22327" y="2563757"/>
              <a:ext cx="5427376" cy="412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just"/>
              <a:r>
                <a:rPr lang="en-US" sz="3200" dirty="0" err="1" smtClean="0">
                  <a:solidFill>
                    <a:schemeClr val="tx1"/>
                  </a:solidFill>
                  <a:latin typeface="Times New Roman" panose="02020603050405020304" pitchFamily="18" charset="0"/>
                  <a:cs typeface="Times New Roman" panose="02020603050405020304" pitchFamily="18" charset="0"/>
                </a:rPr>
                <a:t>Không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quy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tắc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về</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số</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câu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số</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chữ</a:t>
              </a:r>
              <a:endParaRPr lang="en-SG" sz="32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9C48E7AE-E523-4C40-8567-849984E66578}"/>
              </a:ext>
            </a:extLst>
          </p:cNvPr>
          <p:cNvGrpSpPr/>
          <p:nvPr/>
        </p:nvGrpSpPr>
        <p:grpSpPr>
          <a:xfrm>
            <a:off x="7057288" y="4998701"/>
            <a:ext cx="4441763" cy="1457516"/>
            <a:chOff x="0" y="3042001"/>
            <a:chExt cx="5472030" cy="533580"/>
          </a:xfrm>
          <a:solidFill>
            <a:schemeClr val="bg1"/>
          </a:solidFill>
        </p:grpSpPr>
        <p:sp>
          <p:nvSpPr>
            <p:cNvPr id="19" name="Rectangle: Rounded Corners 14">
              <a:extLst>
                <a:ext uri="{FF2B5EF4-FFF2-40B4-BE49-F238E27FC236}">
                  <a16:creationId xmlns:a16="http://schemas.microsoft.com/office/drawing/2014/main" xmlns="" id="{ACE436E4-1B20-413C-9E62-9985353DB25B}"/>
                </a:ext>
              </a:extLst>
            </p:cNvPr>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20" name="Rectangle: Rounded Corners 8">
              <a:extLst>
                <a:ext uri="{FF2B5EF4-FFF2-40B4-BE49-F238E27FC236}">
                  <a16:creationId xmlns:a16="http://schemas.microsoft.com/office/drawing/2014/main" xmlns="" id="{3C1189B5-24D5-4185-BA15-25001C087838}"/>
                </a:ext>
              </a:extLst>
            </p:cNvPr>
            <p:cNvSpPr txBox="1"/>
            <p:nvPr/>
          </p:nvSpPr>
          <p:spPr>
            <a:xfrm>
              <a:off x="26047" y="3068048"/>
              <a:ext cx="5419936" cy="4814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just"/>
              <a:r>
                <a:rPr lang="en-US" sz="3200" dirty="0" err="1" smtClean="0">
                  <a:solidFill>
                    <a:schemeClr val="tx1"/>
                  </a:solidFill>
                  <a:latin typeface="Times New Roman" panose="02020603050405020304" pitchFamily="18" charset="0"/>
                  <a:cs typeface="Times New Roman" panose="02020603050405020304" pitchFamily="18" charset="0"/>
                </a:rPr>
                <a:t>Số</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chữ</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trong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một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dòng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số</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câu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trong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một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khổ</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không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theo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quy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tắc</a:t>
              </a:r>
              <a:endParaRPr lang="en-SG" sz="3200" dirty="0">
                <a:solidFill>
                  <a:schemeClr val="tx1"/>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10"/>
          <a:stretch>
            <a:fillRect/>
          </a:stretch>
        </p:blipFill>
        <p:spPr>
          <a:xfrm>
            <a:off x="6364339" y="1922914"/>
            <a:ext cx="4816257" cy="2517866"/>
          </a:xfrm>
          <a:prstGeom prst="rect">
            <a:avLst/>
          </a:prstGeom>
        </p:spPr>
      </p:pic>
    </p:spTree>
    <p:extLst>
      <p:ext uri="{BB962C8B-B14F-4D97-AF65-F5344CB8AC3E}">
        <p14:creationId xmlns:p14="http://schemas.microsoft.com/office/powerpoint/2010/main" val="859491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par>
                                <p:cTn id="24" presetID="3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fltVal val="0"/>
                                          </p:val>
                                        </p:tav>
                                        <p:tav tm="100000">
                                          <p:val>
                                            <p:strVal val="#ppt_w"/>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style.rotation</p:attrName>
                                        </p:attrNameLst>
                                      </p:cBhvr>
                                      <p:tavLst>
                                        <p:tav tm="0">
                                          <p:val>
                                            <p:fltVal val="90"/>
                                          </p:val>
                                        </p:tav>
                                        <p:tav tm="100000">
                                          <p:val>
                                            <p:fltVal val="0"/>
                                          </p:val>
                                        </p:tav>
                                      </p:tavLst>
                                    </p:anim>
                                    <p:animEffect transition="in" filter="fade">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7"/>
          <p:cNvGrpSpPr/>
          <p:nvPr/>
        </p:nvGrpSpPr>
        <p:grpSpPr>
          <a:xfrm rot="616034">
            <a:off x="-828786" y="-293576"/>
            <a:ext cx="2757655" cy="7086583"/>
            <a:chOff x="0" y="0"/>
            <a:chExt cx="11989675" cy="21575745"/>
          </a:xfrm>
        </p:grpSpPr>
        <p:sp>
          <p:nvSpPr>
            <p:cNvPr id="21" name="AutoShape 8"/>
            <p:cNvSpPr/>
            <p:nvPr/>
          </p:nvSpPr>
          <p:spPr>
            <a:xfrm>
              <a:off x="271618" y="0"/>
              <a:ext cx="11718057" cy="21449124"/>
            </a:xfrm>
            <a:prstGeom prst="rect">
              <a:avLst/>
            </a:prstGeom>
            <a:solidFill>
              <a:srgbClr val="FDFCF5"/>
            </a:solidFill>
          </p:spPr>
        </p:sp>
        <p:pic>
          <p:nvPicPr>
            <p:cNvPr id="22" name="Picture 9"/>
            <p:cNvPicPr>
              <a:picLocks noChangeAspect="1"/>
            </p:cNvPicPr>
            <p:nvPr/>
          </p:nvPicPr>
          <p:blipFill>
            <a:blip r:embed="rId3" cstate="print">
              <a:duotone>
                <a:prstClr val="black"/>
                <a:srgbClr val="FFFF00">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4662652" y="4923418"/>
              <a:ext cx="21314979" cy="11989675"/>
            </a:xfrm>
            <a:prstGeom prst="rect">
              <a:avLst/>
            </a:prstGeom>
          </p:spPr>
        </p:pic>
      </p:grpSp>
      <p:pic>
        <p:nvPicPr>
          <p:cNvPr id="24"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10076775" y="-434327"/>
            <a:ext cx="2671191" cy="2743200"/>
          </a:xfrm>
          <a:prstGeom prst="rect">
            <a:avLst/>
          </a:prstGeom>
        </p:spPr>
      </p:pic>
      <p:pic>
        <p:nvPicPr>
          <p:cNvPr id="26" name="Picture 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467" y="3935753"/>
            <a:ext cx="1347597" cy="2743200"/>
          </a:xfrm>
          <a:prstGeom prst="rect">
            <a:avLst/>
          </a:prstGeom>
        </p:spPr>
      </p:pic>
      <p:sp>
        <p:nvSpPr>
          <p:cNvPr id="5" name="Rectangle 4"/>
          <p:cNvSpPr/>
          <p:nvPr/>
        </p:nvSpPr>
        <p:spPr>
          <a:xfrm>
            <a:off x="3043312" y="1172462"/>
            <a:ext cx="7237514" cy="4539191"/>
          </a:xfrm>
          <a:prstGeom prst="rect">
            <a:avLst/>
          </a:prstGeom>
        </p:spPr>
        <p:txBody>
          <a:bodyPr wrap="square">
            <a:spAutoFit/>
          </a:bodyPr>
          <a:lstStyle/>
          <a:p>
            <a:pPr marR="177165" algn="just">
              <a:lnSpc>
                <a:spcPct val="150000"/>
              </a:lnSpc>
              <a:tabLst>
                <a:tab pos="57150" algn="l"/>
              </a:tabLst>
            </a:pPr>
            <a:r>
              <a:rPr lang="en-US" sz="2800" dirty="0" err="1">
                <a:solidFill>
                  <a:prstClr val="black"/>
                </a:solidFill>
                <a:latin typeface="Times New Roman" panose="02020603050405020304" pitchFamily="18" charset="0"/>
                <a:ea typeface="Times New Roman" panose="02020603050405020304" pitchFamily="18" charset="0"/>
              </a:rPr>
              <a:t>Em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hãy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đọc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một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em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yêu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thích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Dựa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trên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đặc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điểm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em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hãy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chỉ</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ra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yếu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bản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như</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ngôn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ngữ</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vần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nhịp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nhân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vật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trữ</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yếu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miêu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tả</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biệp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pháp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từ</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chủ</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yếu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đó</a:t>
            </a:r>
            <a:r>
              <a:rPr lang="en-US" sz="2800" dirty="0">
                <a:solidFill>
                  <a:prstClr val="black"/>
                </a:solidFill>
                <a:latin typeface="Times New Roman" panose="02020603050405020304" pitchFamily="18" charset="0"/>
                <a:ea typeface="Times New Roman" panose="02020603050405020304" pitchFamily="18" charset="0"/>
              </a:rPr>
              <a:t>?</a:t>
            </a:r>
          </a:p>
          <a:p>
            <a:pPr marR="177165" algn="just">
              <a:lnSpc>
                <a:spcPct val="150000"/>
              </a:lnSpc>
              <a:tabLst>
                <a:tab pos="57150" algn="l"/>
              </a:tabLst>
            </a:pPr>
            <a:r>
              <a:rPr lang="en-US" sz="2800" dirty="0" err="1">
                <a:solidFill>
                  <a:prstClr val="black"/>
                </a:solidFill>
                <a:latin typeface="Times New Roman" panose="02020603050405020304" pitchFamily="18" charset="0"/>
                <a:ea typeface="Times New Roman" panose="02020603050405020304" pitchFamily="18" charset="0"/>
              </a:rPr>
              <a:t>Những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yếu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đó</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giúp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em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xác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định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viết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về</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nội</a:t>
            </a:r>
            <a:r>
              <a:rPr lang="en-US" sz="2800" dirty="0">
                <a:solidFill>
                  <a:prstClr val="black"/>
                </a:solidFill>
                <a:latin typeface="Times New Roman" panose="02020603050405020304" pitchFamily="18" charset="0"/>
                <a:ea typeface="Times New Roman" panose="02020603050405020304" pitchFamily="18" charset="0"/>
              </a:rPr>
              <a:t> dung </a:t>
            </a:r>
            <a:r>
              <a:rPr lang="en-US" sz="2800" dirty="0" err="1">
                <a:solidFill>
                  <a:prstClr val="black"/>
                </a:solidFill>
                <a:latin typeface="Times New Roman" panose="02020603050405020304" pitchFamily="18" charset="0"/>
                <a:ea typeface="Times New Roman" panose="02020603050405020304" pitchFamily="18" charset="0"/>
              </a:rPr>
              <a:t>gì</a:t>
            </a:r>
            <a:r>
              <a:rPr lang="en-US" sz="2800"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90991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35356"/>
          <a:stretch/>
        </p:blipFill>
        <p:spPr>
          <a:xfrm>
            <a:off x="-1879600" y="1402582"/>
            <a:ext cx="13699677" cy="4490961"/>
          </a:xfrm>
          <a:prstGeom prst="rect">
            <a:avLst/>
          </a:prstGeom>
        </p:spPr>
      </p:pic>
      <p:grpSp>
        <p:nvGrpSpPr>
          <p:cNvPr id="3" name="Group 3"/>
          <p:cNvGrpSpPr/>
          <p:nvPr/>
        </p:nvGrpSpPr>
        <p:grpSpPr>
          <a:xfrm rot="497985">
            <a:off x="-2054175" y="-2258305"/>
            <a:ext cx="5994838" cy="10787873"/>
            <a:chOff x="0" y="0"/>
            <a:chExt cx="11989675" cy="21575745"/>
          </a:xfrm>
        </p:grpSpPr>
        <p:sp>
          <p:nvSpPr>
            <p:cNvPr id="4" name="AutoShape 4"/>
            <p:cNvSpPr/>
            <p:nvPr/>
          </p:nvSpPr>
          <p:spPr>
            <a:xfrm>
              <a:off x="271618" y="0"/>
              <a:ext cx="11718057" cy="21449124"/>
            </a:xfrm>
            <a:prstGeom prst="rect">
              <a:avLst/>
            </a:prstGeom>
            <a:solidFill>
              <a:srgbClr val="FDFCF5"/>
            </a:solidFill>
          </p:spPr>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4662652" y="4923418"/>
              <a:ext cx="21314979" cy="11989675"/>
            </a:xfrm>
            <a:prstGeom prst="rect">
              <a:avLst/>
            </a:prstGeom>
          </p:spPr>
        </p:pic>
      </p:grpSp>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296349">
            <a:off x="1920369" y="2945922"/>
            <a:ext cx="1885888" cy="3105504"/>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981643" y="457829"/>
            <a:ext cx="331039" cy="331039"/>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454521" y="4856955"/>
            <a:ext cx="331039" cy="331039"/>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465788">
            <a:off x="6561988" y="1069281"/>
            <a:ext cx="1612957" cy="666603"/>
          </a:xfrm>
          <a:prstGeom prst="rect">
            <a:avLst/>
          </a:prstGeom>
        </p:spPr>
      </p:pic>
      <p:pic>
        <p:nvPicPr>
          <p:cNvPr id="16"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907668">
            <a:off x="10250032" y="132052"/>
            <a:ext cx="1521229" cy="2743200"/>
          </a:xfrm>
          <a:prstGeom prst="rect">
            <a:avLst/>
          </a:prstGeom>
        </p:spPr>
      </p:pic>
      <p:pic>
        <p:nvPicPr>
          <p:cNvPr id="6" name="Picture 5"/>
          <p:cNvPicPr>
            <a:picLocks noChangeAspect="1"/>
          </p:cNvPicPr>
          <p:nvPr/>
        </p:nvPicPr>
        <p:blipFill>
          <a:blip r:embed="rId17"/>
          <a:stretch>
            <a:fillRect/>
          </a:stretch>
        </p:blipFill>
        <p:spPr>
          <a:xfrm>
            <a:off x="3908337" y="1225705"/>
            <a:ext cx="6818375" cy="3819855"/>
          </a:xfrm>
          <a:prstGeom prst="rect">
            <a:avLst/>
          </a:prstGeom>
        </p:spPr>
      </p:pic>
    </p:spTree>
    <p:extLst>
      <p:ext uri="{BB962C8B-B14F-4D97-AF65-F5344CB8AC3E}">
        <p14:creationId xmlns:p14="http://schemas.microsoft.com/office/powerpoint/2010/main" val="194482004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999"/>
          </a:blip>
          <a:srcRect l="1599" t="7473" r="2415" b="11488"/>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5267">
            <a:off x="3037102" y="4186136"/>
            <a:ext cx="4876800" cy="19152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4401495" y="480706"/>
            <a:ext cx="4266854" cy="6500747"/>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081821" y="1084283"/>
            <a:ext cx="331039" cy="331039"/>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3027">
            <a:off x="9791283" y="1976122"/>
            <a:ext cx="1693471" cy="50544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924812">
            <a:off x="-443419" y="346165"/>
            <a:ext cx="992550" cy="1218533"/>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70883">
            <a:off x="9319933" y="3678386"/>
            <a:ext cx="1790561" cy="274320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329285">
            <a:off x="2640254" y="1623753"/>
            <a:ext cx="1097077" cy="453400"/>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405011" flipH="1">
            <a:off x="-22672" y="3286229"/>
            <a:ext cx="2562843" cy="3614267"/>
          </a:xfrm>
          <a:prstGeom prst="rect">
            <a:avLst/>
          </a:prstGeom>
        </p:spPr>
      </p:pic>
      <p:grpSp>
        <p:nvGrpSpPr>
          <p:cNvPr id="14" name="Group 13"/>
          <p:cNvGrpSpPr/>
          <p:nvPr/>
        </p:nvGrpSpPr>
        <p:grpSpPr>
          <a:xfrm>
            <a:off x="5992051" y="2228845"/>
            <a:ext cx="1145769" cy="1105667"/>
            <a:chOff x="8439025" y="982452"/>
            <a:chExt cx="1718654" cy="1658501"/>
          </a:xfrm>
        </p:grpSpPr>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8439025" y="982452"/>
              <a:ext cx="1718654" cy="1658501"/>
            </a:xfrm>
            <a:prstGeom prst="rect">
              <a:avLst/>
            </a:prstGeom>
          </p:spPr>
        </p:pic>
        <p:pic>
          <p:nvPicPr>
            <p:cNvPr id="13" name="Picture 1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067800" y="1393855"/>
              <a:ext cx="838200" cy="808863"/>
            </a:xfrm>
            <a:prstGeom prst="rect">
              <a:avLst/>
            </a:prstGeom>
          </p:spPr>
        </p:pic>
      </p:grpSp>
      <p:pic>
        <p:nvPicPr>
          <p:cNvPr id="15" name="Picture 14"/>
          <p:cNvPicPr>
            <a:picLocks noChangeAspect="1"/>
          </p:cNvPicPr>
          <p:nvPr/>
        </p:nvPicPr>
        <p:blipFill>
          <a:blip r:embed="rId23"/>
          <a:stretch>
            <a:fillRect/>
          </a:stretch>
        </p:blipFill>
        <p:spPr>
          <a:xfrm>
            <a:off x="2634707" y="2221281"/>
            <a:ext cx="7860457" cy="2649958"/>
          </a:xfrm>
          <a:prstGeom prst="rect">
            <a:avLst/>
          </a:prstGeom>
        </p:spPr>
      </p:pic>
    </p:spTree>
    <p:extLst>
      <p:ext uri="{BB962C8B-B14F-4D97-AF65-F5344CB8AC3E}">
        <p14:creationId xmlns:p14="http://schemas.microsoft.com/office/powerpoint/2010/main" val="3367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3027">
            <a:off x="185638" y="5800788"/>
            <a:ext cx="1206492" cy="360098"/>
          </a:xfrm>
          <a:prstGeom prst="rect">
            <a:avLst/>
          </a:prstGeom>
        </p:spPr>
      </p:pic>
      <p:grpSp>
        <p:nvGrpSpPr>
          <p:cNvPr id="2" name="Group 1"/>
          <p:cNvGrpSpPr/>
          <p:nvPr/>
        </p:nvGrpSpPr>
        <p:grpSpPr>
          <a:xfrm>
            <a:off x="-420804" y="-479185"/>
            <a:ext cx="10769600" cy="3036376"/>
            <a:chOff x="-381000" y="-266700"/>
            <a:chExt cx="9913630" cy="4037551"/>
          </a:xfrm>
        </p:grpSpPr>
        <p:pic>
          <p:nvPicPr>
            <p:cNvPr id="3"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266700"/>
              <a:ext cx="9913630" cy="4037551"/>
            </a:xfrm>
            <a:prstGeom prst="rect">
              <a:avLst/>
            </a:prstGeom>
          </p:spPr>
        </p:pic>
        <p:sp>
          <p:nvSpPr>
            <p:cNvPr id="13" name="AutoShape 6"/>
            <p:cNvSpPr/>
            <p:nvPr/>
          </p:nvSpPr>
          <p:spPr>
            <a:xfrm>
              <a:off x="612691" y="1464875"/>
              <a:ext cx="8243576" cy="2014447"/>
            </a:xfrm>
            <a:prstGeom prst="rect">
              <a:avLst/>
            </a:prstGeom>
            <a:solidFill>
              <a:schemeClr val="bg1"/>
            </a:solidFill>
          </p:spPr>
        </p:sp>
      </p:grpSp>
      <p:sp>
        <p:nvSpPr>
          <p:cNvPr id="11" name="Rectangle 10"/>
          <p:cNvSpPr/>
          <p:nvPr/>
        </p:nvSpPr>
        <p:spPr>
          <a:xfrm>
            <a:off x="4085294" y="574440"/>
            <a:ext cx="1454205" cy="461665"/>
          </a:xfrm>
          <a:prstGeom prst="rect">
            <a:avLst/>
          </a:prstGeom>
        </p:spPr>
        <p:txBody>
          <a:bodyPr wrap="square">
            <a:spAutoFit/>
          </a:bodyPr>
          <a:lstStyle/>
          <a:p>
            <a:pPr algn="just"/>
            <a:r>
              <a:rPr lang="en-US" sz="2400" b="1" dirty="0">
                <a:solidFill>
                  <a:prstClr val="black"/>
                </a:solidFill>
                <a:latin typeface="Times New Roman" panose="02020603050405020304" pitchFamily="18" charset="0"/>
                <a:cs typeface="Times New Roman" panose="02020603050405020304" pitchFamily="18" charset="0"/>
              </a:rPr>
              <a:t>1. </a:t>
            </a:r>
            <a:r>
              <a:rPr lang="en-US" sz="2400" b="1" dirty="0" err="1">
                <a:solidFill>
                  <a:prstClr val="black"/>
                </a:solidFill>
                <a:latin typeface="Times New Roman" panose="02020603050405020304" pitchFamily="18" charset="0"/>
                <a:cs typeface="Times New Roman" panose="02020603050405020304" pitchFamily="18" charset="0"/>
              </a:rPr>
              <a:t>Chủ</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đề</a:t>
            </a:r>
            <a:endParaRPr lang="en-US" sz="2400" b="1" dirty="0">
              <a:solidFill>
                <a:prstClr val="black"/>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376553" y="2334151"/>
            <a:ext cx="9202802" cy="4490285"/>
            <a:chOff x="814210" y="4397052"/>
            <a:chExt cx="13804204" cy="6080447"/>
          </a:xfrm>
        </p:grpSpPr>
        <p:pic>
          <p:nvPicPr>
            <p:cNvPr id="4"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5267">
              <a:off x="7303214" y="7197136"/>
              <a:ext cx="7315200" cy="2872879"/>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07668">
              <a:off x="11659790" y="6362699"/>
              <a:ext cx="2281844" cy="4114800"/>
            </a:xfrm>
            <a:prstGeom prst="rect">
              <a:avLst/>
            </a:prstGeom>
          </p:spPr>
        </p:pic>
        <p:grpSp>
          <p:nvGrpSpPr>
            <p:cNvPr id="16" name="Group 15"/>
            <p:cNvGrpSpPr/>
            <p:nvPr/>
          </p:nvGrpSpPr>
          <p:grpSpPr>
            <a:xfrm>
              <a:off x="814210" y="4397052"/>
              <a:ext cx="11963400" cy="5566168"/>
              <a:chOff x="507874" y="3599833"/>
              <a:chExt cx="9913630" cy="4594960"/>
            </a:xfrm>
          </p:grpSpPr>
          <p:pic>
            <p:nvPicPr>
              <p:cNvPr id="5"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7874" y="3599833"/>
                <a:ext cx="9913630" cy="4037551"/>
              </a:xfrm>
              <a:prstGeom prst="rect">
                <a:avLst/>
              </a:prstGeom>
            </p:spPr>
          </p:pic>
          <p:sp>
            <p:nvSpPr>
              <p:cNvPr id="15" name="AutoShape 6"/>
              <p:cNvSpPr/>
              <p:nvPr/>
            </p:nvSpPr>
            <p:spPr>
              <a:xfrm>
                <a:off x="1064018" y="5305904"/>
                <a:ext cx="9249649" cy="2888889"/>
              </a:xfrm>
              <a:prstGeom prst="rect">
                <a:avLst/>
              </a:prstGeom>
              <a:solidFill>
                <a:schemeClr val="bg1"/>
              </a:solidFill>
            </p:spPr>
          </p:sp>
        </p:grpSp>
      </p:grpSp>
      <p:sp>
        <p:nvSpPr>
          <p:cNvPr id="18" name="Rectangle 17"/>
          <p:cNvSpPr/>
          <p:nvPr/>
        </p:nvSpPr>
        <p:spPr>
          <a:xfrm>
            <a:off x="1023598" y="3370222"/>
            <a:ext cx="7042178" cy="3108543"/>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ỗi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nhỏ</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Cốt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lõi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mạch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nguồn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xúc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xúc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vần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gõ</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cửa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đánh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trân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16"/>
          <a:srcRect t="42991"/>
          <a:stretch/>
        </p:blipFill>
        <p:spPr>
          <a:xfrm>
            <a:off x="1715432" y="1093500"/>
            <a:ext cx="6818375" cy="2177669"/>
          </a:xfrm>
          <a:prstGeom prst="rect">
            <a:avLst/>
          </a:prstGeom>
        </p:spPr>
      </p:pic>
      <p:pic>
        <p:nvPicPr>
          <p:cNvPr id="8" name="Picture 7"/>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6389"/>
                    </a14:imgEffect>
                  </a14:imgLayer>
                </a14:imgProps>
              </a:ext>
            </a:extLst>
          </a:blip>
          <a:stretch>
            <a:fillRect/>
          </a:stretch>
        </p:blipFill>
        <p:spPr>
          <a:xfrm>
            <a:off x="7901903" y="846174"/>
            <a:ext cx="4402282" cy="4402282"/>
          </a:xfrm>
          <a:prstGeom prst="rect">
            <a:avLst/>
          </a:prstGeom>
        </p:spPr>
      </p:pic>
    </p:spTree>
    <p:extLst>
      <p:ext uri="{BB962C8B-B14F-4D97-AF65-F5344CB8AC3E}">
        <p14:creationId xmlns:p14="http://schemas.microsoft.com/office/powerpoint/2010/main" val="203313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850228" y="1321993"/>
            <a:ext cx="9202802" cy="4189366"/>
            <a:chOff x="814210" y="4397052"/>
            <a:chExt cx="13804204" cy="5672963"/>
          </a:xfrm>
        </p:grpSpPr>
        <p:pic>
          <p:nvPicPr>
            <p:cNvPr id="3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5267">
              <a:off x="7303214" y="7197136"/>
              <a:ext cx="7315200" cy="2872879"/>
            </a:xfrm>
            <a:prstGeom prst="rect">
              <a:avLst/>
            </a:prstGeom>
          </p:spPr>
        </p:pic>
        <p:grpSp>
          <p:nvGrpSpPr>
            <p:cNvPr id="38" name="Group 37"/>
            <p:cNvGrpSpPr/>
            <p:nvPr/>
          </p:nvGrpSpPr>
          <p:grpSpPr>
            <a:xfrm>
              <a:off x="814210" y="4397052"/>
              <a:ext cx="11963400" cy="5566168"/>
              <a:chOff x="507874" y="3599833"/>
              <a:chExt cx="9913630" cy="4594960"/>
            </a:xfrm>
          </p:grpSpPr>
          <p:pic>
            <p:nvPicPr>
              <p:cNvPr id="39"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7874" y="3599833"/>
                <a:ext cx="9913630" cy="4037551"/>
              </a:xfrm>
              <a:prstGeom prst="rect">
                <a:avLst/>
              </a:prstGeom>
            </p:spPr>
          </p:pic>
          <p:sp>
            <p:nvSpPr>
              <p:cNvPr id="40" name="AutoShape 6"/>
              <p:cNvSpPr/>
              <p:nvPr/>
            </p:nvSpPr>
            <p:spPr>
              <a:xfrm>
                <a:off x="1064018" y="5305904"/>
                <a:ext cx="9249649" cy="2888889"/>
              </a:xfrm>
              <a:prstGeom prst="rect">
                <a:avLst/>
              </a:prstGeom>
              <a:solidFill>
                <a:schemeClr val="bg1"/>
              </a:solidFill>
            </p:spPr>
          </p:sp>
        </p:grpSp>
      </p:grpSp>
      <p:pic>
        <p:nvPicPr>
          <p:cNvPr id="24"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0076775" y="-434327"/>
            <a:ext cx="2671191" cy="2743200"/>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941197">
            <a:off x="-156655" y="3545192"/>
            <a:ext cx="1447679" cy="3669233"/>
          </a:xfrm>
          <a:prstGeom prst="rect">
            <a:avLst/>
          </a:prstGeom>
        </p:spPr>
      </p:pic>
      <p:pic>
        <p:nvPicPr>
          <p:cNvPr id="34"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2329285">
            <a:off x="11073977" y="2399385"/>
            <a:ext cx="1097077" cy="453400"/>
          </a:xfrm>
          <a:prstGeom prst="rect">
            <a:avLst/>
          </a:prstGeom>
        </p:spPr>
      </p:pic>
      <p:sp>
        <p:nvSpPr>
          <p:cNvPr id="19" name="Rectangle 18"/>
          <p:cNvSpPr/>
          <p:nvPr/>
        </p:nvSpPr>
        <p:spPr>
          <a:xfrm>
            <a:off x="2538345" y="552552"/>
            <a:ext cx="7042178" cy="769441"/>
          </a:xfrm>
          <a:prstGeom prst="rect">
            <a:avLst/>
          </a:prstGeom>
        </p:spPr>
        <p:txBody>
          <a:bodyPr wrap="square">
            <a:spAutoFit/>
          </a:bodyPr>
          <a:lstStyle/>
          <a:p>
            <a:pPr algn="ctr"/>
            <a:r>
              <a:rPr lang="en-US" sz="4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2. </a:t>
            </a:r>
            <a:r>
              <a:rPr lang="en-US" sz="4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loại</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010852" y="2474963"/>
            <a:ext cx="7042178" cy="1200329"/>
          </a:xfrm>
          <a:prstGeom prst="rect">
            <a:avLst/>
          </a:prstGeom>
        </p:spPr>
        <p:txBody>
          <a:bodyPr wrap="square">
            <a:spAutoFit/>
          </a:bodyPr>
          <a:lstStyle/>
          <a:p>
            <a:pPr marL="571500" indent="-571500" algn="just">
              <a:buFontTx/>
              <a:buChar char="-"/>
            </a:pPr>
            <a:r>
              <a:rPr lang="en-US" sz="36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endParaRPr lang="en-US" sz="36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Tx/>
              <a:buChar char="-"/>
            </a:pPr>
            <a:r>
              <a:rPr lang="en-US" sz="36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36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ngắn</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43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999"/>
          </a:blip>
          <a:srcRect l="1599" t="7473" r="2415" b="11488"/>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5267">
            <a:off x="3037102" y="4186136"/>
            <a:ext cx="4876800" cy="19152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4401495" y="480706"/>
            <a:ext cx="4266854" cy="6500747"/>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081821" y="1084283"/>
            <a:ext cx="331039" cy="331039"/>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3027">
            <a:off x="9791283" y="1976122"/>
            <a:ext cx="1693471" cy="50544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924812">
            <a:off x="-443419" y="346165"/>
            <a:ext cx="992550" cy="1218533"/>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70883">
            <a:off x="9319933" y="3678386"/>
            <a:ext cx="1790561" cy="274320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329285">
            <a:off x="2640254" y="1623753"/>
            <a:ext cx="1097077" cy="453400"/>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405011" flipH="1">
            <a:off x="-22672" y="3286229"/>
            <a:ext cx="2562843" cy="3614267"/>
          </a:xfrm>
          <a:prstGeom prst="rect">
            <a:avLst/>
          </a:prstGeom>
        </p:spPr>
      </p:pic>
      <p:grpSp>
        <p:nvGrpSpPr>
          <p:cNvPr id="14" name="Group 13"/>
          <p:cNvGrpSpPr/>
          <p:nvPr/>
        </p:nvGrpSpPr>
        <p:grpSpPr>
          <a:xfrm>
            <a:off x="5992051" y="2228845"/>
            <a:ext cx="1145769" cy="1105667"/>
            <a:chOff x="8439025" y="982452"/>
            <a:chExt cx="1718654" cy="1658501"/>
          </a:xfrm>
        </p:grpSpPr>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8439025" y="982452"/>
              <a:ext cx="1718654" cy="1658501"/>
            </a:xfrm>
            <a:prstGeom prst="rect">
              <a:avLst/>
            </a:prstGeom>
          </p:spPr>
        </p:pic>
        <p:pic>
          <p:nvPicPr>
            <p:cNvPr id="13" name="Picture 1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067800" y="1393855"/>
              <a:ext cx="838200" cy="808863"/>
            </a:xfrm>
            <a:prstGeom prst="rect">
              <a:avLst/>
            </a:prstGeom>
          </p:spPr>
        </p:pic>
      </p:grpSp>
      <p:pic>
        <p:nvPicPr>
          <p:cNvPr id="12" name="Picture 11"/>
          <p:cNvPicPr>
            <a:picLocks noChangeAspect="1"/>
          </p:cNvPicPr>
          <p:nvPr/>
        </p:nvPicPr>
        <p:blipFill>
          <a:blip r:embed="rId23"/>
          <a:stretch>
            <a:fillRect/>
          </a:stretch>
        </p:blipFill>
        <p:spPr>
          <a:xfrm>
            <a:off x="3078610" y="2038458"/>
            <a:ext cx="7041490" cy="3359187"/>
          </a:xfrm>
          <a:prstGeom prst="rect">
            <a:avLst/>
          </a:prstGeom>
        </p:spPr>
      </p:pic>
    </p:spTree>
    <p:extLst>
      <p:ext uri="{BB962C8B-B14F-4D97-AF65-F5344CB8AC3E}">
        <p14:creationId xmlns:p14="http://schemas.microsoft.com/office/powerpoint/2010/main" val="34087178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85" t="7428" r="2202" b="12016"/>
          <a:stretch>
            <a:fillRect/>
          </a:stretch>
        </p:blipFill>
        <p:spPr>
          <a:xfrm>
            <a:off x="0" y="0"/>
            <a:ext cx="12192000" cy="6858000"/>
          </a:xfrm>
          <a:prstGeom prst="rect">
            <a:avLst/>
          </a:prstGeom>
        </p:spPr>
      </p:pic>
      <p:pic>
        <p:nvPicPr>
          <p:cNvPr id="3" name="Picture 3"/>
          <p:cNvPicPr>
            <a:picLocks noChangeAspect="1"/>
          </p:cNvPicPr>
          <p:nvPr/>
        </p:nvPicPr>
        <p:blipFill>
          <a:blip r:embed="rId4">
            <a:biLevel thresh="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56719" y="348099"/>
            <a:ext cx="6432048" cy="650143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94727" y="229549"/>
            <a:ext cx="5388055" cy="312507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924812">
            <a:off x="5606143" y="4624900"/>
            <a:ext cx="648675" cy="79636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53212" y="5341349"/>
            <a:ext cx="1145769" cy="1105667"/>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215472">
            <a:off x="1769422" y="3886990"/>
            <a:ext cx="2304027" cy="3105919"/>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5764961" y="4185649"/>
            <a:ext cx="331039" cy="331039"/>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1506201" y="663604"/>
            <a:ext cx="331039" cy="331039"/>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1071676">
            <a:off x="-196478" y="3806859"/>
            <a:ext cx="1349670" cy="557792"/>
          </a:xfrm>
          <a:prstGeom prst="rect">
            <a:avLst/>
          </a:prstGeom>
        </p:spPr>
      </p:pic>
      <p:pic>
        <p:nvPicPr>
          <p:cNvPr id="15" name="Picture 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353027">
            <a:off x="4195981" y="3483226"/>
            <a:ext cx="1693471" cy="505445"/>
          </a:xfrm>
          <a:prstGeom prst="rect">
            <a:avLst/>
          </a:prstGeom>
        </p:spPr>
      </p:pic>
      <p:sp>
        <p:nvSpPr>
          <p:cNvPr id="17" name="TextBox 5"/>
          <p:cNvSpPr txBox="1"/>
          <p:nvPr/>
        </p:nvSpPr>
        <p:spPr>
          <a:xfrm>
            <a:off x="6096000" y="504294"/>
            <a:ext cx="5410201" cy="6463308"/>
          </a:xfrm>
          <a:prstGeom prst="rect">
            <a:avLst/>
          </a:prstGeom>
        </p:spPr>
        <p:txBody>
          <a:bodyPr wrap="square" lIns="0" tIns="0" rIns="0" bIns="0" rtlCol="0" anchor="t">
            <a:spAutoFit/>
          </a:bodyPr>
          <a:lstStyle/>
          <a:p>
            <a:pPr algn="just"/>
            <a:r>
              <a:rPr lang="pt-BR" sz="2800" dirty="0" smtClean="0">
                <a:solidFill>
                  <a:prstClr val="black"/>
                </a:solidFill>
                <a:latin typeface="Times New Roman" panose="02020603050405020304" pitchFamily="18" charset="0"/>
                <a:ea typeface="Times New Roman" panose="02020603050405020304" pitchFamily="18" charset="0"/>
              </a:rPr>
              <a:t>- Mỗi </a:t>
            </a:r>
            <a:r>
              <a:rPr lang="pt-BR" sz="2800" dirty="0">
                <a:solidFill>
                  <a:prstClr val="black"/>
                </a:solidFill>
                <a:latin typeface="Times New Roman" panose="02020603050405020304" pitchFamily="18" charset="0"/>
                <a:ea typeface="Times New Roman" panose="02020603050405020304" pitchFamily="18" charset="0"/>
              </a:rPr>
              <a:t>bài thơ thường được sáng tác theo một </a:t>
            </a:r>
            <a:r>
              <a:rPr lang="pt-BR" sz="2800" b="1" dirty="0">
                <a:solidFill>
                  <a:prstClr val="black"/>
                </a:solidFill>
                <a:latin typeface="Times New Roman" panose="02020603050405020304" pitchFamily="18" charset="0"/>
                <a:ea typeface="Times New Roman" panose="02020603050405020304" pitchFamily="18" charset="0"/>
              </a:rPr>
              <a:t>thể thơ </a:t>
            </a:r>
            <a:r>
              <a:rPr lang="pt-BR" sz="2800" dirty="0">
                <a:solidFill>
                  <a:prstClr val="black"/>
                </a:solidFill>
                <a:latin typeface="Times New Roman" panose="02020603050405020304" pitchFamily="18" charset="0"/>
                <a:ea typeface="Times New Roman" panose="02020603050405020304" pitchFamily="18" charset="0"/>
              </a:rPr>
              <a:t>nhất định, với những đặc điểm riêng về </a:t>
            </a:r>
            <a:r>
              <a:rPr lang="pt-BR" sz="2800" b="1" dirty="0">
                <a:solidFill>
                  <a:prstClr val="black"/>
                </a:solidFill>
                <a:latin typeface="Times New Roman" panose="02020603050405020304" pitchFamily="18" charset="0"/>
                <a:ea typeface="Times New Roman" panose="02020603050405020304" pitchFamily="18" charset="0"/>
              </a:rPr>
              <a:t>số tiếng </a:t>
            </a:r>
            <a:r>
              <a:rPr lang="pt-BR" sz="2800" dirty="0">
                <a:solidFill>
                  <a:prstClr val="black"/>
                </a:solidFill>
                <a:latin typeface="Times New Roman" panose="02020603050405020304" pitchFamily="18" charset="0"/>
                <a:ea typeface="Times New Roman" panose="02020603050405020304" pitchFamily="18" charset="0"/>
              </a:rPr>
              <a:t>mỗi dòng, </a:t>
            </a:r>
            <a:r>
              <a:rPr lang="pt-BR" sz="2800" b="1" dirty="0">
                <a:solidFill>
                  <a:prstClr val="black"/>
                </a:solidFill>
                <a:latin typeface="Times New Roman" panose="02020603050405020304" pitchFamily="18" charset="0"/>
                <a:ea typeface="Times New Roman" panose="02020603050405020304" pitchFamily="18" charset="0"/>
              </a:rPr>
              <a:t>số dòng </a:t>
            </a:r>
            <a:r>
              <a:rPr lang="pt-BR" sz="2800" dirty="0">
                <a:solidFill>
                  <a:prstClr val="black"/>
                </a:solidFill>
                <a:latin typeface="Times New Roman" panose="02020603050405020304" pitchFamily="18" charset="0"/>
                <a:ea typeface="Times New Roman" panose="02020603050405020304" pitchFamily="18" charset="0"/>
              </a:rPr>
              <a:t>mỗi bài</a:t>
            </a:r>
            <a:r>
              <a:rPr lang="pt-BR" sz="2800" dirty="0" smtClean="0">
                <a:solidFill>
                  <a:prstClr val="black"/>
                </a:solidFill>
                <a:latin typeface="Times New Roman" panose="02020603050405020304" pitchFamily="18" charset="0"/>
                <a:ea typeface="Times New Roman" panose="02020603050405020304" pitchFamily="18" charset="0"/>
              </a:rPr>
              <a:t>.</a:t>
            </a:r>
          </a:p>
          <a:p>
            <a:pPr algn="just"/>
            <a:endParaRPr lang="pt-BR" sz="2800" dirty="0" smtClean="0">
              <a:solidFill>
                <a:prstClr val="black"/>
              </a:solidFill>
              <a:latin typeface="Times New Roman" panose="02020603050405020304" pitchFamily="18" charset="0"/>
              <a:ea typeface="Times New Roman" panose="02020603050405020304" pitchFamily="18" charset="0"/>
            </a:endParaRPr>
          </a:p>
          <a:p>
            <a:pPr algn="just"/>
            <a:r>
              <a:rPr lang="pt-BR" sz="2800" dirty="0" smtClean="0">
                <a:solidFill>
                  <a:prstClr val="black"/>
                </a:solidFill>
                <a:latin typeface="Times New Roman" panose="02020603050405020304" pitchFamily="18" charset="0"/>
                <a:ea typeface="Times New Roman" panose="02020603050405020304" pitchFamily="18" charset="0"/>
              </a:rPr>
              <a:t>- Ngôn </a:t>
            </a:r>
            <a:r>
              <a:rPr lang="pt-BR" sz="2800" dirty="0">
                <a:solidFill>
                  <a:prstClr val="black"/>
                </a:solidFill>
                <a:latin typeface="Times New Roman" panose="02020603050405020304" pitchFamily="18" charset="0"/>
                <a:ea typeface="Times New Roman" panose="02020603050405020304" pitchFamily="18" charset="0"/>
              </a:rPr>
              <a:t>ngữ thơ cô đọng hàm súc, </a:t>
            </a:r>
            <a:r>
              <a:rPr lang="pt-BR" sz="2800" b="1" dirty="0">
                <a:solidFill>
                  <a:prstClr val="black"/>
                </a:solidFill>
                <a:latin typeface="Times New Roman" panose="02020603050405020304" pitchFamily="18" charset="0"/>
                <a:ea typeface="Times New Roman" panose="02020603050405020304" pitchFamily="18" charset="0"/>
              </a:rPr>
              <a:t>giàu nhạc điệu giàu hình ảnh</a:t>
            </a:r>
            <a:r>
              <a:rPr lang="pt-BR" sz="2800" dirty="0">
                <a:solidFill>
                  <a:prstClr val="black"/>
                </a:solidFill>
                <a:latin typeface="Times New Roman" panose="02020603050405020304" pitchFamily="18" charset="0"/>
                <a:ea typeface="Times New Roman" panose="02020603050405020304" pitchFamily="18" charset="0"/>
              </a:rPr>
              <a:t>, sử dụng nhiều </a:t>
            </a:r>
            <a:r>
              <a:rPr lang="pt-BR" sz="2800" b="1" dirty="0">
                <a:solidFill>
                  <a:prstClr val="black"/>
                </a:solidFill>
                <a:latin typeface="Times New Roman" panose="02020603050405020304" pitchFamily="18" charset="0"/>
                <a:ea typeface="Times New Roman" panose="02020603050405020304" pitchFamily="18" charset="0"/>
              </a:rPr>
              <a:t>biện pháp tu từ </a:t>
            </a:r>
            <a:r>
              <a:rPr lang="pt-BR" sz="2800" dirty="0">
                <a:solidFill>
                  <a:prstClr val="black"/>
                </a:solidFill>
                <a:latin typeface="Times New Roman" panose="02020603050405020304" pitchFamily="18" charset="0"/>
                <a:ea typeface="Times New Roman" panose="02020603050405020304" pitchFamily="18" charset="0"/>
              </a:rPr>
              <a:t>(so sánh, ẩn dụ, điệp ngữ...)</a:t>
            </a:r>
          </a:p>
          <a:p>
            <a:pPr algn="just"/>
            <a:endParaRPr lang="pt-BR" sz="2800" dirty="0" smtClean="0">
              <a:solidFill>
                <a:prstClr val="black"/>
              </a:solidFill>
              <a:latin typeface="Times New Roman" panose="02020603050405020304" pitchFamily="18" charset="0"/>
              <a:ea typeface="Times New Roman" panose="02020603050405020304" pitchFamily="18" charset="0"/>
            </a:endParaRPr>
          </a:p>
          <a:p>
            <a:pPr algn="just"/>
            <a:r>
              <a:rPr lang="pt-BR" sz="2800" dirty="0" smtClean="0">
                <a:solidFill>
                  <a:prstClr val="black"/>
                </a:solidFill>
                <a:latin typeface="Times New Roman" panose="02020603050405020304" pitchFamily="18" charset="0"/>
                <a:ea typeface="Times New Roman" panose="02020603050405020304" pitchFamily="18" charset="0"/>
              </a:rPr>
              <a:t>- Nội </a:t>
            </a:r>
            <a:r>
              <a:rPr lang="pt-BR" sz="2800" dirty="0">
                <a:solidFill>
                  <a:prstClr val="black"/>
                </a:solidFill>
                <a:latin typeface="Times New Roman" panose="02020603050405020304" pitchFamily="18" charset="0"/>
                <a:ea typeface="Times New Roman" panose="02020603050405020304" pitchFamily="18" charset="0"/>
              </a:rPr>
              <a:t>dung chủ yếu của thơ là thể hiện </a:t>
            </a:r>
            <a:r>
              <a:rPr lang="pt-BR" sz="2800" b="1" dirty="0">
                <a:solidFill>
                  <a:prstClr val="black"/>
                </a:solidFill>
                <a:latin typeface="Times New Roman" panose="02020603050405020304" pitchFamily="18" charset="0"/>
                <a:ea typeface="Times New Roman" panose="02020603050405020304" pitchFamily="18" charset="0"/>
              </a:rPr>
              <a:t>tình cảm, cảm xúc </a:t>
            </a:r>
            <a:r>
              <a:rPr lang="pt-BR" sz="2800" dirty="0">
                <a:solidFill>
                  <a:prstClr val="black"/>
                </a:solidFill>
                <a:latin typeface="Times New Roman" panose="02020603050405020304" pitchFamily="18" charset="0"/>
                <a:ea typeface="Times New Roman" panose="02020603050405020304" pitchFamily="18" charset="0"/>
              </a:rPr>
              <a:t>của nhà thơ trước cuộc sống. Thơ có thể có yếu tố </a:t>
            </a:r>
            <a:r>
              <a:rPr lang="pt-BR" sz="2800" b="1" dirty="0">
                <a:solidFill>
                  <a:prstClr val="black"/>
                </a:solidFill>
                <a:latin typeface="Times New Roman" panose="02020603050405020304" pitchFamily="18" charset="0"/>
                <a:ea typeface="Times New Roman" panose="02020603050405020304" pitchFamily="18" charset="0"/>
              </a:rPr>
              <a:t>miêu tả và tự sự</a:t>
            </a:r>
            <a:r>
              <a:rPr lang="pt-BR" sz="2800" dirty="0">
                <a:solidFill>
                  <a:prstClr val="black"/>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algn="just"/>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3"/>
          <a:stretch>
            <a:fillRect/>
          </a:stretch>
        </p:blipFill>
        <p:spPr>
          <a:xfrm>
            <a:off x="471727" y="901478"/>
            <a:ext cx="4737003" cy="2402032"/>
          </a:xfrm>
          <a:prstGeom prst="rect">
            <a:avLst/>
          </a:prstGeom>
        </p:spPr>
      </p:pic>
    </p:spTree>
    <p:extLst>
      <p:ext uri="{BB962C8B-B14F-4D97-AF65-F5344CB8AC3E}">
        <p14:creationId xmlns:p14="http://schemas.microsoft.com/office/powerpoint/2010/main" val="1740169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80">
                                          <p:stCondLst>
                                            <p:cond delay="0"/>
                                          </p:stCondLst>
                                        </p:cTn>
                                        <p:tgtEl>
                                          <p:spTgt spid="17">
                                            <p:txEl>
                                              <p:pRg st="0" end="0"/>
                                            </p:txEl>
                                          </p:spTgt>
                                        </p:tgtEl>
                                      </p:cBhvr>
                                    </p:animEffect>
                                    <p:anim calcmode="lin" valueType="num">
                                      <p:cBhvr>
                                        <p:cTn id="8"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xEl>
                                              <p:pRg st="0" end="0"/>
                                            </p:txEl>
                                          </p:spTgt>
                                        </p:tgtEl>
                                      </p:cBhvr>
                                      <p:to x="100000" y="60000"/>
                                    </p:animScale>
                                    <p:animScale>
                                      <p:cBhvr>
                                        <p:cTn id="14" dur="166" decel="50000">
                                          <p:stCondLst>
                                            <p:cond delay="676"/>
                                          </p:stCondLst>
                                        </p:cTn>
                                        <p:tgtEl>
                                          <p:spTgt spid="17">
                                            <p:txEl>
                                              <p:pRg st="0" end="0"/>
                                            </p:txEl>
                                          </p:spTgt>
                                        </p:tgtEl>
                                      </p:cBhvr>
                                      <p:to x="100000" y="100000"/>
                                    </p:animScale>
                                    <p:animScale>
                                      <p:cBhvr>
                                        <p:cTn id="15" dur="26">
                                          <p:stCondLst>
                                            <p:cond delay="1312"/>
                                          </p:stCondLst>
                                        </p:cTn>
                                        <p:tgtEl>
                                          <p:spTgt spid="17">
                                            <p:txEl>
                                              <p:pRg st="0" end="0"/>
                                            </p:txEl>
                                          </p:spTgt>
                                        </p:tgtEl>
                                      </p:cBhvr>
                                      <p:to x="100000" y="80000"/>
                                    </p:animScale>
                                    <p:animScale>
                                      <p:cBhvr>
                                        <p:cTn id="16" dur="166" decel="50000">
                                          <p:stCondLst>
                                            <p:cond delay="1338"/>
                                          </p:stCondLst>
                                        </p:cTn>
                                        <p:tgtEl>
                                          <p:spTgt spid="17">
                                            <p:txEl>
                                              <p:pRg st="0" end="0"/>
                                            </p:txEl>
                                          </p:spTgt>
                                        </p:tgtEl>
                                      </p:cBhvr>
                                      <p:to x="100000" y="100000"/>
                                    </p:animScale>
                                    <p:animScale>
                                      <p:cBhvr>
                                        <p:cTn id="17" dur="26">
                                          <p:stCondLst>
                                            <p:cond delay="1642"/>
                                          </p:stCondLst>
                                        </p:cTn>
                                        <p:tgtEl>
                                          <p:spTgt spid="17">
                                            <p:txEl>
                                              <p:pRg st="0" end="0"/>
                                            </p:txEl>
                                          </p:spTgt>
                                        </p:tgtEl>
                                      </p:cBhvr>
                                      <p:to x="100000" y="90000"/>
                                    </p:animScale>
                                    <p:animScale>
                                      <p:cBhvr>
                                        <p:cTn id="18" dur="166" decel="50000">
                                          <p:stCondLst>
                                            <p:cond delay="1668"/>
                                          </p:stCondLst>
                                        </p:cTn>
                                        <p:tgtEl>
                                          <p:spTgt spid="17">
                                            <p:txEl>
                                              <p:pRg st="0" end="0"/>
                                            </p:txEl>
                                          </p:spTgt>
                                        </p:tgtEl>
                                      </p:cBhvr>
                                      <p:to x="100000" y="100000"/>
                                    </p:animScale>
                                    <p:animScale>
                                      <p:cBhvr>
                                        <p:cTn id="19" dur="26">
                                          <p:stCondLst>
                                            <p:cond delay="1808"/>
                                          </p:stCondLst>
                                        </p:cTn>
                                        <p:tgtEl>
                                          <p:spTgt spid="17">
                                            <p:txEl>
                                              <p:pRg st="0" end="0"/>
                                            </p:txEl>
                                          </p:spTgt>
                                        </p:tgtEl>
                                      </p:cBhvr>
                                      <p:to x="100000" y="95000"/>
                                    </p:animScale>
                                    <p:animScale>
                                      <p:cBhvr>
                                        <p:cTn id="20" dur="166" decel="50000">
                                          <p:stCondLst>
                                            <p:cond delay="1834"/>
                                          </p:stCondLst>
                                        </p:cTn>
                                        <p:tgtEl>
                                          <p:spTgt spid="1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 calcmode="lin" valueType="num">
                                      <p:cBhvr>
                                        <p:cTn id="25" dur="10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17">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17">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1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Effect transition="in" filter="fade">
                                      <p:cBhvr>
                                        <p:cTn id="33" dur="2000"/>
                                        <p:tgtEl>
                                          <p:spTgt spid="17">
                                            <p:txEl>
                                              <p:pRg st="4" end="4"/>
                                            </p:txEl>
                                          </p:spTgt>
                                        </p:tgtEl>
                                      </p:cBhvr>
                                    </p:animEffect>
                                    <p:anim calcmode="lin" valueType="num">
                                      <p:cBhvr>
                                        <p:cTn id="34" dur="2000" fill="hold"/>
                                        <p:tgtEl>
                                          <p:spTgt spid="17">
                                            <p:txEl>
                                              <p:pRg st="4" end="4"/>
                                            </p:txEl>
                                          </p:spTgt>
                                        </p:tgtEl>
                                        <p:attrNameLst>
                                          <p:attrName>ppt_w</p:attrName>
                                        </p:attrNameLst>
                                      </p:cBhvr>
                                      <p:tavLst>
                                        <p:tav tm="0" fmla="#ppt_w*sin(2.5*pi*$)">
                                          <p:val>
                                            <p:fltVal val="0"/>
                                          </p:val>
                                        </p:tav>
                                        <p:tav tm="100000">
                                          <p:val>
                                            <p:fltVal val="1"/>
                                          </p:val>
                                        </p:tav>
                                      </p:tavLst>
                                    </p:anim>
                                    <p:anim calcmode="lin" valueType="num">
                                      <p:cBhvr>
                                        <p:cTn id="35" dur="2000" fill="hold"/>
                                        <p:tgtEl>
                                          <p:spTgt spid="1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85" t="7428" r="2202" b="12016"/>
          <a:stretch>
            <a:fillRect/>
          </a:stretch>
        </p:blipFill>
        <p:spPr>
          <a:xfrm>
            <a:off x="0" y="0"/>
            <a:ext cx="12192000" cy="6858000"/>
          </a:xfrm>
          <a:prstGeom prst="rect">
            <a:avLst/>
          </a:prstGeom>
        </p:spPr>
      </p:pic>
      <p:pic>
        <p:nvPicPr>
          <p:cNvPr id="3" name="Picture 3"/>
          <p:cNvPicPr>
            <a:picLocks noChangeAspect="1"/>
          </p:cNvPicPr>
          <p:nvPr/>
        </p:nvPicPr>
        <p:blipFill>
          <a:blip r:embed="rId4">
            <a:biLevel thresh="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56719" y="348099"/>
            <a:ext cx="6432048" cy="650143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94727" y="229549"/>
            <a:ext cx="5388055" cy="312507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924812">
            <a:off x="5606143" y="4624900"/>
            <a:ext cx="648675" cy="79636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53212" y="5341349"/>
            <a:ext cx="1145769" cy="1105667"/>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215472">
            <a:off x="1769422" y="3886990"/>
            <a:ext cx="2304027" cy="3105919"/>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5764961" y="4185649"/>
            <a:ext cx="331039" cy="331039"/>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1506201" y="663604"/>
            <a:ext cx="331039" cy="331039"/>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1071676">
            <a:off x="-196478" y="3806859"/>
            <a:ext cx="1349670" cy="557792"/>
          </a:xfrm>
          <a:prstGeom prst="rect">
            <a:avLst/>
          </a:prstGeom>
        </p:spPr>
      </p:pic>
      <p:pic>
        <p:nvPicPr>
          <p:cNvPr id="15" name="Picture 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353027">
            <a:off x="4195981" y="3483226"/>
            <a:ext cx="1693471" cy="505445"/>
          </a:xfrm>
          <a:prstGeom prst="rect">
            <a:avLst/>
          </a:prstGeom>
        </p:spPr>
      </p:pic>
      <p:sp>
        <p:nvSpPr>
          <p:cNvPr id="17" name="TextBox 5"/>
          <p:cNvSpPr txBox="1"/>
          <p:nvPr/>
        </p:nvSpPr>
        <p:spPr>
          <a:xfrm>
            <a:off x="6096000" y="504294"/>
            <a:ext cx="5410201" cy="4524315"/>
          </a:xfrm>
          <a:prstGeom prst="rect">
            <a:avLst/>
          </a:prstGeom>
        </p:spPr>
        <p:txBody>
          <a:bodyPr wrap="square" lIns="0" tIns="0" rIns="0" bIns="0" rtlCol="0" anchor="t">
            <a:spAutoFit/>
          </a:bodyPr>
          <a:lstStyle/>
          <a:p>
            <a:pPr algn="just">
              <a:lnSpc>
                <a:spcPct val="150000"/>
              </a:lnSpc>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Yếu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tố</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tự</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sự</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câu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chuyện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sự</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việc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được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kể</a:t>
            </a:r>
            <a:r>
              <a:rPr lang="en-US" sz="2800" dirty="0" smtClean="0">
                <a:solidFill>
                  <a:prstClr val="black"/>
                </a:solidFill>
                <a:latin typeface="Times New Roman" panose="02020603050405020304" pitchFamily="18" charset="0"/>
                <a:ea typeface="Times New Roman" panose="02020603050405020304" pitchFamily="18" charset="0"/>
              </a:rPr>
              <a:t>.</a:t>
            </a:r>
          </a:p>
          <a:p>
            <a:pPr algn="just">
              <a:lnSpc>
                <a:spcPct val="150000"/>
              </a:lnSpc>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Yếu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tố</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miêu</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tả</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tái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hiện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các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đặc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điểm</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tính</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chất</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của</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sự</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việc</a:t>
            </a:r>
            <a:endParaRPr lang="en-US" sz="2800" dirty="0" smtClean="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Trong</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thơ</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các</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yếu</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tố</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tự</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sự</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miêu</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tả</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chỉ</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là</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phươn</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tiện</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để</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nhà</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thơ</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bộc</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lộ</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tình</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cảm</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cảm</a:t>
            </a:r>
            <a:r>
              <a:rPr lang="en-US" sz="2800" b="1" dirty="0"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xúc</a:t>
            </a:r>
            <a:endParaRPr lang="en-US" sz="2800" b="1" dirty="0">
              <a:solidFill>
                <a:prstClr val="black"/>
              </a:solidFill>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3"/>
          <a:stretch>
            <a:fillRect/>
          </a:stretch>
        </p:blipFill>
        <p:spPr>
          <a:xfrm>
            <a:off x="778324" y="952589"/>
            <a:ext cx="4419983" cy="2402032"/>
          </a:xfrm>
          <a:prstGeom prst="rect">
            <a:avLst/>
          </a:prstGeom>
        </p:spPr>
      </p:pic>
    </p:spTree>
    <p:extLst>
      <p:ext uri="{BB962C8B-B14F-4D97-AF65-F5344CB8AC3E}">
        <p14:creationId xmlns:p14="http://schemas.microsoft.com/office/powerpoint/2010/main" val="11339697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80">
                                          <p:stCondLst>
                                            <p:cond delay="0"/>
                                          </p:stCondLst>
                                        </p:cTn>
                                        <p:tgtEl>
                                          <p:spTgt spid="17">
                                            <p:txEl>
                                              <p:pRg st="0" end="0"/>
                                            </p:txEl>
                                          </p:spTgt>
                                        </p:tgtEl>
                                      </p:cBhvr>
                                    </p:animEffect>
                                    <p:anim calcmode="lin" valueType="num">
                                      <p:cBhvr>
                                        <p:cTn id="8"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xEl>
                                              <p:pRg st="0" end="0"/>
                                            </p:txEl>
                                          </p:spTgt>
                                        </p:tgtEl>
                                      </p:cBhvr>
                                      <p:to x="100000" y="60000"/>
                                    </p:animScale>
                                    <p:animScale>
                                      <p:cBhvr>
                                        <p:cTn id="14" dur="166" decel="50000">
                                          <p:stCondLst>
                                            <p:cond delay="676"/>
                                          </p:stCondLst>
                                        </p:cTn>
                                        <p:tgtEl>
                                          <p:spTgt spid="17">
                                            <p:txEl>
                                              <p:pRg st="0" end="0"/>
                                            </p:txEl>
                                          </p:spTgt>
                                        </p:tgtEl>
                                      </p:cBhvr>
                                      <p:to x="100000" y="100000"/>
                                    </p:animScale>
                                    <p:animScale>
                                      <p:cBhvr>
                                        <p:cTn id="15" dur="26">
                                          <p:stCondLst>
                                            <p:cond delay="1312"/>
                                          </p:stCondLst>
                                        </p:cTn>
                                        <p:tgtEl>
                                          <p:spTgt spid="17">
                                            <p:txEl>
                                              <p:pRg st="0" end="0"/>
                                            </p:txEl>
                                          </p:spTgt>
                                        </p:tgtEl>
                                      </p:cBhvr>
                                      <p:to x="100000" y="80000"/>
                                    </p:animScale>
                                    <p:animScale>
                                      <p:cBhvr>
                                        <p:cTn id="16" dur="166" decel="50000">
                                          <p:stCondLst>
                                            <p:cond delay="1338"/>
                                          </p:stCondLst>
                                        </p:cTn>
                                        <p:tgtEl>
                                          <p:spTgt spid="17">
                                            <p:txEl>
                                              <p:pRg st="0" end="0"/>
                                            </p:txEl>
                                          </p:spTgt>
                                        </p:tgtEl>
                                      </p:cBhvr>
                                      <p:to x="100000" y="100000"/>
                                    </p:animScale>
                                    <p:animScale>
                                      <p:cBhvr>
                                        <p:cTn id="17" dur="26">
                                          <p:stCondLst>
                                            <p:cond delay="1642"/>
                                          </p:stCondLst>
                                        </p:cTn>
                                        <p:tgtEl>
                                          <p:spTgt spid="17">
                                            <p:txEl>
                                              <p:pRg st="0" end="0"/>
                                            </p:txEl>
                                          </p:spTgt>
                                        </p:tgtEl>
                                      </p:cBhvr>
                                      <p:to x="100000" y="90000"/>
                                    </p:animScale>
                                    <p:animScale>
                                      <p:cBhvr>
                                        <p:cTn id="18" dur="166" decel="50000">
                                          <p:stCondLst>
                                            <p:cond delay="1668"/>
                                          </p:stCondLst>
                                        </p:cTn>
                                        <p:tgtEl>
                                          <p:spTgt spid="17">
                                            <p:txEl>
                                              <p:pRg st="0" end="0"/>
                                            </p:txEl>
                                          </p:spTgt>
                                        </p:tgtEl>
                                      </p:cBhvr>
                                      <p:to x="100000" y="100000"/>
                                    </p:animScale>
                                    <p:animScale>
                                      <p:cBhvr>
                                        <p:cTn id="19" dur="26">
                                          <p:stCondLst>
                                            <p:cond delay="1808"/>
                                          </p:stCondLst>
                                        </p:cTn>
                                        <p:tgtEl>
                                          <p:spTgt spid="17">
                                            <p:txEl>
                                              <p:pRg st="0" end="0"/>
                                            </p:txEl>
                                          </p:spTgt>
                                        </p:tgtEl>
                                      </p:cBhvr>
                                      <p:to x="100000" y="95000"/>
                                    </p:animScale>
                                    <p:animScale>
                                      <p:cBhvr>
                                        <p:cTn id="20" dur="166" decel="50000">
                                          <p:stCondLst>
                                            <p:cond delay="1834"/>
                                          </p:stCondLst>
                                        </p:cTn>
                                        <p:tgtEl>
                                          <p:spTgt spid="1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down)">
                                      <p:cBhvr>
                                        <p:cTn id="25" dur="580">
                                          <p:stCondLst>
                                            <p:cond delay="0"/>
                                          </p:stCondLst>
                                        </p:cTn>
                                        <p:tgtEl>
                                          <p:spTgt spid="17">
                                            <p:txEl>
                                              <p:pRg st="1" end="1"/>
                                            </p:txEl>
                                          </p:spTgt>
                                        </p:tgtEl>
                                      </p:cBhvr>
                                    </p:animEffect>
                                    <p:anim calcmode="lin" valueType="num">
                                      <p:cBhvr>
                                        <p:cTn id="26" dur="1822" tmFilter="0,0; 0.14,0.36; 0.43,0.73; 0.71,0.91; 1.0,1.0">
                                          <p:stCondLst>
                                            <p:cond delay="0"/>
                                          </p:stCondLst>
                                        </p:cTn>
                                        <p:tgtEl>
                                          <p:spTgt spid="1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7">
                                            <p:txEl>
                                              <p:pRg st="1" end="1"/>
                                            </p:txEl>
                                          </p:spTgt>
                                        </p:tgtEl>
                                      </p:cBhvr>
                                      <p:to x="100000" y="60000"/>
                                    </p:animScale>
                                    <p:animScale>
                                      <p:cBhvr>
                                        <p:cTn id="32" dur="166" decel="50000">
                                          <p:stCondLst>
                                            <p:cond delay="676"/>
                                          </p:stCondLst>
                                        </p:cTn>
                                        <p:tgtEl>
                                          <p:spTgt spid="17">
                                            <p:txEl>
                                              <p:pRg st="1" end="1"/>
                                            </p:txEl>
                                          </p:spTgt>
                                        </p:tgtEl>
                                      </p:cBhvr>
                                      <p:to x="100000" y="100000"/>
                                    </p:animScale>
                                    <p:animScale>
                                      <p:cBhvr>
                                        <p:cTn id="33" dur="26">
                                          <p:stCondLst>
                                            <p:cond delay="1312"/>
                                          </p:stCondLst>
                                        </p:cTn>
                                        <p:tgtEl>
                                          <p:spTgt spid="17">
                                            <p:txEl>
                                              <p:pRg st="1" end="1"/>
                                            </p:txEl>
                                          </p:spTgt>
                                        </p:tgtEl>
                                      </p:cBhvr>
                                      <p:to x="100000" y="80000"/>
                                    </p:animScale>
                                    <p:animScale>
                                      <p:cBhvr>
                                        <p:cTn id="34" dur="166" decel="50000">
                                          <p:stCondLst>
                                            <p:cond delay="1338"/>
                                          </p:stCondLst>
                                        </p:cTn>
                                        <p:tgtEl>
                                          <p:spTgt spid="17">
                                            <p:txEl>
                                              <p:pRg st="1" end="1"/>
                                            </p:txEl>
                                          </p:spTgt>
                                        </p:tgtEl>
                                      </p:cBhvr>
                                      <p:to x="100000" y="100000"/>
                                    </p:animScale>
                                    <p:animScale>
                                      <p:cBhvr>
                                        <p:cTn id="35" dur="26">
                                          <p:stCondLst>
                                            <p:cond delay="1642"/>
                                          </p:stCondLst>
                                        </p:cTn>
                                        <p:tgtEl>
                                          <p:spTgt spid="17">
                                            <p:txEl>
                                              <p:pRg st="1" end="1"/>
                                            </p:txEl>
                                          </p:spTgt>
                                        </p:tgtEl>
                                      </p:cBhvr>
                                      <p:to x="100000" y="90000"/>
                                    </p:animScale>
                                    <p:animScale>
                                      <p:cBhvr>
                                        <p:cTn id="36" dur="166" decel="50000">
                                          <p:stCondLst>
                                            <p:cond delay="1668"/>
                                          </p:stCondLst>
                                        </p:cTn>
                                        <p:tgtEl>
                                          <p:spTgt spid="17">
                                            <p:txEl>
                                              <p:pRg st="1" end="1"/>
                                            </p:txEl>
                                          </p:spTgt>
                                        </p:tgtEl>
                                      </p:cBhvr>
                                      <p:to x="100000" y="100000"/>
                                    </p:animScale>
                                    <p:animScale>
                                      <p:cBhvr>
                                        <p:cTn id="37" dur="26">
                                          <p:stCondLst>
                                            <p:cond delay="1808"/>
                                          </p:stCondLst>
                                        </p:cTn>
                                        <p:tgtEl>
                                          <p:spTgt spid="17">
                                            <p:txEl>
                                              <p:pRg st="1" end="1"/>
                                            </p:txEl>
                                          </p:spTgt>
                                        </p:tgtEl>
                                      </p:cBhvr>
                                      <p:to x="100000" y="95000"/>
                                    </p:animScale>
                                    <p:animScale>
                                      <p:cBhvr>
                                        <p:cTn id="38" dur="166" decel="50000">
                                          <p:stCondLst>
                                            <p:cond delay="1834"/>
                                          </p:stCondLst>
                                        </p:cTn>
                                        <p:tgtEl>
                                          <p:spTgt spid="17">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7">
                                            <p:txEl>
                                              <p:pRg st="2" end="2"/>
                                            </p:txEl>
                                          </p:spTgt>
                                        </p:tgtEl>
                                        <p:attrNameLst>
                                          <p:attrName>style.visibility</p:attrName>
                                        </p:attrNameLst>
                                      </p:cBhvr>
                                      <p:to>
                                        <p:strVal val="visible"/>
                                      </p:to>
                                    </p:set>
                                    <p:animEffect transition="in" filter="wipe(down)">
                                      <p:cBhvr>
                                        <p:cTn id="43" dur="580">
                                          <p:stCondLst>
                                            <p:cond delay="0"/>
                                          </p:stCondLst>
                                        </p:cTn>
                                        <p:tgtEl>
                                          <p:spTgt spid="17">
                                            <p:txEl>
                                              <p:pRg st="2" end="2"/>
                                            </p:txEl>
                                          </p:spTgt>
                                        </p:tgtEl>
                                      </p:cBhvr>
                                    </p:animEffect>
                                    <p:anim calcmode="lin" valueType="num">
                                      <p:cBhvr>
                                        <p:cTn id="44" dur="1822" tmFilter="0,0; 0.14,0.36; 0.43,0.73; 0.71,0.91; 1.0,1.0">
                                          <p:stCondLst>
                                            <p:cond delay="0"/>
                                          </p:stCondLst>
                                        </p:cTn>
                                        <p:tgtEl>
                                          <p:spTgt spid="17">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7">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7">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7">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7">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7">
                                            <p:txEl>
                                              <p:pRg st="2" end="2"/>
                                            </p:txEl>
                                          </p:spTgt>
                                        </p:tgtEl>
                                      </p:cBhvr>
                                      <p:to x="100000" y="60000"/>
                                    </p:animScale>
                                    <p:animScale>
                                      <p:cBhvr>
                                        <p:cTn id="50" dur="166" decel="50000">
                                          <p:stCondLst>
                                            <p:cond delay="676"/>
                                          </p:stCondLst>
                                        </p:cTn>
                                        <p:tgtEl>
                                          <p:spTgt spid="17">
                                            <p:txEl>
                                              <p:pRg st="2" end="2"/>
                                            </p:txEl>
                                          </p:spTgt>
                                        </p:tgtEl>
                                      </p:cBhvr>
                                      <p:to x="100000" y="100000"/>
                                    </p:animScale>
                                    <p:animScale>
                                      <p:cBhvr>
                                        <p:cTn id="51" dur="26">
                                          <p:stCondLst>
                                            <p:cond delay="1312"/>
                                          </p:stCondLst>
                                        </p:cTn>
                                        <p:tgtEl>
                                          <p:spTgt spid="17">
                                            <p:txEl>
                                              <p:pRg st="2" end="2"/>
                                            </p:txEl>
                                          </p:spTgt>
                                        </p:tgtEl>
                                      </p:cBhvr>
                                      <p:to x="100000" y="80000"/>
                                    </p:animScale>
                                    <p:animScale>
                                      <p:cBhvr>
                                        <p:cTn id="52" dur="166" decel="50000">
                                          <p:stCondLst>
                                            <p:cond delay="1338"/>
                                          </p:stCondLst>
                                        </p:cTn>
                                        <p:tgtEl>
                                          <p:spTgt spid="17">
                                            <p:txEl>
                                              <p:pRg st="2" end="2"/>
                                            </p:txEl>
                                          </p:spTgt>
                                        </p:tgtEl>
                                      </p:cBhvr>
                                      <p:to x="100000" y="100000"/>
                                    </p:animScale>
                                    <p:animScale>
                                      <p:cBhvr>
                                        <p:cTn id="53" dur="26">
                                          <p:stCondLst>
                                            <p:cond delay="1642"/>
                                          </p:stCondLst>
                                        </p:cTn>
                                        <p:tgtEl>
                                          <p:spTgt spid="17">
                                            <p:txEl>
                                              <p:pRg st="2" end="2"/>
                                            </p:txEl>
                                          </p:spTgt>
                                        </p:tgtEl>
                                      </p:cBhvr>
                                      <p:to x="100000" y="90000"/>
                                    </p:animScale>
                                    <p:animScale>
                                      <p:cBhvr>
                                        <p:cTn id="54" dur="166" decel="50000">
                                          <p:stCondLst>
                                            <p:cond delay="1668"/>
                                          </p:stCondLst>
                                        </p:cTn>
                                        <p:tgtEl>
                                          <p:spTgt spid="17">
                                            <p:txEl>
                                              <p:pRg st="2" end="2"/>
                                            </p:txEl>
                                          </p:spTgt>
                                        </p:tgtEl>
                                      </p:cBhvr>
                                      <p:to x="100000" y="100000"/>
                                    </p:animScale>
                                    <p:animScale>
                                      <p:cBhvr>
                                        <p:cTn id="55" dur="26">
                                          <p:stCondLst>
                                            <p:cond delay="1808"/>
                                          </p:stCondLst>
                                        </p:cTn>
                                        <p:tgtEl>
                                          <p:spTgt spid="17">
                                            <p:txEl>
                                              <p:pRg st="2" end="2"/>
                                            </p:txEl>
                                          </p:spTgt>
                                        </p:tgtEl>
                                      </p:cBhvr>
                                      <p:to x="100000" y="95000"/>
                                    </p:animScale>
                                    <p:animScale>
                                      <p:cBhvr>
                                        <p:cTn id="56" dur="166" decel="50000">
                                          <p:stCondLst>
                                            <p:cond delay="1834"/>
                                          </p:stCondLst>
                                        </p:cTn>
                                        <p:tgtEl>
                                          <p:spTgt spid="1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85" t="7428" r="2202" b="12016"/>
          <a:stretch>
            <a:fillRect/>
          </a:stretch>
        </p:blipFill>
        <p:spPr>
          <a:xfrm>
            <a:off x="0" y="0"/>
            <a:ext cx="12192000" cy="6858000"/>
          </a:xfrm>
          <a:prstGeom prst="rect">
            <a:avLst/>
          </a:prstGeom>
        </p:spPr>
      </p:pic>
      <p:pic>
        <p:nvPicPr>
          <p:cNvPr id="16" name="Picture 15"/>
          <p:cNvPicPr>
            <a:picLocks noChangeAspect="1"/>
          </p:cNvPicPr>
          <p:nvPr/>
        </p:nvPicPr>
        <p:blipFill rotWithShape="1">
          <a:blip r:embed="rId4"/>
          <a:srcRect t="6393"/>
          <a:stretch/>
        </p:blipFill>
        <p:spPr>
          <a:xfrm>
            <a:off x="182275" y="595745"/>
            <a:ext cx="6218526" cy="6201480"/>
          </a:xfrm>
          <a:prstGeom prst="rect">
            <a:avLst/>
          </a:prstGeom>
        </p:spPr>
      </p:pic>
      <p:sp>
        <p:nvSpPr>
          <p:cNvPr id="22" name="Rectangle 21"/>
          <p:cNvSpPr/>
          <p:nvPr/>
        </p:nvSpPr>
        <p:spPr>
          <a:xfrm>
            <a:off x="6610129" y="755862"/>
            <a:ext cx="5372542" cy="6001643"/>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Em </a:t>
            </a:r>
            <a:r>
              <a:rPr lang="vi-VN" sz="2400" dirty="0">
                <a:latin typeface="Times New Roman" panose="02020603050405020304" pitchFamily="18" charset="0"/>
                <a:cs typeface="Times New Roman" panose="02020603050405020304" pitchFamily="18" charset="0"/>
              </a:rPr>
              <a:t>gái tôi tên là Kiều Phương, nhưng tôi quen gọi nó là Mèo bởi vì mặt nó luôn bị chính nó bôi bẩn. Nó vui vẻ chấp nhận cái tên tôi tặng cho và hơn thế, còn dùng để xưng hô với bạn bè. Mèo rất hay lục lọi các đồ vật với một sự thích thú đến khó chịu.</a:t>
            </a:r>
          </a:p>
          <a:p>
            <a:pPr algn="just"/>
            <a:r>
              <a:rPr lang="vi-VN" sz="2400" dirty="0">
                <a:latin typeface="Times New Roman" panose="02020603050405020304" pitchFamily="18" charset="0"/>
                <a:cs typeface="Times New Roman" panose="02020603050405020304" pitchFamily="18" charset="0"/>
              </a:rPr>
              <a:t>- Này, em không để chúng nó yên được à?</a:t>
            </a:r>
          </a:p>
          <a:p>
            <a:pPr algn="just"/>
            <a:r>
              <a:rPr lang="vi-VN" sz="2400" dirty="0">
                <a:latin typeface="Times New Roman" panose="02020603050405020304" pitchFamily="18" charset="0"/>
                <a:cs typeface="Times New Roman" panose="02020603050405020304" pitchFamily="18" charset="0"/>
              </a:rPr>
              <a:t>Nó vênh mặt:</a:t>
            </a:r>
          </a:p>
          <a:p>
            <a:pPr algn="just"/>
            <a:r>
              <a:rPr lang="vi-VN" sz="2400" dirty="0">
                <a:latin typeface="Times New Roman" panose="02020603050405020304" pitchFamily="18" charset="0"/>
                <a:cs typeface="Times New Roman" panose="02020603050405020304" pitchFamily="18" charset="0"/>
              </a:rPr>
              <a:t>- Mèo mà lại! Em không phá là được…</a:t>
            </a: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Một </a:t>
            </a:r>
            <a:r>
              <a:rPr lang="vi-VN" sz="2400" dirty="0">
                <a:latin typeface="Times New Roman" panose="02020603050405020304" pitchFamily="18" charset="0"/>
                <a:cs typeface="Times New Roman" panose="02020603050405020304" pitchFamily="18" charset="0"/>
              </a:rPr>
              <a:t>hôm, tôi bắt gặp nó nhào một thứ bột gì đó đen sì, trông rất sợ, thỉnh thoảng lại bôi ra cổ tay. Trời ạ, thì ra nó chế thuốc vẽ. Thảo nào các đít xoong chảo bị nó cạo trắng cả. Tôi quyết định bí mật theo dõi em gái tôi.</a:t>
            </a:r>
            <a:endParaRPr lang="vi-VN" sz="2400" b="0" i="0" dirty="0">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5"/>
          <a:srcRect r="56096"/>
          <a:stretch/>
        </p:blipFill>
        <p:spPr>
          <a:xfrm>
            <a:off x="2687956" y="-436673"/>
            <a:ext cx="1207163" cy="1609483"/>
          </a:xfrm>
          <a:prstGeom prst="rect">
            <a:avLst/>
          </a:prstGeom>
        </p:spPr>
      </p:pic>
      <p:pic>
        <p:nvPicPr>
          <p:cNvPr id="6" name="Picture 5"/>
          <p:cNvPicPr>
            <a:picLocks noChangeAspect="1"/>
          </p:cNvPicPr>
          <p:nvPr/>
        </p:nvPicPr>
        <p:blipFill rotWithShape="1">
          <a:blip r:embed="rId5"/>
          <a:srcRect l="57054"/>
          <a:stretch/>
        </p:blipFill>
        <p:spPr>
          <a:xfrm>
            <a:off x="8906482" y="-397000"/>
            <a:ext cx="1180803" cy="1609483"/>
          </a:xfrm>
          <a:prstGeom prst="rect">
            <a:avLst/>
          </a:prstGeom>
        </p:spPr>
      </p:pic>
      <p:pic>
        <p:nvPicPr>
          <p:cNvPr id="14" name="Picture 13"/>
          <p:cNvPicPr>
            <a:picLocks noChangeAspect="1"/>
          </p:cNvPicPr>
          <p:nvPr/>
        </p:nvPicPr>
        <p:blipFill>
          <a:blip r:embed="rId6"/>
          <a:stretch>
            <a:fillRect/>
          </a:stretch>
        </p:blipFill>
        <p:spPr>
          <a:xfrm>
            <a:off x="3388281" y="1968345"/>
            <a:ext cx="6025037" cy="3022447"/>
          </a:xfrm>
          <a:prstGeom prst="rect">
            <a:avLst/>
          </a:prstGeom>
        </p:spPr>
      </p:pic>
    </p:spTree>
    <p:extLst>
      <p:ext uri="{BB962C8B-B14F-4D97-AF65-F5344CB8AC3E}">
        <p14:creationId xmlns:p14="http://schemas.microsoft.com/office/powerpoint/2010/main" val="3013772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7567</TotalTime>
  <Words>725</Words>
  <Application>Microsoft Office PowerPoint</Application>
  <PresentationFormat>Widescreen</PresentationFormat>
  <Paragraphs>65</Paragraphs>
  <Slides>12</Slides>
  <Notes>12</Notes>
  <HiddenSlides>0</HiddenSlides>
  <MMClips>0</MMClips>
  <ScaleCrop>false</ScaleCrop>
  <HeadingPairs>
    <vt:vector size="6" baseType="variant">
      <vt:variant>
        <vt:lpstr>Fonts Used</vt:lpstr>
      </vt:variant>
      <vt:variant>
        <vt:i4>6</vt:i4>
      </vt:variant>
      <vt:variant>
        <vt:lpstr>Theme</vt:lpstr>
      </vt:variant>
      <vt:variant>
        <vt:i4>13</vt:i4>
      </vt:variant>
      <vt:variant>
        <vt:lpstr>Slide Titles</vt:lpstr>
      </vt:variant>
      <vt:variant>
        <vt:i4>12</vt:i4>
      </vt:variant>
    </vt:vector>
  </HeadingPairs>
  <TitlesOfParts>
    <vt:vector size="31" baseType="lpstr">
      <vt:lpstr>宋体</vt:lpstr>
      <vt:lpstr>Arial</vt:lpstr>
      <vt:lpstr>Calibri</vt:lpstr>
      <vt:lpstr>Calibri Light</vt:lpstr>
      <vt:lpstr>Times New Roman</vt:lpstr>
      <vt:lpstr>Wingdings</vt:lpstr>
      <vt:lpstr>3_Office Theme</vt:lpstr>
      <vt:lpstr>6_Office Theme</vt:lpstr>
      <vt:lpstr>4_Office Theme</vt:lpstr>
      <vt:lpstr>https://www.freeppt7.com</vt:lpstr>
      <vt:lpstr>2_Office Theme</vt:lpstr>
      <vt:lpstr>https://freeppt7.com</vt:lpstr>
      <vt:lpstr>Office 主题</vt:lpstr>
      <vt:lpstr>5_Office Theme</vt:lpstr>
      <vt:lpstr>8_Office Theme</vt:lpstr>
      <vt:lpstr>9_Office Theme</vt:lpstr>
      <vt:lpstr>10_Office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3125</cp:revision>
  <dcterms:created xsi:type="dcterms:W3CDTF">2022-02-10T03:12:31Z</dcterms:created>
  <dcterms:modified xsi:type="dcterms:W3CDTF">2023-05-08T09:21:35Z</dcterms:modified>
</cp:coreProperties>
</file>